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7.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8.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9.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0.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1.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2.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3.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4.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15.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16.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theme/themeOverride12.xml" ContentType="application/vnd.openxmlformats-officedocument.themeOverride+xml"/>
  <Override PartName="/ppt/notesSlides/notesSlide13.xml" ContentType="application/vnd.openxmlformats-officedocument.presentationml.notesSlide+xml"/>
  <Override PartName="/ppt/theme/themeOverride13.xml" ContentType="application/vnd.openxmlformats-officedocument.themeOverride+xml"/>
  <Override PartName="/ppt/notesSlides/notesSlide14.xml" ContentType="application/vnd.openxmlformats-officedocument.presentationml.notesSlide+xml"/>
  <Override PartName="/ppt/theme/themeOverride14.xml" ContentType="application/vnd.openxmlformats-officedocument.themeOverride+xml"/>
  <Override PartName="/ppt/notesSlides/notesSlide15.xml" ContentType="application/vnd.openxmlformats-officedocument.presentationml.notesSlide+xml"/>
  <Override PartName="/ppt/theme/themeOverride15.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6.xml" ContentType="application/vnd.openxmlformats-officedocument.themeOverride+xml"/>
  <Override PartName="/ppt/notesSlides/notesSlide18.xml" ContentType="application/vnd.openxmlformats-officedocument.presentationml.notesSlide+xml"/>
  <Override PartName="/ppt/theme/themeOverride17.xml" ContentType="application/vnd.openxmlformats-officedocument.themeOverride+xml"/>
  <Override PartName="/ppt/notesSlides/notesSlide19.xml" ContentType="application/vnd.openxmlformats-officedocument.presentationml.notesSlide+xml"/>
  <Override PartName="/ppt/theme/themeOverride18.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19.xml" ContentType="application/vnd.openxmlformats-officedocument.themeOverride+xml"/>
  <Override PartName="/ppt/notesSlides/notesSlide29.xml" ContentType="application/vnd.openxmlformats-officedocument.presentationml.notesSlide+xml"/>
  <Override PartName="/ppt/theme/themeOverride20.xml" ContentType="application/vnd.openxmlformats-officedocument.themeOverride+xml"/>
  <Override PartName="/ppt/notesSlides/notesSlide30.xml" ContentType="application/vnd.openxmlformats-officedocument.presentationml.notesSlide+xml"/>
  <Override PartName="/ppt/theme/themeOverride21.xml" ContentType="application/vnd.openxmlformats-officedocument.themeOverride+xml"/>
  <Override PartName="/ppt/notesSlides/notesSlide31.xml" ContentType="application/vnd.openxmlformats-officedocument.presentationml.notesSlide+xml"/>
  <Override PartName="/ppt/theme/themeOverride22.xml" ContentType="application/vnd.openxmlformats-officedocument.themeOverride+xml"/>
  <Override PartName="/ppt/notesSlides/notesSlide32.xml" ContentType="application/vnd.openxmlformats-officedocument.presentationml.notesSlide+xml"/>
  <Override PartName="/ppt/theme/themeOverride23.xml" ContentType="application/vnd.openxmlformats-officedocument.themeOverride+xml"/>
  <Override PartName="/ppt/notesSlides/notesSlide33.xml" ContentType="application/vnd.openxmlformats-officedocument.presentationml.notesSlide+xml"/>
  <Override PartName="/ppt/theme/themeOverride24.xml" ContentType="application/vnd.openxmlformats-officedocument.themeOverride+xml"/>
  <Override PartName="/ppt/notesSlides/notesSlide34.xml" ContentType="application/vnd.openxmlformats-officedocument.presentationml.notesSlide+xml"/>
  <Override PartName="/ppt/theme/themeOverride25.xml" ContentType="application/vnd.openxmlformats-officedocument.themeOverride+xml"/>
  <Override PartName="/ppt/notesSlides/notesSlide35.xml" ContentType="application/vnd.openxmlformats-officedocument.presentationml.notesSlide+xml"/>
  <Override PartName="/ppt/theme/themeOverride26.xml" ContentType="application/vnd.openxmlformats-officedocument.themeOverride+xml"/>
  <Override PartName="/ppt/notesSlides/notesSlide36.xml" ContentType="application/vnd.openxmlformats-officedocument.presentationml.notesSlide+xml"/>
  <Override PartName="/ppt/theme/themeOverride27.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28.xml" ContentType="application/vnd.openxmlformats-officedocument.themeOverride+xml"/>
  <Override PartName="/ppt/notesSlides/notesSlide42.xml" ContentType="application/vnd.openxmlformats-officedocument.presentationml.notesSlide+xml"/>
  <Override PartName="/ppt/theme/themeOverride29.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30.xml" ContentType="application/vnd.openxmlformats-officedocument.themeOverride+xml"/>
  <Override PartName="/ppt/notesSlides/notesSlide46.xml" ContentType="application/vnd.openxmlformats-officedocument.presentationml.notesSlide+xml"/>
  <Override PartName="/ppt/theme/themeOverride31.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32.xml" ContentType="application/vnd.openxmlformats-officedocument.themeOverride+xml"/>
  <Override PartName="/ppt/notesSlides/notesSlide49.xml" ContentType="application/vnd.openxmlformats-officedocument.presentationml.notesSlide+xml"/>
  <Override PartName="/ppt/theme/themeOverride33.xml" ContentType="application/vnd.openxmlformats-officedocument.themeOverride+xml"/>
  <Override PartName="/ppt/notesSlides/notesSlide50.xml" ContentType="application/vnd.openxmlformats-officedocument.presentationml.notesSlide+xml"/>
  <Override PartName="/ppt/theme/themeOverride34.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35.xml" ContentType="application/vnd.openxmlformats-officedocument.themeOverride+xml"/>
  <Override PartName="/ppt/notesSlides/notesSlide53.xml" ContentType="application/vnd.openxmlformats-officedocument.presentationml.notesSlide+xml"/>
  <Override PartName="/ppt/theme/themeOverride36.xml" ContentType="application/vnd.openxmlformats-officedocument.themeOverride+xml"/>
  <Override PartName="/ppt/notesSlides/notesSlide54.xml" ContentType="application/vnd.openxmlformats-officedocument.presentationml.notesSlide+xml"/>
  <Override PartName="/ppt/theme/themeOverride37.xml" ContentType="application/vnd.openxmlformats-officedocument.themeOverride+xml"/>
  <Override PartName="/ppt/notesSlides/notesSlide55.xml" ContentType="application/vnd.openxmlformats-officedocument.presentationml.notesSlide+xml"/>
  <Override PartName="/ppt/theme/themeOverride38.xml" ContentType="application/vnd.openxmlformats-officedocument.themeOverride+xml"/>
  <Override PartName="/ppt/notesSlides/notesSlide56.xml" ContentType="application/vnd.openxmlformats-officedocument.presentationml.notesSlide+xml"/>
  <Override PartName="/ppt/theme/themeOverride39.xml" ContentType="application/vnd.openxmlformats-officedocument.themeOverride+xml"/>
  <Override PartName="/ppt/notesSlides/notesSlide57.xml" ContentType="application/vnd.openxmlformats-officedocument.presentationml.notesSlide+xml"/>
  <Override PartName="/ppt/theme/themeOverride40.xml" ContentType="application/vnd.openxmlformats-officedocument.themeOverride+xml"/>
  <Override PartName="/ppt/notesSlides/notesSlide58.xml" ContentType="application/vnd.openxmlformats-officedocument.presentationml.notesSlide+xml"/>
  <Override PartName="/ppt/theme/themeOverride41.xml" ContentType="application/vnd.openxmlformats-officedocument.themeOverride+xml"/>
  <Override PartName="/ppt/notesSlides/notesSlide59.xml" ContentType="application/vnd.openxmlformats-officedocument.presentationml.notesSlide+xml"/>
  <Override PartName="/ppt/theme/themeOverride42.xml" ContentType="application/vnd.openxmlformats-officedocument.themeOverride+xml"/>
  <Override PartName="/ppt/notesSlides/notesSlide60.xml" ContentType="application/vnd.openxmlformats-officedocument.presentationml.notesSlide+xml"/>
  <Override PartName="/ppt/theme/themeOverride43.xml" ContentType="application/vnd.openxmlformats-officedocument.themeOverride+xml"/>
  <Override PartName="/ppt/notesSlides/notesSlide61.xml" ContentType="application/vnd.openxmlformats-officedocument.presentationml.notesSlide+xml"/>
  <Override PartName="/ppt/theme/themeOverride44.xml" ContentType="application/vnd.openxmlformats-officedocument.themeOverride+xml"/>
  <Override PartName="/ppt/notesSlides/notesSlide62.xml" ContentType="application/vnd.openxmlformats-officedocument.presentationml.notesSlide+xml"/>
  <Override PartName="/ppt/theme/themeOverride45.xml" ContentType="application/vnd.openxmlformats-officedocument.themeOverride+xml"/>
  <Override PartName="/ppt/notesSlides/notesSlide63.xml" ContentType="application/vnd.openxmlformats-officedocument.presentationml.notesSlide+xml"/>
  <Override PartName="/ppt/theme/themeOverride46.xml" ContentType="application/vnd.openxmlformats-officedocument.themeOverride+xml"/>
  <Override PartName="/ppt/notesSlides/notesSlide64.xml" ContentType="application/vnd.openxmlformats-officedocument.presentationml.notesSlide+xml"/>
  <Override PartName="/ppt/theme/themeOverride47.xml" ContentType="application/vnd.openxmlformats-officedocument.themeOverride+xml"/>
  <Override PartName="/ppt/notesSlides/notesSlide65.xml" ContentType="application/vnd.openxmlformats-officedocument.presentationml.notesSlide+xml"/>
  <Override PartName="/ppt/theme/themeOverride48.xml" ContentType="application/vnd.openxmlformats-officedocument.themeOverride+xml"/>
  <Override PartName="/ppt/notesSlides/notesSlide66.xml" ContentType="application/vnd.openxmlformats-officedocument.presentationml.notesSlide+xml"/>
  <Override PartName="/ppt/theme/themeOverride49.xml" ContentType="application/vnd.openxmlformats-officedocument.themeOverride+xml"/>
  <Override PartName="/ppt/notesSlides/notesSlide67.xml" ContentType="application/vnd.openxmlformats-officedocument.presentationml.notesSlide+xml"/>
  <Override PartName="/ppt/theme/themeOverride50.xml" ContentType="application/vnd.openxmlformats-officedocument.themeOverride+xml"/>
  <Override PartName="/ppt/notesSlides/notesSlide68.xml" ContentType="application/vnd.openxmlformats-officedocument.presentationml.notesSlide+xml"/>
  <Override PartName="/ppt/theme/themeOverride51.xml" ContentType="application/vnd.openxmlformats-officedocument.themeOverride+xml"/>
  <Override PartName="/ppt/notesSlides/notesSlide69.xml" ContentType="application/vnd.openxmlformats-officedocument.presentationml.notesSlide+xml"/>
  <Override PartName="/ppt/theme/themeOverride52.xml" ContentType="application/vnd.openxmlformats-officedocument.themeOverride+xml"/>
  <Override PartName="/ppt/notesSlides/notesSlide70.xml" ContentType="application/vnd.openxmlformats-officedocument.presentationml.notesSlide+xml"/>
  <Override PartName="/ppt/theme/themeOverride53.xml" ContentType="application/vnd.openxmlformats-officedocument.themeOverride+xml"/>
  <Override PartName="/ppt/notesSlides/notesSlide71.xml" ContentType="application/vnd.openxmlformats-officedocument.presentationml.notesSlide+xml"/>
  <Override PartName="/ppt/theme/themeOverride54.xml" ContentType="application/vnd.openxmlformats-officedocument.themeOverride+xml"/>
  <Override PartName="/ppt/notesSlides/notesSlide72.xml" ContentType="application/vnd.openxmlformats-officedocument.presentationml.notesSlide+xml"/>
  <Override PartName="/ppt/theme/themeOverride55.xml" ContentType="application/vnd.openxmlformats-officedocument.themeOverride+xml"/>
  <Override PartName="/ppt/notesSlides/notesSlide73.xml" ContentType="application/vnd.openxmlformats-officedocument.presentationml.notesSlide+xml"/>
  <Override PartName="/ppt/theme/themeOverride56.xml" ContentType="application/vnd.openxmlformats-officedocument.themeOverride+xml"/>
  <Override PartName="/ppt/notesSlides/notesSlide74.xml" ContentType="application/vnd.openxmlformats-officedocument.presentationml.notesSlide+xml"/>
  <Override PartName="/ppt/theme/themeOverride57.xml" ContentType="application/vnd.openxmlformats-officedocument.themeOverride+xml"/>
  <Override PartName="/ppt/notesSlides/notesSlide75.xml" ContentType="application/vnd.openxmlformats-officedocument.presentationml.notesSlide+xml"/>
  <Override PartName="/ppt/theme/themeOverride58.xml" ContentType="application/vnd.openxmlformats-officedocument.themeOverride+xml"/>
  <Override PartName="/ppt/notesSlides/notesSlide76.xml" ContentType="application/vnd.openxmlformats-officedocument.presentationml.notesSlide+xml"/>
  <Override PartName="/ppt/theme/themeOverride59.xml" ContentType="application/vnd.openxmlformats-officedocument.themeOverride+xml"/>
  <Override PartName="/ppt/notesSlides/notesSlide77.xml" ContentType="application/vnd.openxmlformats-officedocument.presentationml.notesSlide+xml"/>
  <Override PartName="/ppt/theme/themeOverride60.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heme/themeOverride61.xml" ContentType="application/vnd.openxmlformats-officedocument.themeOverride+xml"/>
  <Override PartName="/ppt/notesSlides/notesSlide80.xml" ContentType="application/vnd.openxmlformats-officedocument.presentationml.notesSlide+xml"/>
  <Override PartName="/ppt/theme/themeOverride62.xml" ContentType="application/vnd.openxmlformats-officedocument.themeOverride+xml"/>
  <Override PartName="/ppt/notesSlides/notesSlide81.xml" ContentType="application/vnd.openxmlformats-officedocument.presentationml.notesSlide+xml"/>
  <Override PartName="/ppt/theme/themeOverride63.xml" ContentType="application/vnd.openxmlformats-officedocument.themeOverride+xml"/>
  <Override PartName="/ppt/notesSlides/notesSlide82.xml" ContentType="application/vnd.openxmlformats-officedocument.presentationml.notesSlide+xml"/>
  <Override PartName="/ppt/theme/themeOverride64.xml" ContentType="application/vnd.openxmlformats-officedocument.themeOverride+xml"/>
  <Override PartName="/ppt/notesSlides/notesSlide83.xml" ContentType="application/vnd.openxmlformats-officedocument.presentationml.notesSlide+xml"/>
  <Override PartName="/ppt/theme/themeOverride65.xml" ContentType="application/vnd.openxmlformats-officedocument.themeOverride+xml"/>
  <Override PartName="/ppt/notesSlides/notesSlide84.xml" ContentType="application/vnd.openxmlformats-officedocument.presentationml.notesSlide+xml"/>
  <Override PartName="/ppt/theme/themeOverride66.xml" ContentType="application/vnd.openxmlformats-officedocument.themeOverride+xml"/>
  <Override PartName="/ppt/notesSlides/notesSlide85.xml" ContentType="application/vnd.openxmlformats-officedocument.presentationml.notesSlide+xml"/>
  <Override PartName="/ppt/theme/themeOverride67.xml" ContentType="application/vnd.openxmlformats-officedocument.themeOverride+xml"/>
  <Override PartName="/ppt/notesSlides/notesSlide86.xml" ContentType="application/vnd.openxmlformats-officedocument.presentationml.notesSlide+xml"/>
  <Override PartName="/ppt/theme/themeOverride68.xml" ContentType="application/vnd.openxmlformats-officedocument.themeOverride+xml"/>
  <Override PartName="/ppt/notesSlides/notesSlide87.xml" ContentType="application/vnd.openxmlformats-officedocument.presentationml.notesSlide+xml"/>
  <Override PartName="/ppt/theme/themeOverride69.xml" ContentType="application/vnd.openxmlformats-officedocument.themeOverride+xml"/>
  <Override PartName="/ppt/notesSlides/notesSlide88.xml" ContentType="application/vnd.openxmlformats-officedocument.presentationml.notesSlide+xml"/>
  <Override PartName="/ppt/theme/themeOverride70.xml" ContentType="application/vnd.openxmlformats-officedocument.themeOverride+xml"/>
  <Override PartName="/ppt/notesSlides/notesSlide89.xml" ContentType="application/vnd.openxmlformats-officedocument.presentationml.notesSlide+xml"/>
  <Override PartName="/ppt/theme/themeOverride71.xml" ContentType="application/vnd.openxmlformats-officedocument.themeOverride+xml"/>
  <Override PartName="/ppt/notesSlides/notesSlide90.xml" ContentType="application/vnd.openxmlformats-officedocument.presentationml.notesSlide+xml"/>
  <Override PartName="/ppt/theme/themeOverride72.xml" ContentType="application/vnd.openxmlformats-officedocument.themeOverride+xml"/>
  <Override PartName="/ppt/notesSlides/notesSlide91.xml" ContentType="application/vnd.openxmlformats-officedocument.presentationml.notesSlide+xml"/>
  <Override PartName="/ppt/theme/themeOverride73.xml" ContentType="application/vnd.openxmlformats-officedocument.themeOverride+xml"/>
  <Override PartName="/ppt/notesSlides/notesSlide92.xml" ContentType="application/vnd.openxmlformats-officedocument.presentationml.notesSlide+xml"/>
  <Override PartName="/ppt/theme/themeOverride74.xml" ContentType="application/vnd.openxmlformats-officedocument.themeOverride+xml"/>
  <Override PartName="/ppt/notesSlides/notesSlide93.xml" ContentType="application/vnd.openxmlformats-officedocument.presentationml.notesSlide+xml"/>
  <Override PartName="/ppt/theme/themeOverride75.xml" ContentType="application/vnd.openxmlformats-officedocument.themeOverride+xml"/>
  <Override PartName="/ppt/notesSlides/notesSlide94.xml" ContentType="application/vnd.openxmlformats-officedocument.presentationml.notesSlide+xml"/>
  <Override PartName="/ppt/theme/themeOverride76.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heme/themeOverride77.xml" ContentType="application/vnd.openxmlformats-officedocument.themeOverr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heme/themeOverride78.xml" ContentType="application/vnd.openxmlformats-officedocument.themeOverride+xml"/>
  <Override PartName="/ppt/notesSlides/notesSlide99.xml" ContentType="application/vnd.openxmlformats-officedocument.presentationml.notesSlide+xml"/>
  <Override PartName="/ppt/theme/themeOverride79.xml" ContentType="application/vnd.openxmlformats-officedocument.themeOverr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theme/themeOverride80.xml" ContentType="application/vnd.openxmlformats-officedocument.themeOverride+xml"/>
  <Override PartName="/ppt/notesSlides/notesSlide102.xml" ContentType="application/vnd.openxmlformats-officedocument.presentationml.notesSlide+xml"/>
  <Override PartName="/ppt/theme/themeOverride81.xml" ContentType="application/vnd.openxmlformats-officedocument.themeOverr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heme/themeOverride82.xml" ContentType="application/vnd.openxmlformats-officedocument.themeOverr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heme/themeOverride83.xml" ContentType="application/vnd.openxmlformats-officedocument.themeOverride+xml"/>
  <Override PartName="/ppt/notesSlides/notesSlide107.xml" ContentType="application/vnd.openxmlformats-officedocument.presentationml.notesSlide+xml"/>
  <Override PartName="/ppt/theme/themeOverride84.xml" ContentType="application/vnd.openxmlformats-officedocument.themeOverride+xml"/>
  <Override PartName="/ppt/notesSlides/notesSlide108.xml" ContentType="application/vnd.openxmlformats-officedocument.presentationml.notesSlide+xml"/>
  <Override PartName="/ppt/theme/themeOverride85.xml" ContentType="application/vnd.openxmlformats-officedocument.themeOverr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heme/themeOverride86.xml" ContentType="application/vnd.openxmlformats-officedocument.themeOverride+xml"/>
  <Override PartName="/ppt/notesSlides/notesSlide112.xml" ContentType="application/vnd.openxmlformats-officedocument.presentationml.notesSlide+xml"/>
  <Override PartName="/ppt/theme/themeOverride87.xml" ContentType="application/vnd.openxmlformats-officedocument.themeOverr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theme/themeOverride88.xml" ContentType="application/vnd.openxmlformats-officedocument.themeOverride+xml"/>
  <Override PartName="/ppt/notesSlides/notesSlide115.xml" ContentType="application/vnd.openxmlformats-officedocument.presentationml.notesSlide+xml"/>
  <Override PartName="/ppt/theme/themeOverride89.xml" ContentType="application/vnd.openxmlformats-officedocument.themeOverride+xml"/>
  <Override PartName="/ppt/notesSlides/notesSlide116.xml" ContentType="application/vnd.openxmlformats-officedocument.presentationml.notesSlide+xml"/>
  <Override PartName="/ppt/theme/themeOverride90.xml" ContentType="application/vnd.openxmlformats-officedocument.themeOverride+xml"/>
  <Override PartName="/ppt/notesSlides/notesSlide117.xml" ContentType="application/vnd.openxmlformats-officedocument.presentationml.notesSlide+xml"/>
  <Override PartName="/ppt/theme/themeOverride91.xml" ContentType="application/vnd.openxmlformats-officedocument.themeOverride+xml"/>
  <Override PartName="/ppt/notesSlides/notesSlide118.xml" ContentType="application/vnd.openxmlformats-officedocument.presentationml.notesSlide+xml"/>
  <Override PartName="/ppt/theme/themeOverride92.xml" ContentType="application/vnd.openxmlformats-officedocument.themeOverride+xml"/>
  <Override PartName="/ppt/notesSlides/notesSlide119.xml" ContentType="application/vnd.openxmlformats-officedocument.presentationml.notesSlide+xml"/>
  <Override PartName="/ppt/theme/themeOverride93.xml" ContentType="application/vnd.openxmlformats-officedocument.themeOverride+xml"/>
  <Override PartName="/ppt/notesSlides/notesSlide120.xml" ContentType="application/vnd.openxmlformats-officedocument.presentationml.notesSlide+xml"/>
  <Override PartName="/ppt/theme/themeOverride94.xml" ContentType="application/vnd.openxmlformats-officedocument.themeOverride+xml"/>
  <Override PartName="/ppt/notesSlides/notesSlide121.xml" ContentType="application/vnd.openxmlformats-officedocument.presentationml.notesSlide+xml"/>
  <Override PartName="/ppt/theme/themeOverride95.xml" ContentType="application/vnd.openxmlformats-officedocument.themeOverride+xml"/>
  <Override PartName="/ppt/notesSlides/notesSlide122.xml" ContentType="application/vnd.openxmlformats-officedocument.presentationml.notesSlide+xml"/>
  <Override PartName="/ppt/theme/themeOverride96.xml" ContentType="application/vnd.openxmlformats-officedocument.themeOverride+xml"/>
  <Override PartName="/ppt/notesSlides/notesSlide123.xml" ContentType="application/vnd.openxmlformats-officedocument.presentationml.notesSlide+xml"/>
  <Override PartName="/ppt/theme/themeOverride97.xml" ContentType="application/vnd.openxmlformats-officedocument.themeOverride+xml"/>
  <Override PartName="/ppt/notesSlides/notesSlide124.xml" ContentType="application/vnd.openxmlformats-officedocument.presentationml.notesSlide+xml"/>
  <Override PartName="/ppt/theme/themeOverride98.xml" ContentType="application/vnd.openxmlformats-officedocument.themeOverride+xml"/>
  <Override PartName="/ppt/notesSlides/notesSlide125.xml" ContentType="application/vnd.openxmlformats-officedocument.presentationml.notesSlide+xml"/>
  <Override PartName="/ppt/theme/themeOverride99.xml" ContentType="application/vnd.openxmlformats-officedocument.themeOverride+xml"/>
  <Override PartName="/ppt/notesSlides/notesSlide126.xml" ContentType="application/vnd.openxmlformats-officedocument.presentationml.notesSlide+xml"/>
  <Override PartName="/ppt/theme/themeOverride100.xml" ContentType="application/vnd.openxmlformats-officedocument.themeOverride+xml"/>
  <Override PartName="/ppt/notesSlides/notesSlide127.xml" ContentType="application/vnd.openxmlformats-officedocument.presentationml.notesSlide+xml"/>
  <Override PartName="/ppt/theme/themeOverride101.xml" ContentType="application/vnd.openxmlformats-officedocument.themeOverride+xml"/>
  <Override PartName="/ppt/notesSlides/notesSlide128.xml" ContentType="application/vnd.openxmlformats-officedocument.presentationml.notesSlide+xml"/>
  <Override PartName="/ppt/theme/themeOverride102.xml" ContentType="application/vnd.openxmlformats-officedocument.themeOverride+xml"/>
  <Override PartName="/ppt/notesSlides/notesSlide129.xml" ContentType="application/vnd.openxmlformats-officedocument.presentationml.notesSlide+xml"/>
  <Override PartName="/ppt/theme/themeOverride103.xml" ContentType="application/vnd.openxmlformats-officedocument.themeOverride+xml"/>
  <Override PartName="/ppt/notesSlides/notesSlide130.xml" ContentType="application/vnd.openxmlformats-officedocument.presentationml.notesSlide+xml"/>
  <Override PartName="/ppt/theme/themeOverride104.xml" ContentType="application/vnd.openxmlformats-officedocument.themeOverride+xml"/>
  <Override PartName="/ppt/notesSlides/notesSlide131.xml" ContentType="application/vnd.openxmlformats-officedocument.presentationml.notesSlide+xml"/>
  <Override PartName="/ppt/theme/themeOverride105.xml" ContentType="application/vnd.openxmlformats-officedocument.themeOverride+xml"/>
  <Override PartName="/ppt/notesSlides/notesSlide132.xml" ContentType="application/vnd.openxmlformats-officedocument.presentationml.notesSlide+xml"/>
  <Override PartName="/ppt/theme/themeOverride106.xml" ContentType="application/vnd.openxmlformats-officedocument.themeOverride+xml"/>
  <Override PartName="/ppt/notesSlides/notesSlide133.xml" ContentType="application/vnd.openxmlformats-officedocument.presentationml.notesSlide+xml"/>
  <Override PartName="/ppt/theme/themeOverride107.xml" ContentType="application/vnd.openxmlformats-officedocument.themeOverride+xml"/>
  <Override PartName="/ppt/notesSlides/notesSlide134.xml" ContentType="application/vnd.openxmlformats-officedocument.presentationml.notesSlide+xml"/>
  <Override PartName="/ppt/theme/themeOverride108.xml" ContentType="application/vnd.openxmlformats-officedocument.themeOverride+xml"/>
  <Override PartName="/ppt/notesSlides/notesSlide135.xml" ContentType="application/vnd.openxmlformats-officedocument.presentationml.notesSlide+xml"/>
  <Override PartName="/ppt/theme/themeOverride109.xml" ContentType="application/vnd.openxmlformats-officedocument.themeOverride+xml"/>
  <Override PartName="/ppt/notesSlides/notesSlide136.xml" ContentType="application/vnd.openxmlformats-officedocument.presentationml.notesSlide+xml"/>
  <Override PartName="/ppt/theme/themeOverride110.xml" ContentType="application/vnd.openxmlformats-officedocument.themeOverride+xml"/>
  <Override PartName="/ppt/notesSlides/notesSlide137.xml" ContentType="application/vnd.openxmlformats-officedocument.presentationml.notesSlide+xml"/>
  <Override PartName="/ppt/theme/themeOverride111.xml" ContentType="application/vnd.openxmlformats-officedocument.themeOverride+xml"/>
  <Override PartName="/ppt/notesSlides/notesSlide138.xml" ContentType="application/vnd.openxmlformats-officedocument.presentationml.notesSlide+xml"/>
  <Override PartName="/ppt/theme/themeOverride112.xml" ContentType="application/vnd.openxmlformats-officedocument.themeOverride+xml"/>
  <Override PartName="/ppt/notesSlides/notesSlide139.xml" ContentType="application/vnd.openxmlformats-officedocument.presentationml.notesSlide+xml"/>
  <Override PartName="/ppt/theme/themeOverride113.xml" ContentType="application/vnd.openxmlformats-officedocument.themeOverride+xml"/>
  <Override PartName="/ppt/notesSlides/notesSlide140.xml" ContentType="application/vnd.openxmlformats-officedocument.presentationml.notesSlide+xml"/>
  <Override PartName="/ppt/theme/themeOverride114.xml" ContentType="application/vnd.openxmlformats-officedocument.themeOverride+xml"/>
  <Override PartName="/ppt/notesSlides/notesSlide141.xml" ContentType="application/vnd.openxmlformats-officedocument.presentationml.notesSlide+xml"/>
  <Override PartName="/ppt/theme/themeOverride115.xml" ContentType="application/vnd.openxmlformats-officedocument.themeOverride+xml"/>
  <Override PartName="/ppt/notesSlides/notesSlide142.xml" ContentType="application/vnd.openxmlformats-officedocument.presentationml.notesSlide+xml"/>
  <Override PartName="/ppt/theme/themeOverride116.xml" ContentType="application/vnd.openxmlformats-officedocument.themeOverride+xml"/>
  <Override PartName="/ppt/notesSlides/notesSlide143.xml" ContentType="application/vnd.openxmlformats-officedocument.presentationml.notesSlide+xml"/>
  <Override PartName="/ppt/theme/themeOverride117.xml" ContentType="application/vnd.openxmlformats-officedocument.themeOverride+xml"/>
  <Override PartName="/ppt/notesSlides/notesSlide144.xml" ContentType="application/vnd.openxmlformats-officedocument.presentationml.notesSlide+xml"/>
  <Override PartName="/ppt/theme/themeOverride118.xml" ContentType="application/vnd.openxmlformats-officedocument.themeOverride+xml"/>
  <Override PartName="/ppt/notesSlides/notesSlide145.xml" ContentType="application/vnd.openxmlformats-officedocument.presentationml.notesSlide+xml"/>
  <Override PartName="/ppt/theme/themeOverride119.xml" ContentType="application/vnd.openxmlformats-officedocument.themeOverride+xml"/>
  <Override PartName="/ppt/notesSlides/notesSlide146.xml" ContentType="application/vnd.openxmlformats-officedocument.presentationml.notesSlide+xml"/>
  <Override PartName="/ppt/theme/themeOverride120.xml" ContentType="application/vnd.openxmlformats-officedocument.themeOverride+xml"/>
  <Override PartName="/ppt/notesSlides/notesSlide147.xml" ContentType="application/vnd.openxmlformats-officedocument.presentationml.notesSlide+xml"/>
  <Override PartName="/ppt/theme/themeOverride121.xml" ContentType="application/vnd.openxmlformats-officedocument.themeOverride+xml"/>
  <Override PartName="/ppt/notesSlides/notesSlide148.xml" ContentType="application/vnd.openxmlformats-officedocument.presentationml.notesSlide+xml"/>
  <Override PartName="/ppt/theme/themeOverride122.xml" ContentType="application/vnd.openxmlformats-officedocument.themeOverr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theme/themeOverride123.xml" ContentType="application/vnd.openxmlformats-officedocument.themeOverride+xml"/>
  <Override PartName="/ppt/notesSlides/notesSlide151.xml" ContentType="application/vnd.openxmlformats-officedocument.presentationml.notesSlide+xml"/>
  <Override PartName="/ppt/theme/themeOverride124.xml" ContentType="application/vnd.openxmlformats-officedocument.themeOverride+xml"/>
  <Override PartName="/ppt/notesSlides/notesSlide152.xml" ContentType="application/vnd.openxmlformats-officedocument.presentationml.notesSlide+xml"/>
  <Override PartName="/ppt/theme/themeOverride125.xml" ContentType="application/vnd.openxmlformats-officedocument.themeOverride+xml"/>
  <Override PartName="/ppt/notesSlides/notesSlide153.xml" ContentType="application/vnd.openxmlformats-officedocument.presentationml.notesSlide+xml"/>
  <Override PartName="/ppt/theme/themeOverride126.xml" ContentType="application/vnd.openxmlformats-officedocument.themeOverride+xml"/>
  <Override PartName="/ppt/notesSlides/notesSlide154.xml" ContentType="application/vnd.openxmlformats-officedocument.presentationml.notesSlide+xml"/>
  <Override PartName="/ppt/theme/themeOverride127.xml" ContentType="application/vnd.openxmlformats-officedocument.themeOverride+xml"/>
  <Override PartName="/ppt/notesSlides/notesSlide155.xml" ContentType="application/vnd.openxmlformats-officedocument.presentationml.notesSlide+xml"/>
  <Override PartName="/ppt/theme/themeOverride128.xml" ContentType="application/vnd.openxmlformats-officedocument.themeOverr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theme/themeOverride129.xml" ContentType="application/vnd.openxmlformats-officedocument.themeOverride+xml"/>
  <Override PartName="/ppt/notesSlides/notesSlide158.xml" ContentType="application/vnd.openxmlformats-officedocument.presentationml.notesSlide+xml"/>
  <Override PartName="/ppt/theme/themeOverride130.xml" ContentType="application/vnd.openxmlformats-officedocument.themeOverride+xml"/>
  <Override PartName="/ppt/notesSlides/notesSlide159.xml" ContentType="application/vnd.openxmlformats-officedocument.presentationml.notesSlide+xml"/>
  <Override PartName="/ppt/theme/themeOverride131.xml" ContentType="application/vnd.openxmlformats-officedocument.themeOverride+xml"/>
  <Override PartName="/ppt/notesSlides/notesSlide160.xml" ContentType="application/vnd.openxmlformats-officedocument.presentationml.notesSlide+xml"/>
  <Override PartName="/ppt/theme/themeOverride132.xml" ContentType="application/vnd.openxmlformats-officedocument.themeOverride+xml"/>
  <Override PartName="/ppt/notesSlides/notesSlide161.xml" ContentType="application/vnd.openxmlformats-officedocument.presentationml.notesSlide+xml"/>
  <Override PartName="/ppt/theme/themeOverride133.xml" ContentType="application/vnd.openxmlformats-officedocument.themeOverride+xml"/>
  <Override PartName="/ppt/notesSlides/notesSlide162.xml" ContentType="application/vnd.openxmlformats-officedocument.presentationml.notesSlide+xml"/>
  <Override PartName="/ppt/theme/themeOverride134.xml" ContentType="application/vnd.openxmlformats-officedocument.themeOverride+xml"/>
  <Override PartName="/ppt/notesSlides/notesSlide163.xml" ContentType="application/vnd.openxmlformats-officedocument.presentationml.notesSlide+xml"/>
  <Override PartName="/ppt/theme/themeOverride135.xml" ContentType="application/vnd.openxmlformats-officedocument.themeOverride+xml"/>
  <Override PartName="/ppt/notesSlides/notesSlide164.xml" ContentType="application/vnd.openxmlformats-officedocument.presentationml.notesSlide+xml"/>
  <Override PartName="/ppt/theme/themeOverride136.xml" ContentType="application/vnd.openxmlformats-officedocument.themeOverride+xml"/>
  <Override PartName="/ppt/notesSlides/notesSlide165.xml" ContentType="application/vnd.openxmlformats-officedocument.presentationml.notesSlide+xml"/>
  <Override PartName="/ppt/theme/themeOverride137.xml" ContentType="application/vnd.openxmlformats-officedocument.themeOverride+xml"/>
  <Override PartName="/ppt/notesSlides/notesSlide166.xml" ContentType="application/vnd.openxmlformats-officedocument.presentationml.notesSlide+xml"/>
  <Override PartName="/ppt/theme/themeOverride138.xml" ContentType="application/vnd.openxmlformats-officedocument.themeOverride+xml"/>
  <Override PartName="/ppt/notesSlides/notesSlide167.xml" ContentType="application/vnd.openxmlformats-officedocument.presentationml.notesSlide+xml"/>
  <Override PartName="/ppt/theme/themeOverride139.xml" ContentType="application/vnd.openxmlformats-officedocument.themeOverride+xml"/>
  <Override PartName="/ppt/notesSlides/notesSlide168.xml" ContentType="application/vnd.openxmlformats-officedocument.presentationml.notesSlide+xml"/>
  <Override PartName="/ppt/theme/themeOverride140.xml" ContentType="application/vnd.openxmlformats-officedocument.themeOverride+xml"/>
  <Override PartName="/ppt/notesSlides/notesSlide169.xml" ContentType="application/vnd.openxmlformats-officedocument.presentationml.notesSlide+xml"/>
  <Override PartName="/ppt/theme/themeOverride141.xml" ContentType="application/vnd.openxmlformats-officedocument.themeOverr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theme/themeOverride142.xml" ContentType="application/vnd.openxmlformats-officedocument.themeOverride+xml"/>
  <Override PartName="/ppt/notesSlides/notesSlide172.xml" ContentType="application/vnd.openxmlformats-officedocument.presentationml.notesSlide+xml"/>
  <Override PartName="/ppt/theme/themeOverride143.xml" ContentType="application/vnd.openxmlformats-officedocument.themeOverride+xml"/>
  <Override PartName="/ppt/notesSlides/notesSlide173.xml" ContentType="application/vnd.openxmlformats-officedocument.presentationml.notesSlide+xml"/>
  <Override PartName="/ppt/theme/themeOverride144.xml" ContentType="application/vnd.openxmlformats-officedocument.themeOverride+xml"/>
  <Override PartName="/ppt/notesSlides/notesSlide174.xml" ContentType="application/vnd.openxmlformats-officedocument.presentationml.notesSlide+xml"/>
  <Override PartName="/ppt/theme/themeOverride145.xml" ContentType="application/vnd.openxmlformats-officedocument.themeOverride+xml"/>
  <Override PartName="/ppt/notesSlides/notesSlide175.xml" ContentType="application/vnd.openxmlformats-officedocument.presentationml.notesSlide+xml"/>
  <Override PartName="/ppt/theme/themeOverride146.xml" ContentType="application/vnd.openxmlformats-officedocument.themeOverride+xml"/>
  <Override PartName="/ppt/notesSlides/notesSlide176.xml" ContentType="application/vnd.openxmlformats-officedocument.presentationml.notesSlide+xml"/>
  <Override PartName="/ppt/theme/themeOverride147.xml" ContentType="application/vnd.openxmlformats-officedocument.themeOverride+xml"/>
  <Override PartName="/ppt/notesSlides/notesSlide177.xml" ContentType="application/vnd.openxmlformats-officedocument.presentationml.notesSlide+xml"/>
  <Override PartName="/ppt/theme/themeOverride148.xml" ContentType="application/vnd.openxmlformats-officedocument.themeOverride+xml"/>
  <Override PartName="/ppt/notesSlides/notesSlide178.xml" ContentType="application/vnd.openxmlformats-officedocument.presentationml.notesSlide+xml"/>
  <Override PartName="/ppt/theme/themeOverride149.xml" ContentType="application/vnd.openxmlformats-officedocument.themeOverride+xml"/>
  <Override PartName="/ppt/notesSlides/notesSlide179.xml" ContentType="application/vnd.openxmlformats-officedocument.presentationml.notesSlide+xml"/>
  <Override PartName="/ppt/theme/themeOverride150.xml" ContentType="application/vnd.openxmlformats-officedocument.themeOverride+xml"/>
  <Override PartName="/ppt/notesSlides/notesSlide180.xml" ContentType="application/vnd.openxmlformats-officedocument.presentationml.notesSlide+xml"/>
  <Override PartName="/ppt/theme/themeOverride151.xml" ContentType="application/vnd.openxmlformats-officedocument.themeOverride+xml"/>
  <Override PartName="/ppt/notesSlides/notesSlide181.xml" ContentType="application/vnd.openxmlformats-officedocument.presentationml.notesSlide+xml"/>
  <Override PartName="/ppt/theme/themeOverride152.xml" ContentType="application/vnd.openxmlformats-officedocument.themeOverr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theme/themeOverride153.xml" ContentType="application/vnd.openxmlformats-officedocument.themeOverride+xml"/>
  <Override PartName="/ppt/notesSlides/notesSlide184.xml" ContentType="application/vnd.openxmlformats-officedocument.presentationml.notesSlide+xml"/>
  <Override PartName="/ppt/theme/themeOverride154.xml" ContentType="application/vnd.openxmlformats-officedocument.themeOverride+xml"/>
  <Override PartName="/ppt/notesSlides/notesSlide185.xml" ContentType="application/vnd.openxmlformats-officedocument.presentationml.notesSlide+xml"/>
  <Override PartName="/ppt/theme/themeOverride155.xml" ContentType="application/vnd.openxmlformats-officedocument.themeOverride+xml"/>
  <Override PartName="/ppt/notesSlides/notesSlide186.xml" ContentType="application/vnd.openxmlformats-officedocument.presentationml.notesSlide+xml"/>
  <Override PartName="/ppt/theme/themeOverride156.xml" ContentType="application/vnd.openxmlformats-officedocument.themeOverride+xml"/>
  <Override PartName="/ppt/notesSlides/notesSlide187.xml" ContentType="application/vnd.openxmlformats-officedocument.presentationml.notesSlide+xml"/>
  <Override PartName="/ppt/theme/themeOverride157.xml" ContentType="application/vnd.openxmlformats-officedocument.themeOverride+xml"/>
  <Override PartName="/ppt/notesSlides/notesSlide188.xml" ContentType="application/vnd.openxmlformats-officedocument.presentationml.notesSlide+xml"/>
  <Override PartName="/ppt/theme/themeOverride158.xml" ContentType="application/vnd.openxmlformats-officedocument.themeOverride+xml"/>
  <Override PartName="/ppt/notesSlides/notesSlide189.xml" ContentType="application/vnd.openxmlformats-officedocument.presentationml.notesSlide+xml"/>
  <Override PartName="/ppt/theme/themeOverride159.xml" ContentType="application/vnd.openxmlformats-officedocument.themeOverr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theme/themeOverride160.xml" ContentType="application/vnd.openxmlformats-officedocument.themeOverride+xml"/>
  <Override PartName="/ppt/notesSlides/notesSlide192.xml" ContentType="application/vnd.openxmlformats-officedocument.presentationml.notesSlide+xml"/>
  <Override PartName="/ppt/theme/themeOverride161.xml" ContentType="application/vnd.openxmlformats-officedocument.themeOverride+xml"/>
  <Override PartName="/ppt/notesSlides/notesSlide193.xml" ContentType="application/vnd.openxmlformats-officedocument.presentationml.notesSlide+xml"/>
  <Override PartName="/ppt/theme/themeOverride162.xml" ContentType="application/vnd.openxmlformats-officedocument.themeOverride+xml"/>
  <Override PartName="/ppt/notesSlides/notesSlide194.xml" ContentType="application/vnd.openxmlformats-officedocument.presentationml.notesSlide+xml"/>
  <Override PartName="/ppt/theme/themeOverride163.xml" ContentType="application/vnd.openxmlformats-officedocument.themeOverride+xml"/>
  <Override PartName="/ppt/notesSlides/notesSlide195.xml" ContentType="application/vnd.openxmlformats-officedocument.presentationml.notesSlide+xml"/>
  <Override PartName="/ppt/theme/themeOverride164.xml" ContentType="application/vnd.openxmlformats-officedocument.themeOverride+xml"/>
  <Override PartName="/ppt/notesSlides/notesSlide196.xml" ContentType="application/vnd.openxmlformats-officedocument.presentationml.notesSlide+xml"/>
  <Override PartName="/ppt/theme/themeOverride165.xml" ContentType="application/vnd.openxmlformats-officedocument.themeOverride+xml"/>
  <Override PartName="/ppt/notesSlides/notesSlide197.xml" ContentType="application/vnd.openxmlformats-officedocument.presentationml.notesSlide+xml"/>
  <Override PartName="/ppt/theme/themeOverride166.xml" ContentType="application/vnd.openxmlformats-officedocument.themeOverride+xml"/>
  <Override PartName="/ppt/notesSlides/notesSlide198.xml" ContentType="application/vnd.openxmlformats-officedocument.presentationml.notesSlide+xml"/>
  <Override PartName="/ppt/theme/themeOverride167.xml" ContentType="application/vnd.openxmlformats-officedocument.themeOverride+xml"/>
  <Override PartName="/ppt/notesSlides/notesSlide199.xml" ContentType="application/vnd.openxmlformats-officedocument.presentationml.notesSlide+xml"/>
  <Override PartName="/ppt/theme/themeOverride168.xml" ContentType="application/vnd.openxmlformats-officedocument.themeOverride+xml"/>
  <Override PartName="/ppt/notesSlides/notesSlide200.xml" ContentType="application/vnd.openxmlformats-officedocument.presentationml.notesSlide+xml"/>
  <Override PartName="/ppt/theme/themeOverride169.xml" ContentType="application/vnd.openxmlformats-officedocument.themeOverr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theme/themeOverride170.xml" ContentType="application/vnd.openxmlformats-officedocument.themeOverr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theme/themeOverride171.xml" ContentType="application/vnd.openxmlformats-officedocument.themeOverride+xml"/>
  <Override PartName="/ppt/notesSlides/notesSlide206.xml" ContentType="application/vnd.openxmlformats-officedocument.presentationml.notesSlide+xml"/>
  <Override PartName="/ppt/theme/themeOverride172.xml" ContentType="application/vnd.openxmlformats-officedocument.themeOverride+xml"/>
  <Override PartName="/ppt/notesSlides/notesSlide207.xml" ContentType="application/vnd.openxmlformats-officedocument.presentationml.notesSlide+xml"/>
  <Override PartName="/ppt/theme/themeOverride173.xml" ContentType="application/vnd.openxmlformats-officedocument.themeOverride+xml"/>
  <Override PartName="/ppt/notesSlides/notesSlide208.xml" ContentType="application/vnd.openxmlformats-officedocument.presentationml.notesSlide+xml"/>
  <Override PartName="/ppt/theme/themeOverride174.xml" ContentType="application/vnd.openxmlformats-officedocument.themeOverride+xml"/>
  <Override PartName="/ppt/notesSlides/notesSlide209.xml" ContentType="application/vnd.openxmlformats-officedocument.presentationml.notesSlide+xml"/>
  <Override PartName="/ppt/theme/themeOverride175.xml" ContentType="application/vnd.openxmlformats-officedocument.themeOverride+xml"/>
  <Override PartName="/ppt/notesSlides/notesSlide210.xml" ContentType="application/vnd.openxmlformats-officedocument.presentationml.notesSlide+xml"/>
  <Override PartName="/ppt/theme/themeOverride176.xml" ContentType="application/vnd.openxmlformats-officedocument.themeOverride+xml"/>
  <Override PartName="/ppt/notesSlides/notesSlide211.xml" ContentType="application/vnd.openxmlformats-officedocument.presentationml.notesSlide+xml"/>
  <Override PartName="/ppt/theme/themeOverride177.xml" ContentType="application/vnd.openxmlformats-officedocument.themeOverride+xml"/>
  <Override PartName="/ppt/notesSlides/notesSlide212.xml" ContentType="application/vnd.openxmlformats-officedocument.presentationml.notesSlide+xml"/>
  <Override PartName="/ppt/theme/themeOverride178.xml" ContentType="application/vnd.openxmlformats-officedocument.themeOverride+xml"/>
  <Override PartName="/ppt/notesSlides/notesSlide213.xml" ContentType="application/vnd.openxmlformats-officedocument.presentationml.notesSlide+xml"/>
  <Override PartName="/ppt/theme/themeOverride179.xml" ContentType="application/vnd.openxmlformats-officedocument.themeOverr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theme/themeOverride180.xml" ContentType="application/vnd.openxmlformats-officedocument.themeOverride+xml"/>
  <Override PartName="/ppt/notesSlides/notesSlide216.xml" ContentType="application/vnd.openxmlformats-officedocument.presentationml.notesSlide+xml"/>
  <Override PartName="/ppt/theme/themeOverride181.xml" ContentType="application/vnd.openxmlformats-officedocument.themeOverr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theme/themeOverride182.xml" ContentType="application/vnd.openxmlformats-officedocument.themeOverride+xml"/>
  <Override PartName="/ppt/notesSlides/notesSlide220.xml" ContentType="application/vnd.openxmlformats-officedocument.presentationml.notesSlide+xml"/>
  <Override PartName="/ppt/theme/themeOverride183.xml" ContentType="application/vnd.openxmlformats-officedocument.themeOverride+xml"/>
  <Override PartName="/ppt/notesSlides/notesSlide221.xml" ContentType="application/vnd.openxmlformats-officedocument.presentationml.notesSlide+xml"/>
  <Override PartName="/ppt/theme/themeOverride184.xml" ContentType="application/vnd.openxmlformats-officedocument.themeOverride+xml"/>
  <Override PartName="/ppt/notesSlides/notesSlide222.xml" ContentType="application/vnd.openxmlformats-officedocument.presentationml.notesSlide+xml"/>
  <Override PartName="/ppt/theme/themeOverride185.xml" ContentType="application/vnd.openxmlformats-officedocument.themeOverride+xml"/>
  <Override PartName="/ppt/notesSlides/notesSlide223.xml" ContentType="application/vnd.openxmlformats-officedocument.presentationml.notesSlide+xml"/>
  <Override PartName="/ppt/theme/themeOverride186.xml" ContentType="application/vnd.openxmlformats-officedocument.themeOverride+xml"/>
  <Override PartName="/ppt/notesSlides/notesSlide224.xml" ContentType="application/vnd.openxmlformats-officedocument.presentationml.notesSlide+xml"/>
  <Override PartName="/ppt/theme/themeOverride187.xml" ContentType="application/vnd.openxmlformats-officedocument.themeOverride+xml"/>
  <Override PartName="/ppt/notesSlides/notesSlide225.xml" ContentType="application/vnd.openxmlformats-officedocument.presentationml.notesSlide+xml"/>
  <Override PartName="/ppt/theme/themeOverride188.xml" ContentType="application/vnd.openxmlformats-officedocument.themeOverride+xml"/>
  <Override PartName="/ppt/notesSlides/notesSlide226.xml" ContentType="application/vnd.openxmlformats-officedocument.presentationml.notesSlide+xml"/>
  <Override PartName="/ppt/theme/themeOverride189.xml" ContentType="application/vnd.openxmlformats-officedocument.themeOverride+xml"/>
  <Override PartName="/ppt/notesSlides/notesSlide227.xml" ContentType="application/vnd.openxmlformats-officedocument.presentationml.notesSlide+xml"/>
  <Override PartName="/ppt/theme/themeOverride190.xml" ContentType="application/vnd.openxmlformats-officedocument.themeOverride+xml"/>
  <Override PartName="/ppt/notesSlides/notesSlide228.xml" ContentType="application/vnd.openxmlformats-officedocument.presentationml.notesSlide+xml"/>
  <Override PartName="/ppt/theme/themeOverride191.xml" ContentType="application/vnd.openxmlformats-officedocument.themeOverride+xml"/>
  <Override PartName="/ppt/notesSlides/notesSlide229.xml" ContentType="application/vnd.openxmlformats-officedocument.presentationml.notesSlide+xml"/>
  <Override PartName="/ppt/theme/themeOverride192.xml" ContentType="application/vnd.openxmlformats-officedocument.themeOverride+xml"/>
  <Override PartName="/ppt/notesSlides/notesSlide230.xml" ContentType="application/vnd.openxmlformats-officedocument.presentationml.notesSlide+xml"/>
  <Override PartName="/ppt/theme/themeOverride193.xml" ContentType="application/vnd.openxmlformats-officedocument.themeOverride+xml"/>
  <Override PartName="/ppt/notesSlides/notesSlide231.xml" ContentType="application/vnd.openxmlformats-officedocument.presentationml.notesSlide+xml"/>
  <Override PartName="/ppt/theme/themeOverride194.xml" ContentType="application/vnd.openxmlformats-officedocument.themeOverride+xml"/>
  <Override PartName="/ppt/notesSlides/notesSlide232.xml" ContentType="application/vnd.openxmlformats-officedocument.presentationml.notesSlide+xml"/>
  <Override PartName="/ppt/theme/themeOverride195.xml" ContentType="application/vnd.openxmlformats-officedocument.themeOverride+xml"/>
  <Override PartName="/ppt/notesSlides/notesSlide233.xml" ContentType="application/vnd.openxmlformats-officedocument.presentationml.notesSlide+xml"/>
  <Override PartName="/ppt/theme/themeOverride196.xml" ContentType="application/vnd.openxmlformats-officedocument.themeOverride+xml"/>
  <Override PartName="/ppt/notesSlides/notesSlide234.xml" ContentType="application/vnd.openxmlformats-officedocument.presentationml.notesSlide+xml"/>
  <Override PartName="/ppt/theme/themeOverride197.xml" ContentType="application/vnd.openxmlformats-officedocument.themeOverride+xml"/>
  <Override PartName="/ppt/notesSlides/notesSlide235.xml" ContentType="application/vnd.openxmlformats-officedocument.presentationml.notesSlide+xml"/>
  <Override PartName="/ppt/theme/themeOverride198.xml" ContentType="application/vnd.openxmlformats-officedocument.themeOverride+xml"/>
  <Override PartName="/ppt/notesSlides/notesSlide236.xml" ContentType="application/vnd.openxmlformats-officedocument.presentationml.notesSlide+xml"/>
  <Override PartName="/ppt/theme/themeOverride199.xml" ContentType="application/vnd.openxmlformats-officedocument.themeOverride+xml"/>
  <Override PartName="/ppt/notesSlides/notesSlide237.xml" ContentType="application/vnd.openxmlformats-officedocument.presentationml.notesSlide+xml"/>
  <Override PartName="/ppt/theme/themeOverride200.xml" ContentType="application/vnd.openxmlformats-officedocument.themeOverr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theme/themeOverride201.xml" ContentType="application/vnd.openxmlformats-officedocument.themeOverride+xml"/>
  <Override PartName="/ppt/notesSlides/notesSlide240.xml" ContentType="application/vnd.openxmlformats-officedocument.presentationml.notesSlide+xml"/>
  <Override PartName="/ppt/theme/themeOverride202.xml" ContentType="application/vnd.openxmlformats-officedocument.themeOverride+xml"/>
  <Override PartName="/ppt/notesSlides/notesSlide241.xml" ContentType="application/vnd.openxmlformats-officedocument.presentationml.notesSlide+xml"/>
  <Override PartName="/ppt/theme/themeOverride203.xml" ContentType="application/vnd.openxmlformats-officedocument.themeOverride+xml"/>
  <Override PartName="/ppt/notesSlides/notesSlide242.xml" ContentType="application/vnd.openxmlformats-officedocument.presentationml.notesSlide+xml"/>
  <Override PartName="/ppt/theme/themeOverride204.xml" ContentType="application/vnd.openxmlformats-officedocument.themeOverride+xml"/>
  <Override PartName="/ppt/notesSlides/notesSlide243.xml" ContentType="application/vnd.openxmlformats-officedocument.presentationml.notesSlide+xml"/>
  <Override PartName="/ppt/theme/themeOverride205.xml" ContentType="application/vnd.openxmlformats-officedocument.themeOverride+xml"/>
  <Override PartName="/ppt/notesSlides/notesSlide244.xml" ContentType="application/vnd.openxmlformats-officedocument.presentationml.notesSlide+xml"/>
  <Override PartName="/ppt/theme/themeOverride206.xml" ContentType="application/vnd.openxmlformats-officedocument.themeOverride+xml"/>
  <Override PartName="/ppt/notesSlides/notesSlide245.xml" ContentType="application/vnd.openxmlformats-officedocument.presentationml.notesSlide+xml"/>
  <Override PartName="/ppt/theme/themeOverride207.xml" ContentType="application/vnd.openxmlformats-officedocument.themeOverride+xml"/>
  <Override PartName="/ppt/notesSlides/notesSlide246.xml" ContentType="application/vnd.openxmlformats-officedocument.presentationml.notesSlide+xml"/>
  <Override PartName="/ppt/theme/themeOverride208.xml" ContentType="application/vnd.openxmlformats-officedocument.themeOverr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theme/themeOverride209.xml" ContentType="application/vnd.openxmlformats-officedocument.themeOverride+xml"/>
  <Override PartName="/ppt/notesSlides/notesSlide249.xml" ContentType="application/vnd.openxmlformats-officedocument.presentationml.notesSlide+xml"/>
  <Override PartName="/ppt/theme/themeOverride210.xml" ContentType="application/vnd.openxmlformats-officedocument.themeOverride+xml"/>
  <Override PartName="/ppt/notesSlides/notesSlide250.xml" ContentType="application/vnd.openxmlformats-officedocument.presentationml.notesSlide+xml"/>
  <Override PartName="/ppt/theme/themeOverride211.xml" ContentType="application/vnd.openxmlformats-officedocument.themeOverr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theme/themeOverride212.xml" ContentType="application/vnd.openxmlformats-officedocument.themeOverride+xml"/>
  <Override PartName="/ppt/notesSlides/notesSlide253.xml" ContentType="application/vnd.openxmlformats-officedocument.presentationml.notesSlide+xml"/>
  <Override PartName="/ppt/theme/themeOverride213.xml" ContentType="application/vnd.openxmlformats-officedocument.themeOverride+xml"/>
  <Override PartName="/ppt/notesSlides/notesSlide254.xml" ContentType="application/vnd.openxmlformats-officedocument.presentationml.notesSlide+xml"/>
  <Override PartName="/ppt/theme/themeOverride214.xml" ContentType="application/vnd.openxmlformats-officedocument.themeOverride+xml"/>
  <Override PartName="/ppt/notesSlides/notesSlide255.xml" ContentType="application/vnd.openxmlformats-officedocument.presentationml.notesSlide+xml"/>
  <Override PartName="/ppt/theme/themeOverride215.xml" ContentType="application/vnd.openxmlformats-officedocument.themeOverride+xml"/>
  <Override PartName="/ppt/notesSlides/notesSlide256.xml" ContentType="application/vnd.openxmlformats-officedocument.presentationml.notesSlide+xml"/>
  <Override PartName="/ppt/theme/themeOverride216.xml" ContentType="application/vnd.openxmlformats-officedocument.themeOverride+xml"/>
  <Override PartName="/ppt/notesSlides/notesSlide257.xml" ContentType="application/vnd.openxmlformats-officedocument.presentationml.notesSlide+xml"/>
  <Override PartName="/ppt/theme/themeOverride217.xml" ContentType="application/vnd.openxmlformats-officedocument.themeOverride+xml"/>
  <Override PartName="/ppt/notesSlides/notesSlide258.xml" ContentType="application/vnd.openxmlformats-officedocument.presentationml.notesSlide+xml"/>
  <Override PartName="/ppt/theme/themeOverride218.xml" ContentType="application/vnd.openxmlformats-officedocument.themeOverr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theme/themeOverride219.xml" ContentType="application/vnd.openxmlformats-officedocument.themeOverride+xml"/>
  <Override PartName="/ppt/notesSlides/notesSlide261.xml" ContentType="application/vnd.openxmlformats-officedocument.presentationml.notesSlide+xml"/>
  <Override PartName="/ppt/theme/themeOverride220.xml" ContentType="application/vnd.openxmlformats-officedocument.themeOverr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theme/themeOverride221.xml" ContentType="application/vnd.openxmlformats-officedocument.themeOverride+xml"/>
  <Override PartName="/ppt/notesSlides/notesSlide264.xml" ContentType="application/vnd.openxmlformats-officedocument.presentationml.notesSlide+xml"/>
  <Override PartName="/ppt/theme/themeOverride222.xml" ContentType="application/vnd.openxmlformats-officedocument.themeOverride+xml"/>
  <Override PartName="/ppt/notesSlides/notesSlide265.xml" ContentType="application/vnd.openxmlformats-officedocument.presentationml.notesSlide+xml"/>
  <Override PartName="/ppt/theme/themeOverride223.xml" ContentType="application/vnd.openxmlformats-officedocument.themeOverride+xml"/>
  <Override PartName="/ppt/notesSlides/notesSlide266.xml" ContentType="application/vnd.openxmlformats-officedocument.presentationml.notesSlide+xml"/>
  <Override PartName="/ppt/theme/themeOverride224.xml" ContentType="application/vnd.openxmlformats-officedocument.themeOverr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theme/themeOverride225.xml" ContentType="application/vnd.openxmlformats-officedocument.themeOverride+xml"/>
  <Override PartName="/ppt/notesSlides/notesSlide2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700" r:id="rId3"/>
    <p:sldMasterId id="2147483720" r:id="rId4"/>
    <p:sldMasterId id="2147484573" r:id="rId5"/>
    <p:sldMasterId id="2147485864" r:id="rId6"/>
    <p:sldMasterId id="2147487725" r:id="rId7"/>
    <p:sldMasterId id="2147492425" r:id="rId8"/>
    <p:sldMasterId id="2147492437" r:id="rId9"/>
    <p:sldMasterId id="2147492449" r:id="rId10"/>
    <p:sldMasterId id="2147523454" r:id="rId11"/>
    <p:sldMasterId id="2147523738" r:id="rId12"/>
    <p:sldMasterId id="2147541848" r:id="rId13"/>
    <p:sldMasterId id="2147543547" r:id="rId14"/>
    <p:sldMasterId id="2147543938" r:id="rId15"/>
    <p:sldMasterId id="2147544773" r:id="rId16"/>
    <p:sldMasterId id="2147547023" r:id="rId17"/>
  </p:sldMasterIdLst>
  <p:notesMasterIdLst>
    <p:notesMasterId r:id="rId290"/>
  </p:notesMasterIdLst>
  <p:sldIdLst>
    <p:sldId id="257" r:id="rId18"/>
    <p:sldId id="258" r:id="rId19"/>
    <p:sldId id="259" r:id="rId20"/>
    <p:sldId id="262" r:id="rId21"/>
    <p:sldId id="263" r:id="rId22"/>
    <p:sldId id="264" r:id="rId23"/>
    <p:sldId id="265" r:id="rId24"/>
    <p:sldId id="266" r:id="rId25"/>
    <p:sldId id="267" r:id="rId26"/>
    <p:sldId id="268" r:id="rId27"/>
    <p:sldId id="269" r:id="rId28"/>
    <p:sldId id="270" r:id="rId29"/>
    <p:sldId id="272" r:id="rId30"/>
    <p:sldId id="273" r:id="rId31"/>
    <p:sldId id="556" r:id="rId32"/>
    <p:sldId id="271" r:id="rId33"/>
    <p:sldId id="274" r:id="rId34"/>
    <p:sldId id="275" r:id="rId35"/>
    <p:sldId id="276" r:id="rId36"/>
    <p:sldId id="277" r:id="rId37"/>
    <p:sldId id="278" r:id="rId38"/>
    <p:sldId id="279" r:id="rId39"/>
    <p:sldId id="280" r:id="rId40"/>
    <p:sldId id="569" r:id="rId41"/>
    <p:sldId id="570" r:id="rId42"/>
    <p:sldId id="281" r:id="rId43"/>
    <p:sldId id="282" r:id="rId44"/>
    <p:sldId id="283" r:id="rId45"/>
    <p:sldId id="284" r:id="rId46"/>
    <p:sldId id="285" r:id="rId47"/>
    <p:sldId id="286" r:id="rId48"/>
    <p:sldId id="287" r:id="rId49"/>
    <p:sldId id="288" r:id="rId50"/>
    <p:sldId id="289" r:id="rId51"/>
    <p:sldId id="290" r:id="rId52"/>
    <p:sldId id="291" r:id="rId53"/>
    <p:sldId id="495" r:id="rId54"/>
    <p:sldId id="292" r:id="rId55"/>
    <p:sldId id="506" r:id="rId56"/>
    <p:sldId id="293" r:id="rId57"/>
    <p:sldId id="294" r:id="rId58"/>
    <p:sldId id="295" r:id="rId59"/>
    <p:sldId id="523" r:id="rId60"/>
    <p:sldId id="496" r:id="rId61"/>
    <p:sldId id="498" r:id="rId62"/>
    <p:sldId id="296" r:id="rId63"/>
    <p:sldId id="297" r:id="rId64"/>
    <p:sldId id="298" r:id="rId65"/>
    <p:sldId id="299" r:id="rId66"/>
    <p:sldId id="300" r:id="rId67"/>
    <p:sldId id="301" r:id="rId68"/>
    <p:sldId id="537" r:id="rId69"/>
    <p:sldId id="302" r:id="rId70"/>
    <p:sldId id="303" r:id="rId71"/>
    <p:sldId id="304" r:id="rId72"/>
    <p:sldId id="305" r:id="rId73"/>
    <p:sldId id="306" r:id="rId74"/>
    <p:sldId id="308" r:id="rId75"/>
    <p:sldId id="307" r:id="rId76"/>
    <p:sldId id="309" r:id="rId77"/>
    <p:sldId id="310" r:id="rId78"/>
    <p:sldId id="514" r:id="rId79"/>
    <p:sldId id="520" r:id="rId80"/>
    <p:sldId id="515" r:id="rId81"/>
    <p:sldId id="516" r:id="rId82"/>
    <p:sldId id="534" r:id="rId83"/>
    <p:sldId id="517" r:id="rId84"/>
    <p:sldId id="311" r:id="rId85"/>
    <p:sldId id="312" r:id="rId86"/>
    <p:sldId id="526" r:id="rId87"/>
    <p:sldId id="314" r:id="rId88"/>
    <p:sldId id="315" r:id="rId89"/>
    <p:sldId id="316" r:id="rId90"/>
    <p:sldId id="317" r:id="rId91"/>
    <p:sldId id="318" r:id="rId92"/>
    <p:sldId id="319" r:id="rId93"/>
    <p:sldId id="320" r:id="rId94"/>
    <p:sldId id="531" r:id="rId95"/>
    <p:sldId id="321" r:id="rId96"/>
    <p:sldId id="322" r:id="rId97"/>
    <p:sldId id="323" r:id="rId98"/>
    <p:sldId id="530" r:id="rId99"/>
    <p:sldId id="327" r:id="rId100"/>
    <p:sldId id="328" r:id="rId101"/>
    <p:sldId id="329" r:id="rId102"/>
    <p:sldId id="330" r:id="rId103"/>
    <p:sldId id="331" r:id="rId104"/>
    <p:sldId id="332" r:id="rId105"/>
    <p:sldId id="333" r:id="rId106"/>
    <p:sldId id="334" r:id="rId107"/>
    <p:sldId id="512" r:id="rId108"/>
    <p:sldId id="335" r:id="rId109"/>
    <p:sldId id="524" r:id="rId110"/>
    <p:sldId id="522" r:id="rId111"/>
    <p:sldId id="336" r:id="rId112"/>
    <p:sldId id="535" r:id="rId113"/>
    <p:sldId id="337" r:id="rId114"/>
    <p:sldId id="338" r:id="rId115"/>
    <p:sldId id="339" r:id="rId116"/>
    <p:sldId id="340" r:id="rId117"/>
    <p:sldId id="532" r:id="rId118"/>
    <p:sldId id="341" r:id="rId119"/>
    <p:sldId id="342" r:id="rId120"/>
    <p:sldId id="343" r:id="rId121"/>
    <p:sldId id="344" r:id="rId122"/>
    <p:sldId id="490" r:id="rId123"/>
    <p:sldId id="345" r:id="rId124"/>
    <p:sldId id="572" r:id="rId125"/>
    <p:sldId id="347" r:id="rId126"/>
    <p:sldId id="348" r:id="rId127"/>
    <p:sldId id="349" r:id="rId128"/>
    <p:sldId id="350" r:id="rId129"/>
    <p:sldId id="351" r:id="rId130"/>
    <p:sldId id="352" r:id="rId131"/>
    <p:sldId id="353" r:id="rId132"/>
    <p:sldId id="354" r:id="rId133"/>
    <p:sldId id="355" r:id="rId134"/>
    <p:sldId id="356" r:id="rId135"/>
    <p:sldId id="357" r:id="rId136"/>
    <p:sldId id="358" r:id="rId137"/>
    <p:sldId id="359" r:id="rId138"/>
    <p:sldId id="360" r:id="rId139"/>
    <p:sldId id="361" r:id="rId140"/>
    <p:sldId id="362" r:id="rId141"/>
    <p:sldId id="363" r:id="rId142"/>
    <p:sldId id="364" r:id="rId143"/>
    <p:sldId id="365" r:id="rId144"/>
    <p:sldId id="366" r:id="rId145"/>
    <p:sldId id="367" r:id="rId146"/>
    <p:sldId id="368" r:id="rId147"/>
    <p:sldId id="369" r:id="rId148"/>
    <p:sldId id="370" r:id="rId149"/>
    <p:sldId id="371" r:id="rId150"/>
    <p:sldId id="372" r:id="rId151"/>
    <p:sldId id="373" r:id="rId152"/>
    <p:sldId id="374" r:id="rId153"/>
    <p:sldId id="375" r:id="rId154"/>
    <p:sldId id="398" r:id="rId155"/>
    <p:sldId id="519" r:id="rId156"/>
    <p:sldId id="505" r:id="rId157"/>
    <p:sldId id="521" r:id="rId158"/>
    <p:sldId id="540" r:id="rId159"/>
    <p:sldId id="376" r:id="rId160"/>
    <p:sldId id="377" r:id="rId161"/>
    <p:sldId id="378" r:id="rId162"/>
    <p:sldId id="379" r:id="rId163"/>
    <p:sldId id="536" r:id="rId164"/>
    <p:sldId id="381" r:id="rId165"/>
    <p:sldId id="382" r:id="rId166"/>
    <p:sldId id="383" r:id="rId167"/>
    <p:sldId id="504" r:id="rId168"/>
    <p:sldId id="384" r:id="rId169"/>
    <p:sldId id="385" r:id="rId170"/>
    <p:sldId id="386" r:id="rId171"/>
    <p:sldId id="397" r:id="rId172"/>
    <p:sldId id="387" r:id="rId173"/>
    <p:sldId id="571" r:id="rId174"/>
    <p:sldId id="388" r:id="rId175"/>
    <p:sldId id="389" r:id="rId176"/>
    <p:sldId id="390" r:id="rId177"/>
    <p:sldId id="391" r:id="rId178"/>
    <p:sldId id="486" r:id="rId179"/>
    <p:sldId id="497" r:id="rId180"/>
    <p:sldId id="392" r:id="rId181"/>
    <p:sldId id="393" r:id="rId182"/>
    <p:sldId id="394" r:id="rId183"/>
    <p:sldId id="395" r:id="rId184"/>
    <p:sldId id="478" r:id="rId185"/>
    <p:sldId id="485" r:id="rId186"/>
    <p:sldId id="396" r:id="rId187"/>
    <p:sldId id="539" r:id="rId188"/>
    <p:sldId id="399" r:id="rId189"/>
    <p:sldId id="400" r:id="rId190"/>
    <p:sldId id="401" r:id="rId191"/>
    <p:sldId id="538" r:id="rId192"/>
    <p:sldId id="491" r:id="rId193"/>
    <p:sldId id="566" r:id="rId194"/>
    <p:sldId id="492" r:id="rId195"/>
    <p:sldId id="402" r:id="rId196"/>
    <p:sldId id="403" r:id="rId197"/>
    <p:sldId id="404" r:id="rId198"/>
    <p:sldId id="488" r:id="rId199"/>
    <p:sldId id="493" r:id="rId200"/>
    <p:sldId id="406" r:id="rId201"/>
    <p:sldId id="405" r:id="rId202"/>
    <p:sldId id="477" r:id="rId203"/>
    <p:sldId id="407" r:id="rId204"/>
    <p:sldId id="511" r:id="rId205"/>
    <p:sldId id="408" r:id="rId206"/>
    <p:sldId id="409" r:id="rId207"/>
    <p:sldId id="410" r:id="rId208"/>
    <p:sldId id="411" r:id="rId209"/>
    <p:sldId id="412" r:id="rId210"/>
    <p:sldId id="413" r:id="rId211"/>
    <p:sldId id="414" r:id="rId212"/>
    <p:sldId id="415" r:id="rId213"/>
    <p:sldId id="416" r:id="rId214"/>
    <p:sldId id="417" r:id="rId215"/>
    <p:sldId id="418" r:id="rId216"/>
    <p:sldId id="419" r:id="rId217"/>
    <p:sldId id="420" r:id="rId218"/>
    <p:sldId id="421" r:id="rId219"/>
    <p:sldId id="499" r:id="rId220"/>
    <p:sldId id="422" r:id="rId221"/>
    <p:sldId id="500" r:id="rId222"/>
    <p:sldId id="423" r:id="rId223"/>
    <p:sldId id="424" r:id="rId224"/>
    <p:sldId id="425" r:id="rId225"/>
    <p:sldId id="426" r:id="rId226"/>
    <p:sldId id="427" r:id="rId227"/>
    <p:sldId id="479" r:id="rId228"/>
    <p:sldId id="428" r:id="rId229"/>
    <p:sldId id="429" r:id="rId230"/>
    <p:sldId id="430" r:id="rId231"/>
    <p:sldId id="501" r:id="rId232"/>
    <p:sldId id="480" r:id="rId233"/>
    <p:sldId id="431" r:id="rId234"/>
    <p:sldId id="432" r:id="rId235"/>
    <p:sldId id="481" r:id="rId236"/>
    <p:sldId id="433" r:id="rId237"/>
    <p:sldId id="434" r:id="rId238"/>
    <p:sldId id="482" r:id="rId239"/>
    <p:sldId id="435" r:id="rId240"/>
    <p:sldId id="436" r:id="rId241"/>
    <p:sldId id="437" r:id="rId242"/>
    <p:sldId id="527" r:id="rId243"/>
    <p:sldId id="439" r:id="rId244"/>
    <p:sldId id="440" r:id="rId245"/>
    <p:sldId id="441" r:id="rId246"/>
    <p:sldId id="442" r:id="rId247"/>
    <p:sldId id="443" r:id="rId248"/>
    <p:sldId id="444" r:id="rId249"/>
    <p:sldId id="445" r:id="rId250"/>
    <p:sldId id="446" r:id="rId251"/>
    <p:sldId id="447" r:id="rId252"/>
    <p:sldId id="448" r:id="rId253"/>
    <p:sldId id="562" r:id="rId254"/>
    <p:sldId id="528" r:id="rId255"/>
    <p:sldId id="449" r:id="rId256"/>
    <p:sldId id="450" r:id="rId257"/>
    <p:sldId id="451" r:id="rId258"/>
    <p:sldId id="452" r:id="rId259"/>
    <p:sldId id="454" r:id="rId260"/>
    <p:sldId id="455" r:id="rId261"/>
    <p:sldId id="456" r:id="rId262"/>
    <p:sldId id="457" r:id="rId263"/>
    <p:sldId id="453" r:id="rId264"/>
    <p:sldId id="567" r:id="rId265"/>
    <p:sldId id="458" r:id="rId266"/>
    <p:sldId id="459" r:id="rId267"/>
    <p:sldId id="460" r:id="rId268"/>
    <p:sldId id="461" r:id="rId269"/>
    <p:sldId id="462" r:id="rId270"/>
    <p:sldId id="529" r:id="rId271"/>
    <p:sldId id="464" r:id="rId272"/>
    <p:sldId id="465" r:id="rId273"/>
    <p:sldId id="466" r:id="rId274"/>
    <p:sldId id="467" r:id="rId275"/>
    <p:sldId id="513" r:id="rId276"/>
    <p:sldId id="502" r:id="rId277"/>
    <p:sldId id="469" r:id="rId278"/>
    <p:sldId id="470" r:id="rId279"/>
    <p:sldId id="503" r:id="rId280"/>
    <p:sldId id="471" r:id="rId281"/>
    <p:sldId id="472" r:id="rId282"/>
    <p:sldId id="475" r:id="rId283"/>
    <p:sldId id="476" r:id="rId284"/>
    <p:sldId id="507" r:id="rId285"/>
    <p:sldId id="510" r:id="rId286"/>
    <p:sldId id="509" r:id="rId287"/>
    <p:sldId id="508" r:id="rId288"/>
    <p:sldId id="525" r:id="rId289"/>
  </p:sldIdLst>
  <p:sldSz cx="9144000" cy="6858000" type="screen4x3"/>
  <p:notesSz cx="6858000" cy="9144000"/>
  <p:defaultTextStyle>
    <a:defPPr>
      <a:defRPr lang="it-CH"/>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D9"/>
    <a:srgbClr val="FF0000"/>
    <a:srgbClr val="FBE9D1"/>
    <a:srgbClr val="989CBA"/>
    <a:srgbClr val="404759"/>
    <a:srgbClr val="000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57" autoAdjust="0"/>
    <p:restoredTop sz="83832" autoAdjust="0"/>
  </p:normalViewPr>
  <p:slideViewPr>
    <p:cSldViewPr>
      <p:cViewPr varScale="1">
        <p:scale>
          <a:sx n="53" d="100"/>
          <a:sy n="53" d="100"/>
        </p:scale>
        <p:origin x="1046" y="4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59" Type="http://schemas.openxmlformats.org/officeDocument/2006/relationships/slide" Target="slides/slide142.xml"/><Relationship Id="rId170" Type="http://schemas.openxmlformats.org/officeDocument/2006/relationships/slide" Target="slides/slide153.xml"/><Relationship Id="rId191" Type="http://schemas.openxmlformats.org/officeDocument/2006/relationships/slide" Target="slides/slide174.xml"/><Relationship Id="rId205" Type="http://schemas.openxmlformats.org/officeDocument/2006/relationships/slide" Target="slides/slide188.xml"/><Relationship Id="rId226" Type="http://schemas.openxmlformats.org/officeDocument/2006/relationships/slide" Target="slides/slide209.xml"/><Relationship Id="rId247" Type="http://schemas.openxmlformats.org/officeDocument/2006/relationships/slide" Target="slides/slide230.xml"/><Relationship Id="rId107" Type="http://schemas.openxmlformats.org/officeDocument/2006/relationships/slide" Target="slides/slide90.xml"/><Relationship Id="rId268" Type="http://schemas.openxmlformats.org/officeDocument/2006/relationships/slide" Target="slides/slide251.xml"/><Relationship Id="rId289" Type="http://schemas.openxmlformats.org/officeDocument/2006/relationships/slide" Target="slides/slide272.xml"/><Relationship Id="rId11" Type="http://schemas.openxmlformats.org/officeDocument/2006/relationships/slideMaster" Target="slideMasters/slideMaster11.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149" Type="http://schemas.openxmlformats.org/officeDocument/2006/relationships/slide" Target="slides/slide132.xml"/><Relationship Id="rId5" Type="http://schemas.openxmlformats.org/officeDocument/2006/relationships/slideMaster" Target="slideMasters/slideMaster5.xml"/><Relationship Id="rId95" Type="http://schemas.openxmlformats.org/officeDocument/2006/relationships/slide" Target="slides/slide78.xml"/><Relationship Id="rId160" Type="http://schemas.openxmlformats.org/officeDocument/2006/relationships/slide" Target="slides/slide143.xml"/><Relationship Id="rId181" Type="http://schemas.openxmlformats.org/officeDocument/2006/relationships/slide" Target="slides/slide164.xml"/><Relationship Id="rId216" Type="http://schemas.openxmlformats.org/officeDocument/2006/relationships/slide" Target="slides/slide199.xml"/><Relationship Id="rId237" Type="http://schemas.openxmlformats.org/officeDocument/2006/relationships/slide" Target="slides/slide220.xml"/><Relationship Id="rId258" Type="http://schemas.openxmlformats.org/officeDocument/2006/relationships/slide" Target="slides/slide241.xml"/><Relationship Id="rId279" Type="http://schemas.openxmlformats.org/officeDocument/2006/relationships/slide" Target="slides/slide262.xml"/><Relationship Id="rId22" Type="http://schemas.openxmlformats.org/officeDocument/2006/relationships/slide" Target="slides/slide5.xml"/><Relationship Id="rId43" Type="http://schemas.openxmlformats.org/officeDocument/2006/relationships/slide" Target="slides/slide26.xml"/><Relationship Id="rId64" Type="http://schemas.openxmlformats.org/officeDocument/2006/relationships/slide" Target="slides/slide47.xml"/><Relationship Id="rId118" Type="http://schemas.openxmlformats.org/officeDocument/2006/relationships/slide" Target="slides/slide101.xml"/><Relationship Id="rId139" Type="http://schemas.openxmlformats.org/officeDocument/2006/relationships/slide" Target="slides/slide122.xml"/><Relationship Id="rId290" Type="http://schemas.openxmlformats.org/officeDocument/2006/relationships/notesMaster" Target="notesMasters/notesMaster1.xml"/><Relationship Id="rId85" Type="http://schemas.openxmlformats.org/officeDocument/2006/relationships/slide" Target="slides/slide68.xml"/><Relationship Id="rId150" Type="http://schemas.openxmlformats.org/officeDocument/2006/relationships/slide" Target="slides/slide133.xml"/><Relationship Id="rId171" Type="http://schemas.openxmlformats.org/officeDocument/2006/relationships/slide" Target="slides/slide154.xml"/><Relationship Id="rId192" Type="http://schemas.openxmlformats.org/officeDocument/2006/relationships/slide" Target="slides/slide175.xml"/><Relationship Id="rId206" Type="http://schemas.openxmlformats.org/officeDocument/2006/relationships/slide" Target="slides/slide189.xml"/><Relationship Id="rId227" Type="http://schemas.openxmlformats.org/officeDocument/2006/relationships/slide" Target="slides/slide210.xml"/><Relationship Id="rId248" Type="http://schemas.openxmlformats.org/officeDocument/2006/relationships/slide" Target="slides/slide231.xml"/><Relationship Id="rId269" Type="http://schemas.openxmlformats.org/officeDocument/2006/relationships/slide" Target="slides/slide252.xml"/><Relationship Id="rId12" Type="http://schemas.openxmlformats.org/officeDocument/2006/relationships/slideMaster" Target="slideMasters/slideMaster12.xml"/><Relationship Id="rId33" Type="http://schemas.openxmlformats.org/officeDocument/2006/relationships/slide" Target="slides/slide16.xml"/><Relationship Id="rId108" Type="http://schemas.openxmlformats.org/officeDocument/2006/relationships/slide" Target="slides/slide91.xml"/><Relationship Id="rId129" Type="http://schemas.openxmlformats.org/officeDocument/2006/relationships/slide" Target="slides/slide112.xml"/><Relationship Id="rId280" Type="http://schemas.openxmlformats.org/officeDocument/2006/relationships/slide" Target="slides/slide263.xml"/><Relationship Id="rId54" Type="http://schemas.openxmlformats.org/officeDocument/2006/relationships/slide" Target="slides/slide37.xml"/><Relationship Id="rId75" Type="http://schemas.openxmlformats.org/officeDocument/2006/relationships/slide" Target="slides/slide58.xml"/><Relationship Id="rId96" Type="http://schemas.openxmlformats.org/officeDocument/2006/relationships/slide" Target="slides/slide79.xml"/><Relationship Id="rId140" Type="http://schemas.openxmlformats.org/officeDocument/2006/relationships/slide" Target="slides/slide123.xml"/><Relationship Id="rId161" Type="http://schemas.openxmlformats.org/officeDocument/2006/relationships/slide" Target="slides/slide144.xml"/><Relationship Id="rId182" Type="http://schemas.openxmlformats.org/officeDocument/2006/relationships/slide" Target="slides/slide165.xml"/><Relationship Id="rId217" Type="http://schemas.openxmlformats.org/officeDocument/2006/relationships/slide" Target="slides/slide200.xml"/><Relationship Id="rId6" Type="http://schemas.openxmlformats.org/officeDocument/2006/relationships/slideMaster" Target="slideMasters/slideMaster6.xml"/><Relationship Id="rId238" Type="http://schemas.openxmlformats.org/officeDocument/2006/relationships/slide" Target="slides/slide221.xml"/><Relationship Id="rId259" Type="http://schemas.openxmlformats.org/officeDocument/2006/relationships/slide" Target="slides/slide242.xml"/><Relationship Id="rId23" Type="http://schemas.openxmlformats.org/officeDocument/2006/relationships/slide" Target="slides/slide6.xml"/><Relationship Id="rId119" Type="http://schemas.openxmlformats.org/officeDocument/2006/relationships/slide" Target="slides/slide102.xml"/><Relationship Id="rId270" Type="http://schemas.openxmlformats.org/officeDocument/2006/relationships/slide" Target="slides/slide253.xml"/><Relationship Id="rId291" Type="http://schemas.openxmlformats.org/officeDocument/2006/relationships/presProps" Target="presProps.xml"/><Relationship Id="rId44" Type="http://schemas.openxmlformats.org/officeDocument/2006/relationships/slide" Target="slides/slide27.xml"/><Relationship Id="rId65" Type="http://schemas.openxmlformats.org/officeDocument/2006/relationships/slide" Target="slides/slide48.xml"/><Relationship Id="rId86" Type="http://schemas.openxmlformats.org/officeDocument/2006/relationships/slide" Target="slides/slide69.xml"/><Relationship Id="rId130" Type="http://schemas.openxmlformats.org/officeDocument/2006/relationships/slide" Target="slides/slide113.xml"/><Relationship Id="rId151" Type="http://schemas.openxmlformats.org/officeDocument/2006/relationships/slide" Target="slides/slide134.xml"/><Relationship Id="rId172" Type="http://schemas.openxmlformats.org/officeDocument/2006/relationships/slide" Target="slides/slide155.xml"/><Relationship Id="rId193" Type="http://schemas.openxmlformats.org/officeDocument/2006/relationships/slide" Target="slides/slide176.xml"/><Relationship Id="rId207" Type="http://schemas.openxmlformats.org/officeDocument/2006/relationships/slide" Target="slides/slide190.xml"/><Relationship Id="rId228" Type="http://schemas.openxmlformats.org/officeDocument/2006/relationships/slide" Target="slides/slide211.xml"/><Relationship Id="rId249" Type="http://schemas.openxmlformats.org/officeDocument/2006/relationships/slide" Target="slides/slide232.xml"/><Relationship Id="rId13" Type="http://schemas.openxmlformats.org/officeDocument/2006/relationships/slideMaster" Target="slideMasters/slideMaster13.xml"/><Relationship Id="rId109" Type="http://schemas.openxmlformats.org/officeDocument/2006/relationships/slide" Target="slides/slide92.xml"/><Relationship Id="rId260" Type="http://schemas.openxmlformats.org/officeDocument/2006/relationships/slide" Target="slides/slide243.xml"/><Relationship Id="rId281" Type="http://schemas.openxmlformats.org/officeDocument/2006/relationships/slide" Target="slides/slide264.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slide" Target="slides/slide124.xml"/><Relationship Id="rId146" Type="http://schemas.openxmlformats.org/officeDocument/2006/relationships/slide" Target="slides/slide129.xml"/><Relationship Id="rId167" Type="http://schemas.openxmlformats.org/officeDocument/2006/relationships/slide" Target="slides/slide150.xml"/><Relationship Id="rId188" Type="http://schemas.openxmlformats.org/officeDocument/2006/relationships/slide" Target="slides/slide171.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162" Type="http://schemas.openxmlformats.org/officeDocument/2006/relationships/slide" Target="slides/slide145.xml"/><Relationship Id="rId183" Type="http://schemas.openxmlformats.org/officeDocument/2006/relationships/slide" Target="slides/slide166.xml"/><Relationship Id="rId213" Type="http://schemas.openxmlformats.org/officeDocument/2006/relationships/slide" Target="slides/slide196.xml"/><Relationship Id="rId218" Type="http://schemas.openxmlformats.org/officeDocument/2006/relationships/slide" Target="slides/slide201.xml"/><Relationship Id="rId234" Type="http://schemas.openxmlformats.org/officeDocument/2006/relationships/slide" Target="slides/slide217.xml"/><Relationship Id="rId239" Type="http://schemas.openxmlformats.org/officeDocument/2006/relationships/slide" Target="slides/slide222.xml"/><Relationship Id="rId2" Type="http://schemas.openxmlformats.org/officeDocument/2006/relationships/slideMaster" Target="slideMasters/slideMaster2.xml"/><Relationship Id="rId29" Type="http://schemas.openxmlformats.org/officeDocument/2006/relationships/slide" Target="slides/slide12.xml"/><Relationship Id="rId250" Type="http://schemas.openxmlformats.org/officeDocument/2006/relationships/slide" Target="slides/slide233.xml"/><Relationship Id="rId255" Type="http://schemas.openxmlformats.org/officeDocument/2006/relationships/slide" Target="slides/slide238.xml"/><Relationship Id="rId271" Type="http://schemas.openxmlformats.org/officeDocument/2006/relationships/slide" Target="slides/slide254.xml"/><Relationship Id="rId276" Type="http://schemas.openxmlformats.org/officeDocument/2006/relationships/slide" Target="slides/slide259.xml"/><Relationship Id="rId292" Type="http://schemas.openxmlformats.org/officeDocument/2006/relationships/viewProps" Target="viewProps.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157" Type="http://schemas.openxmlformats.org/officeDocument/2006/relationships/slide" Target="slides/slide140.xml"/><Relationship Id="rId178" Type="http://schemas.openxmlformats.org/officeDocument/2006/relationships/slide" Target="slides/slide161.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slide" Target="slides/slide135.xml"/><Relationship Id="rId173" Type="http://schemas.openxmlformats.org/officeDocument/2006/relationships/slide" Target="slides/slide156.xml"/><Relationship Id="rId194" Type="http://schemas.openxmlformats.org/officeDocument/2006/relationships/slide" Target="slides/slide177.xml"/><Relationship Id="rId199" Type="http://schemas.openxmlformats.org/officeDocument/2006/relationships/slide" Target="slides/slide182.xml"/><Relationship Id="rId203" Type="http://schemas.openxmlformats.org/officeDocument/2006/relationships/slide" Target="slides/slide186.xml"/><Relationship Id="rId208" Type="http://schemas.openxmlformats.org/officeDocument/2006/relationships/slide" Target="slides/slide191.xml"/><Relationship Id="rId229" Type="http://schemas.openxmlformats.org/officeDocument/2006/relationships/slide" Target="slides/slide212.xml"/><Relationship Id="rId19" Type="http://schemas.openxmlformats.org/officeDocument/2006/relationships/slide" Target="slides/slide2.xml"/><Relationship Id="rId224" Type="http://schemas.openxmlformats.org/officeDocument/2006/relationships/slide" Target="slides/slide207.xml"/><Relationship Id="rId240" Type="http://schemas.openxmlformats.org/officeDocument/2006/relationships/slide" Target="slides/slide223.xml"/><Relationship Id="rId245" Type="http://schemas.openxmlformats.org/officeDocument/2006/relationships/slide" Target="slides/slide228.xml"/><Relationship Id="rId261" Type="http://schemas.openxmlformats.org/officeDocument/2006/relationships/slide" Target="slides/slide244.xml"/><Relationship Id="rId266" Type="http://schemas.openxmlformats.org/officeDocument/2006/relationships/slide" Target="slides/slide249.xml"/><Relationship Id="rId287" Type="http://schemas.openxmlformats.org/officeDocument/2006/relationships/slide" Target="slides/slide270.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282" Type="http://schemas.openxmlformats.org/officeDocument/2006/relationships/slide" Target="slides/slide265.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184" Type="http://schemas.openxmlformats.org/officeDocument/2006/relationships/slide" Target="slides/slide167.xml"/><Relationship Id="rId189" Type="http://schemas.openxmlformats.org/officeDocument/2006/relationships/slide" Target="slides/slide172.xml"/><Relationship Id="rId219" Type="http://schemas.openxmlformats.org/officeDocument/2006/relationships/slide" Target="slides/slide202.xml"/><Relationship Id="rId3" Type="http://schemas.openxmlformats.org/officeDocument/2006/relationships/slideMaster" Target="slideMasters/slideMaster3.xml"/><Relationship Id="rId214" Type="http://schemas.openxmlformats.org/officeDocument/2006/relationships/slide" Target="slides/slide197.xml"/><Relationship Id="rId230" Type="http://schemas.openxmlformats.org/officeDocument/2006/relationships/slide" Target="slides/slide213.xml"/><Relationship Id="rId235" Type="http://schemas.openxmlformats.org/officeDocument/2006/relationships/slide" Target="slides/slide218.xml"/><Relationship Id="rId251" Type="http://schemas.openxmlformats.org/officeDocument/2006/relationships/slide" Target="slides/slide234.xml"/><Relationship Id="rId256" Type="http://schemas.openxmlformats.org/officeDocument/2006/relationships/slide" Target="slides/slide239.xml"/><Relationship Id="rId277" Type="http://schemas.openxmlformats.org/officeDocument/2006/relationships/slide" Target="slides/slide260.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72" Type="http://schemas.openxmlformats.org/officeDocument/2006/relationships/slide" Target="slides/slide255.xml"/><Relationship Id="rId293" Type="http://schemas.openxmlformats.org/officeDocument/2006/relationships/theme" Target="theme/theme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74" Type="http://schemas.openxmlformats.org/officeDocument/2006/relationships/slide" Target="slides/slide157.xml"/><Relationship Id="rId179" Type="http://schemas.openxmlformats.org/officeDocument/2006/relationships/slide" Target="slides/slide162.xml"/><Relationship Id="rId195" Type="http://schemas.openxmlformats.org/officeDocument/2006/relationships/slide" Target="slides/slide178.xml"/><Relationship Id="rId209" Type="http://schemas.openxmlformats.org/officeDocument/2006/relationships/slide" Target="slides/slide192.xml"/><Relationship Id="rId190" Type="http://schemas.openxmlformats.org/officeDocument/2006/relationships/slide" Target="slides/slide173.xml"/><Relationship Id="rId204" Type="http://schemas.openxmlformats.org/officeDocument/2006/relationships/slide" Target="slides/slide187.xml"/><Relationship Id="rId220" Type="http://schemas.openxmlformats.org/officeDocument/2006/relationships/slide" Target="slides/slide203.xml"/><Relationship Id="rId225" Type="http://schemas.openxmlformats.org/officeDocument/2006/relationships/slide" Target="slides/slide208.xml"/><Relationship Id="rId241" Type="http://schemas.openxmlformats.org/officeDocument/2006/relationships/slide" Target="slides/slide224.xml"/><Relationship Id="rId246" Type="http://schemas.openxmlformats.org/officeDocument/2006/relationships/slide" Target="slides/slide229.xml"/><Relationship Id="rId267" Type="http://schemas.openxmlformats.org/officeDocument/2006/relationships/slide" Target="slides/slide250.xml"/><Relationship Id="rId288" Type="http://schemas.openxmlformats.org/officeDocument/2006/relationships/slide" Target="slides/slide271.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262" Type="http://schemas.openxmlformats.org/officeDocument/2006/relationships/slide" Target="slides/slide245.xml"/><Relationship Id="rId283" Type="http://schemas.openxmlformats.org/officeDocument/2006/relationships/slide" Target="slides/slide266.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slide" Target="slides/slide131.xml"/><Relationship Id="rId164" Type="http://schemas.openxmlformats.org/officeDocument/2006/relationships/slide" Target="slides/slide147.xml"/><Relationship Id="rId169" Type="http://schemas.openxmlformats.org/officeDocument/2006/relationships/slide" Target="slides/slide152.xml"/><Relationship Id="rId185" Type="http://schemas.openxmlformats.org/officeDocument/2006/relationships/slide" Target="slides/slide16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3.xml"/><Relationship Id="rId210" Type="http://schemas.openxmlformats.org/officeDocument/2006/relationships/slide" Target="slides/slide193.xml"/><Relationship Id="rId215" Type="http://schemas.openxmlformats.org/officeDocument/2006/relationships/slide" Target="slides/slide198.xml"/><Relationship Id="rId236" Type="http://schemas.openxmlformats.org/officeDocument/2006/relationships/slide" Target="slides/slide219.xml"/><Relationship Id="rId257" Type="http://schemas.openxmlformats.org/officeDocument/2006/relationships/slide" Target="slides/slide240.xml"/><Relationship Id="rId278" Type="http://schemas.openxmlformats.org/officeDocument/2006/relationships/slide" Target="slides/slide261.xml"/><Relationship Id="rId26" Type="http://schemas.openxmlformats.org/officeDocument/2006/relationships/slide" Target="slides/slide9.xml"/><Relationship Id="rId231" Type="http://schemas.openxmlformats.org/officeDocument/2006/relationships/slide" Target="slides/slide214.xml"/><Relationship Id="rId252" Type="http://schemas.openxmlformats.org/officeDocument/2006/relationships/slide" Target="slides/slide235.xml"/><Relationship Id="rId273" Type="http://schemas.openxmlformats.org/officeDocument/2006/relationships/slide" Target="slides/slide256.xml"/><Relationship Id="rId294" Type="http://schemas.openxmlformats.org/officeDocument/2006/relationships/tableStyles" Target="tableStyles.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75" Type="http://schemas.openxmlformats.org/officeDocument/2006/relationships/slide" Target="slides/slide158.xml"/><Relationship Id="rId196" Type="http://schemas.openxmlformats.org/officeDocument/2006/relationships/slide" Target="slides/slide179.xml"/><Relationship Id="rId200" Type="http://schemas.openxmlformats.org/officeDocument/2006/relationships/slide" Target="slides/slide183.xml"/><Relationship Id="rId16" Type="http://schemas.openxmlformats.org/officeDocument/2006/relationships/slideMaster" Target="slideMasters/slideMaster16.xml"/><Relationship Id="rId221" Type="http://schemas.openxmlformats.org/officeDocument/2006/relationships/slide" Target="slides/slide204.xml"/><Relationship Id="rId242" Type="http://schemas.openxmlformats.org/officeDocument/2006/relationships/slide" Target="slides/slide225.xml"/><Relationship Id="rId263" Type="http://schemas.openxmlformats.org/officeDocument/2006/relationships/slide" Target="slides/slide246.xml"/><Relationship Id="rId284" Type="http://schemas.openxmlformats.org/officeDocument/2006/relationships/slide" Target="slides/slide267.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 Id="rId165" Type="http://schemas.openxmlformats.org/officeDocument/2006/relationships/slide" Target="slides/slide148.xml"/><Relationship Id="rId186" Type="http://schemas.openxmlformats.org/officeDocument/2006/relationships/slide" Target="slides/slide169.xml"/><Relationship Id="rId211" Type="http://schemas.openxmlformats.org/officeDocument/2006/relationships/slide" Target="slides/slide194.xml"/><Relationship Id="rId232" Type="http://schemas.openxmlformats.org/officeDocument/2006/relationships/slide" Target="slides/slide215.xml"/><Relationship Id="rId253" Type="http://schemas.openxmlformats.org/officeDocument/2006/relationships/slide" Target="slides/slide236.xml"/><Relationship Id="rId274" Type="http://schemas.openxmlformats.org/officeDocument/2006/relationships/slide" Target="slides/slide257.xml"/><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slide" Target="slides/slide117.xml"/><Relationship Id="rId80" Type="http://schemas.openxmlformats.org/officeDocument/2006/relationships/slide" Target="slides/slide63.xml"/><Relationship Id="rId155" Type="http://schemas.openxmlformats.org/officeDocument/2006/relationships/slide" Target="slides/slide138.xml"/><Relationship Id="rId176" Type="http://schemas.openxmlformats.org/officeDocument/2006/relationships/slide" Target="slides/slide159.xml"/><Relationship Id="rId197" Type="http://schemas.openxmlformats.org/officeDocument/2006/relationships/slide" Target="slides/slide180.xml"/><Relationship Id="rId201" Type="http://schemas.openxmlformats.org/officeDocument/2006/relationships/slide" Target="slides/slide184.xml"/><Relationship Id="rId222" Type="http://schemas.openxmlformats.org/officeDocument/2006/relationships/slide" Target="slides/slide205.xml"/><Relationship Id="rId243" Type="http://schemas.openxmlformats.org/officeDocument/2006/relationships/slide" Target="slides/slide226.xml"/><Relationship Id="rId264" Type="http://schemas.openxmlformats.org/officeDocument/2006/relationships/slide" Target="slides/slide247.xml"/><Relationship Id="rId285" Type="http://schemas.openxmlformats.org/officeDocument/2006/relationships/slide" Target="slides/slide268.xml"/><Relationship Id="rId17" Type="http://schemas.openxmlformats.org/officeDocument/2006/relationships/slideMaster" Target="slideMasters/slideMaster17.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24" Type="http://schemas.openxmlformats.org/officeDocument/2006/relationships/slide" Target="slides/slide107.xml"/><Relationship Id="rId70" Type="http://schemas.openxmlformats.org/officeDocument/2006/relationships/slide" Target="slides/slide53.xml"/><Relationship Id="rId91" Type="http://schemas.openxmlformats.org/officeDocument/2006/relationships/slide" Target="slides/slide74.xml"/><Relationship Id="rId145" Type="http://schemas.openxmlformats.org/officeDocument/2006/relationships/slide" Target="slides/slide128.xml"/><Relationship Id="rId166" Type="http://schemas.openxmlformats.org/officeDocument/2006/relationships/slide" Target="slides/slide149.xml"/><Relationship Id="rId187" Type="http://schemas.openxmlformats.org/officeDocument/2006/relationships/slide" Target="slides/slide170.xml"/><Relationship Id="rId1" Type="http://schemas.openxmlformats.org/officeDocument/2006/relationships/slideMaster" Target="slideMasters/slideMaster1.xml"/><Relationship Id="rId212" Type="http://schemas.openxmlformats.org/officeDocument/2006/relationships/slide" Target="slides/slide195.xml"/><Relationship Id="rId233" Type="http://schemas.openxmlformats.org/officeDocument/2006/relationships/slide" Target="slides/slide216.xml"/><Relationship Id="rId254" Type="http://schemas.openxmlformats.org/officeDocument/2006/relationships/slide" Target="slides/slide237.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275" Type="http://schemas.openxmlformats.org/officeDocument/2006/relationships/slide" Target="slides/slide258.xml"/><Relationship Id="rId60" Type="http://schemas.openxmlformats.org/officeDocument/2006/relationships/slide" Target="slides/slide43.xml"/><Relationship Id="rId81" Type="http://schemas.openxmlformats.org/officeDocument/2006/relationships/slide" Target="slides/slide64.xml"/><Relationship Id="rId135" Type="http://schemas.openxmlformats.org/officeDocument/2006/relationships/slide" Target="slides/slide118.xml"/><Relationship Id="rId156" Type="http://schemas.openxmlformats.org/officeDocument/2006/relationships/slide" Target="slides/slide139.xml"/><Relationship Id="rId177" Type="http://schemas.openxmlformats.org/officeDocument/2006/relationships/slide" Target="slides/slide160.xml"/><Relationship Id="rId198" Type="http://schemas.openxmlformats.org/officeDocument/2006/relationships/slide" Target="slides/slide181.xml"/><Relationship Id="rId202" Type="http://schemas.openxmlformats.org/officeDocument/2006/relationships/slide" Target="slides/slide185.xml"/><Relationship Id="rId223" Type="http://schemas.openxmlformats.org/officeDocument/2006/relationships/slide" Target="slides/slide206.xml"/><Relationship Id="rId244" Type="http://schemas.openxmlformats.org/officeDocument/2006/relationships/slide" Target="slides/slide227.xml"/><Relationship Id="rId18" Type="http://schemas.openxmlformats.org/officeDocument/2006/relationships/slide" Target="slides/slide1.xml"/><Relationship Id="rId39" Type="http://schemas.openxmlformats.org/officeDocument/2006/relationships/slide" Target="slides/slide22.xml"/><Relationship Id="rId265" Type="http://schemas.openxmlformats.org/officeDocument/2006/relationships/slide" Target="slides/slide248.xml"/><Relationship Id="rId286" Type="http://schemas.openxmlformats.org/officeDocument/2006/relationships/slide" Target="slides/slide26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E184AF19-0654-A5B7-5D95-FFFDF50DBF1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it-CH"/>
          </a:p>
        </p:txBody>
      </p:sp>
      <p:sp>
        <p:nvSpPr>
          <p:cNvPr id="3" name="Segnaposto data 2">
            <a:extLst>
              <a:ext uri="{FF2B5EF4-FFF2-40B4-BE49-F238E27FC236}">
                <a16:creationId xmlns:a16="http://schemas.microsoft.com/office/drawing/2014/main" id="{D3F5F66C-8E25-2DC3-9341-C7E0EB90A9F0}"/>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4A830F3F-00DF-4406-BBDD-1D41C19CE6DD}" type="datetimeFigureOut">
              <a:rPr lang="it-CH"/>
              <a:pPr>
                <a:defRPr/>
              </a:pPr>
              <a:t>26.04.2024</a:t>
            </a:fld>
            <a:endParaRPr lang="it-CH"/>
          </a:p>
        </p:txBody>
      </p:sp>
      <p:sp>
        <p:nvSpPr>
          <p:cNvPr id="4" name="Segnaposto immagine diapositiva 3">
            <a:extLst>
              <a:ext uri="{FF2B5EF4-FFF2-40B4-BE49-F238E27FC236}">
                <a16:creationId xmlns:a16="http://schemas.microsoft.com/office/drawing/2014/main" id="{02DFF95B-6DC4-5698-EE37-3A404EA74E05}"/>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CH" noProof="0"/>
          </a:p>
        </p:txBody>
      </p:sp>
      <p:sp>
        <p:nvSpPr>
          <p:cNvPr id="5" name="Segnaposto note 4">
            <a:extLst>
              <a:ext uri="{FF2B5EF4-FFF2-40B4-BE49-F238E27FC236}">
                <a16:creationId xmlns:a16="http://schemas.microsoft.com/office/drawing/2014/main" id="{166F0B91-CCE2-B43F-FCE6-6E4AD3B36AF2}"/>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it-CH" noProof="0"/>
          </a:p>
        </p:txBody>
      </p:sp>
      <p:sp>
        <p:nvSpPr>
          <p:cNvPr id="6" name="Segnaposto piè di pagina 5">
            <a:extLst>
              <a:ext uri="{FF2B5EF4-FFF2-40B4-BE49-F238E27FC236}">
                <a16:creationId xmlns:a16="http://schemas.microsoft.com/office/drawing/2014/main" id="{3EBE3DF7-D653-E0C3-4D56-FE43E10C7DA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it-CH"/>
          </a:p>
        </p:txBody>
      </p:sp>
      <p:sp>
        <p:nvSpPr>
          <p:cNvPr id="7" name="Segnaposto numero diapositiva 6">
            <a:extLst>
              <a:ext uri="{FF2B5EF4-FFF2-40B4-BE49-F238E27FC236}">
                <a16:creationId xmlns:a16="http://schemas.microsoft.com/office/drawing/2014/main" id="{5780380D-681E-6415-7D98-2593A940461A}"/>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5A1F3C25-C533-4A55-B483-36140CD72DE8}"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fr.wikipedia.org/wiki/Chaussure"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fr.wikipedia.org/wiki/Impression_3D"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a:extLst>
              <a:ext uri="{FF2B5EF4-FFF2-40B4-BE49-F238E27FC236}">
                <a16:creationId xmlns:a16="http://schemas.microsoft.com/office/drawing/2014/main" id="{BE070D09-A6F9-E15D-2809-2E72EB06DC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38A5226-1B87-4977-9B6B-8DE3DFFCE905}" type="slidenum">
              <a:rPr lang="it-IT" altLang="en-US" smtClean="0">
                <a:solidFill>
                  <a:srgbClr val="000000"/>
                </a:solidFill>
              </a:rPr>
              <a:pPr>
                <a:spcBef>
                  <a:spcPct val="0"/>
                </a:spcBef>
              </a:pPr>
              <a:t>1</a:t>
            </a:fld>
            <a:endParaRPr lang="it-IT" altLang="en-US">
              <a:solidFill>
                <a:srgbClr val="000000"/>
              </a:solidFill>
            </a:endParaRPr>
          </a:p>
        </p:txBody>
      </p:sp>
      <p:sp>
        <p:nvSpPr>
          <p:cNvPr id="221187" name="Rectangle 2">
            <a:extLst>
              <a:ext uri="{FF2B5EF4-FFF2-40B4-BE49-F238E27FC236}">
                <a16:creationId xmlns:a16="http://schemas.microsoft.com/office/drawing/2014/main" id="{3DA6D50F-0070-C2F6-956A-DBF1DB7911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8" name="Rectangle 3">
            <a:extLst>
              <a:ext uri="{FF2B5EF4-FFF2-40B4-BE49-F238E27FC236}">
                <a16:creationId xmlns:a16="http://schemas.microsoft.com/office/drawing/2014/main" id="{31D471E2-75F6-ECB6-C537-FF860041D7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Pour préparer une conférence, lire les annotations sous chaque diapositive comme celle ici.</a:t>
            </a:r>
          </a:p>
          <a:p>
            <a:pPr eaLnBrk="1" hangingPunct="1">
              <a:spcBef>
                <a:spcPct val="0"/>
              </a:spcBef>
            </a:pPr>
            <a:endParaRPr lang="fr-FR" altLang="it-CH"/>
          </a:p>
          <a:p>
            <a:pPr eaLnBrk="1" hangingPunct="1">
              <a:spcBef>
                <a:spcPct val="0"/>
              </a:spcBef>
            </a:pPr>
            <a:r>
              <a:rPr lang="fr-FR" altLang="it-CH"/>
              <a:t>La présentation se compose de trois parties:</a:t>
            </a:r>
          </a:p>
          <a:p>
            <a:pPr eaLnBrk="1" hangingPunct="1">
              <a:spcBef>
                <a:spcPct val="0"/>
              </a:spcBef>
            </a:pPr>
            <a:r>
              <a:rPr lang="fr-FR" altLang="it-CH"/>
              <a:t>La métaphore de la fabrique d’automobiles (analyse du système capitaliste à économie de marché)</a:t>
            </a:r>
          </a:p>
          <a:p>
            <a:pPr eaLnBrk="1" hangingPunct="1">
              <a:spcBef>
                <a:spcPct val="0"/>
              </a:spcBef>
            </a:pPr>
            <a:r>
              <a:rPr lang="fr-FR" altLang="it-CH"/>
              <a:t>La métaphore de la fabrique de ravioli (analyse des conséquences du système à économie de marché)</a:t>
            </a:r>
          </a:p>
          <a:p>
            <a:pPr eaLnBrk="1" hangingPunct="1">
              <a:spcBef>
                <a:spcPct val="0"/>
              </a:spcBef>
            </a:pPr>
            <a:r>
              <a:rPr lang="fr-FR" altLang="it-CH"/>
              <a:t>La métaphore de la nationalisation de la fabrique de ravioli (analyse d’une possible alternative) </a:t>
            </a:r>
          </a:p>
          <a:p>
            <a:pPr eaLnBrk="1" hangingPunct="1">
              <a:spcBef>
                <a:spcPct val="0"/>
              </a:spcBef>
            </a:pPr>
            <a:endParaRPr lang="fr-FR" altLang="it-CH"/>
          </a:p>
          <a:p>
            <a:pPr eaLnBrk="1" hangingPunct="1">
              <a:spcBef>
                <a:spcPct val="0"/>
              </a:spcBef>
            </a:pPr>
            <a:r>
              <a:rPr lang="fr-FR" altLang="it-CH"/>
              <a:t>https://fr.wikipedia.org/wiki/%C3%89conomie_de_march%C3%A9</a:t>
            </a:r>
          </a:p>
          <a:p>
            <a:pPr eaLnBrk="1" hangingPunct="1">
              <a:spcBef>
                <a:spcPct val="0"/>
              </a:spcBef>
            </a:pPr>
            <a:endParaRPr lang="fr-FR" altLang="it-CH"/>
          </a:p>
          <a:p>
            <a:pPr eaLnBrk="1" hangingPunct="1">
              <a:spcBef>
                <a:spcPct val="0"/>
              </a:spcBef>
            </a:pPr>
            <a:r>
              <a:rPr lang="fr-FR" altLang="it-CH"/>
              <a:t>Évidemment les exemples choisi par l’auteur peuvent être remplacé per des exemples plus connus par le public auquel la présentation est destinée. Par exemple là ou les ravioli ne sont pas connus on peut les remplacer par du thon en conserve, etc.</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a:extLst>
              <a:ext uri="{FF2B5EF4-FFF2-40B4-BE49-F238E27FC236}">
                <a16:creationId xmlns:a16="http://schemas.microsoft.com/office/drawing/2014/main" id="{258034A4-2301-97BD-1B31-7A2F0DFE6C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AA8836B-DC70-47F1-8F65-2B90C6F221CD}" type="slidenum">
              <a:rPr lang="it-IT" altLang="en-US" smtClean="0">
                <a:solidFill>
                  <a:srgbClr val="000000"/>
                </a:solidFill>
              </a:rPr>
              <a:pPr>
                <a:spcBef>
                  <a:spcPct val="0"/>
                </a:spcBef>
              </a:pPr>
              <a:t>10</a:t>
            </a:fld>
            <a:endParaRPr lang="it-IT" altLang="en-US">
              <a:solidFill>
                <a:srgbClr val="000000"/>
              </a:solidFill>
            </a:endParaRPr>
          </a:p>
        </p:txBody>
      </p:sp>
      <p:sp>
        <p:nvSpPr>
          <p:cNvPr id="239619" name="Rectangle 2">
            <a:extLst>
              <a:ext uri="{FF2B5EF4-FFF2-40B4-BE49-F238E27FC236}">
                <a16:creationId xmlns:a16="http://schemas.microsoft.com/office/drawing/2014/main" id="{E6ED1633-4BA8-45E5-0458-E4812D227C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20" name="Rectangle 3">
            <a:extLst>
              <a:ext uri="{FF2B5EF4-FFF2-40B4-BE49-F238E27FC236}">
                <a16:creationId xmlns:a16="http://schemas.microsoft.com/office/drawing/2014/main" id="{EAFA372B-A96F-F4D4-5BD0-F0A9599D7FC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L’industrialisation progresse</a:t>
            </a:r>
            <a:endParaRPr lang="it-IT" altLang="it-CH"/>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a:extLst>
              <a:ext uri="{FF2B5EF4-FFF2-40B4-BE49-F238E27FC236}">
                <a16:creationId xmlns:a16="http://schemas.microsoft.com/office/drawing/2014/main" id="{9E87868D-048B-9096-78C3-05C8CC58F0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B63032-D79A-483A-A508-1D8EB03EE01A}" type="slidenum">
              <a:rPr lang="it-IT" altLang="en-US" smtClean="0">
                <a:solidFill>
                  <a:srgbClr val="000000"/>
                </a:solidFill>
              </a:rPr>
              <a:pPr>
                <a:spcBef>
                  <a:spcPct val="0"/>
                </a:spcBef>
              </a:pPr>
              <a:t>100</a:t>
            </a:fld>
            <a:endParaRPr lang="it-IT" altLang="en-US">
              <a:solidFill>
                <a:srgbClr val="000000"/>
              </a:solidFill>
            </a:endParaRPr>
          </a:p>
        </p:txBody>
      </p:sp>
      <p:sp>
        <p:nvSpPr>
          <p:cNvPr id="423939" name="Rectangle 2">
            <a:extLst>
              <a:ext uri="{FF2B5EF4-FFF2-40B4-BE49-F238E27FC236}">
                <a16:creationId xmlns:a16="http://schemas.microsoft.com/office/drawing/2014/main" id="{B510B70D-AF55-F264-F843-1AF9E9DFD7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3940" name="Rectangle 3">
            <a:extLst>
              <a:ext uri="{FF2B5EF4-FFF2-40B4-BE49-F238E27FC236}">
                <a16:creationId xmlns:a16="http://schemas.microsoft.com/office/drawing/2014/main" id="{D7A1BA6B-F3C4-DF6F-301A-E274D7D18B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Pour satisfaire les exigences de l’employeur les travailleurs doivent sacrifier même les relations les plus intimes et la satisfaction de certains besoins les plus élémentaires, comme les rapports sexuels, les rapport familiaux, les pauses et le repos, etc. </a:t>
            </a:r>
          </a:p>
          <a:p>
            <a:pPr eaLnBrk="1" hangingPunct="1">
              <a:spcBef>
                <a:spcPct val="0"/>
              </a:spcBef>
            </a:pPr>
            <a:r>
              <a:rPr lang="fr-FR" altLang="it-CH"/>
              <a:t>C’est justement la règle de K. Marx : pour réaliser à tout prix un profit le capitaliste aliène la personnalité des travailleurs.</a:t>
            </a:r>
          </a:p>
          <a:p>
            <a:pPr eaLnBrk="1" hangingPunct="1">
              <a:spcBef>
                <a:spcPct val="0"/>
              </a:spcBef>
            </a:pPr>
            <a:endParaRPr lang="fr-FR" altLang="it-CH"/>
          </a:p>
          <a:p>
            <a:pPr eaLnBrk="1" hangingPunct="1">
              <a:spcBef>
                <a:spcPct val="0"/>
              </a:spcBef>
            </a:pPr>
            <a:r>
              <a:rPr lang="fr-FR" altLang="it-CH">
                <a:solidFill>
                  <a:srgbClr val="000000"/>
                </a:solidFill>
              </a:rPr>
              <a:t>http://en.rocketnews24.com/2013/08/26/five-things-that-keep-japanese-people-chained-to-their-jobs/</a:t>
            </a:r>
          </a:p>
          <a:p>
            <a:pPr eaLnBrk="1" hangingPunct="1">
              <a:spcBef>
                <a:spcPct val="0"/>
              </a:spcBef>
            </a:pPr>
            <a:endParaRPr lang="fr-FR" altLang="it-CH"/>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Segnaposto immagine diapositiva 1">
            <a:extLst>
              <a:ext uri="{FF2B5EF4-FFF2-40B4-BE49-F238E27FC236}">
                <a16:creationId xmlns:a16="http://schemas.microsoft.com/office/drawing/2014/main" id="{7575F6B2-075E-1396-A4D3-D5DFFA9CD1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5987" name="Segnaposto note 2">
            <a:extLst>
              <a:ext uri="{FF2B5EF4-FFF2-40B4-BE49-F238E27FC236}">
                <a16:creationId xmlns:a16="http://schemas.microsoft.com/office/drawing/2014/main" id="{C15E067E-9A54-0454-235A-2603210FE4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25988" name="Segnaposto numero diapositiva 3">
            <a:extLst>
              <a:ext uri="{FF2B5EF4-FFF2-40B4-BE49-F238E27FC236}">
                <a16:creationId xmlns:a16="http://schemas.microsoft.com/office/drawing/2014/main" id="{B2EE9C75-E0CF-AABA-7672-A3CAAC60D3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52FB65E-87AA-4C7A-B056-4639AA8C7E56}" type="slidenum">
              <a:rPr lang="it-CH" altLang="en-US" smtClean="0"/>
              <a:pPr>
                <a:spcBef>
                  <a:spcPct val="0"/>
                </a:spcBef>
              </a:pPr>
              <a:t>101</a:t>
            </a:fld>
            <a:endParaRPr lang="it-CH"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a:extLst>
              <a:ext uri="{FF2B5EF4-FFF2-40B4-BE49-F238E27FC236}">
                <a16:creationId xmlns:a16="http://schemas.microsoft.com/office/drawing/2014/main" id="{4C9928D0-8400-105F-A86D-C14E1D9273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D2F1AA2-A309-4304-B952-BF6B8F3A30D7}" type="slidenum">
              <a:rPr lang="it-IT" altLang="en-US" smtClean="0">
                <a:solidFill>
                  <a:srgbClr val="000000"/>
                </a:solidFill>
              </a:rPr>
              <a:pPr>
                <a:spcBef>
                  <a:spcPct val="0"/>
                </a:spcBef>
              </a:pPr>
              <a:t>102</a:t>
            </a:fld>
            <a:endParaRPr lang="it-IT" altLang="en-US">
              <a:solidFill>
                <a:srgbClr val="000000"/>
              </a:solidFill>
            </a:endParaRPr>
          </a:p>
        </p:txBody>
      </p:sp>
      <p:sp>
        <p:nvSpPr>
          <p:cNvPr id="428035" name="Rectangle 2">
            <a:extLst>
              <a:ext uri="{FF2B5EF4-FFF2-40B4-BE49-F238E27FC236}">
                <a16:creationId xmlns:a16="http://schemas.microsoft.com/office/drawing/2014/main" id="{66378E65-4D24-771D-D4B5-84C1BB3BBA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8036" name="Rectangle 3">
            <a:extLst>
              <a:ext uri="{FF2B5EF4-FFF2-40B4-BE49-F238E27FC236}">
                <a16:creationId xmlns:a16="http://schemas.microsoft.com/office/drawing/2014/main" id="{84CC3A93-4738-2DAD-D6F3-6BB5BADC80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Grâce aux épargnes et aux rationalisations maintenant l’automobile coûte 15’000.- fr</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Segnaposto immagine diapositiva 1">
            <a:extLst>
              <a:ext uri="{FF2B5EF4-FFF2-40B4-BE49-F238E27FC236}">
                <a16:creationId xmlns:a16="http://schemas.microsoft.com/office/drawing/2014/main" id="{A32A3599-1AB3-85A4-BD06-682338F424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083" name="Segnaposto note 2">
            <a:extLst>
              <a:ext uri="{FF2B5EF4-FFF2-40B4-BE49-F238E27FC236}">
                <a16:creationId xmlns:a16="http://schemas.microsoft.com/office/drawing/2014/main" id="{955B7F2D-9E61-26D1-4168-AA4C887466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30084" name="Segnaposto numero diapositiva 3">
            <a:extLst>
              <a:ext uri="{FF2B5EF4-FFF2-40B4-BE49-F238E27FC236}">
                <a16:creationId xmlns:a16="http://schemas.microsoft.com/office/drawing/2014/main" id="{07E921FF-C270-8546-8E18-D1610C4DC4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80CD89-03D4-4B53-B624-91A880601C33}" type="slidenum">
              <a:rPr lang="it-CH" altLang="en-US" smtClean="0"/>
              <a:pPr>
                <a:spcBef>
                  <a:spcPct val="0"/>
                </a:spcBef>
              </a:pPr>
              <a:t>103</a:t>
            </a:fld>
            <a:endParaRPr lang="it-CH"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a:extLst>
              <a:ext uri="{FF2B5EF4-FFF2-40B4-BE49-F238E27FC236}">
                <a16:creationId xmlns:a16="http://schemas.microsoft.com/office/drawing/2014/main" id="{F985CE1B-CE60-CBD6-76C2-C83D850CC1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A6D7C43-9AB6-416A-88F8-ED257FE1117D}" type="slidenum">
              <a:rPr lang="it-IT" altLang="en-US" smtClean="0">
                <a:solidFill>
                  <a:srgbClr val="000000"/>
                </a:solidFill>
              </a:rPr>
              <a:pPr>
                <a:spcBef>
                  <a:spcPct val="0"/>
                </a:spcBef>
              </a:pPr>
              <a:t>104</a:t>
            </a:fld>
            <a:endParaRPr lang="it-IT" altLang="en-US">
              <a:solidFill>
                <a:srgbClr val="000000"/>
              </a:solidFill>
            </a:endParaRPr>
          </a:p>
        </p:txBody>
      </p:sp>
      <p:sp>
        <p:nvSpPr>
          <p:cNvPr id="432131" name="Rectangle 2">
            <a:extLst>
              <a:ext uri="{FF2B5EF4-FFF2-40B4-BE49-F238E27FC236}">
                <a16:creationId xmlns:a16="http://schemas.microsoft.com/office/drawing/2014/main" id="{A9BDC1BD-62B7-9D7C-9B62-11C9EE6637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2132" name="Rectangle 3">
            <a:extLst>
              <a:ext uri="{FF2B5EF4-FFF2-40B4-BE49-F238E27FC236}">
                <a16:creationId xmlns:a16="http://schemas.microsoft.com/office/drawing/2014/main" id="{1234A594-9B8D-4DEC-D257-54C4B814C7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Le Directeur décide qu’il faut exporter les voitures W en Suède.</a:t>
            </a:r>
          </a:p>
          <a:p>
            <a:pPr eaLnBrk="1" hangingPunct="1">
              <a:spcBef>
                <a:spcPct val="0"/>
              </a:spcBef>
            </a:pPr>
            <a:r>
              <a:rPr lang="fr-FR" altLang="it-CH"/>
              <a:t>Mais en Suède aussi la maison Volvo a épargné sur la main-d’oeuvre utilisant la chaîne de montage et les machines automatiques.</a:t>
            </a:r>
          </a:p>
          <a:p>
            <a:pPr eaLnBrk="1" hangingPunct="1">
              <a:spcBef>
                <a:spcPct val="0"/>
              </a:spcBef>
            </a:pPr>
            <a:r>
              <a:rPr lang="fr-FR" altLang="it-CH"/>
              <a:t>Quoi faire?</a:t>
            </a:r>
          </a:p>
          <a:p>
            <a:pPr eaLnBrk="1" hangingPunct="1">
              <a:spcBef>
                <a:spcPct val="0"/>
              </a:spcBef>
            </a:pPr>
            <a:endParaRPr lang="fr-FR" altLang="it-CH"/>
          </a:p>
          <a:p>
            <a:pPr eaLnBrk="1" hangingPunct="1">
              <a:spcBef>
                <a:spcPct val="0"/>
              </a:spcBef>
            </a:pPr>
            <a:r>
              <a:rPr lang="fr-FR" altLang="it-CH"/>
              <a:t>https://fr.wikipedia.org/wiki/Volvo_(automobile)</a:t>
            </a:r>
          </a:p>
          <a:p>
            <a:pPr eaLnBrk="1" hangingPunct="1">
              <a:spcBef>
                <a:spcPct val="0"/>
              </a:spcBef>
            </a:pPr>
            <a:r>
              <a:rPr lang="fr-FR" altLang="it-CH"/>
              <a:t>https://en.wikipedia.org/wiki/Volvo</a:t>
            </a:r>
          </a:p>
          <a:p>
            <a:pPr eaLnBrk="1" hangingPunct="1">
              <a:spcBef>
                <a:spcPct val="0"/>
              </a:spcBef>
            </a:pPr>
            <a:endParaRPr lang="fr-FR" altLang="it-CH"/>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a:extLst>
              <a:ext uri="{FF2B5EF4-FFF2-40B4-BE49-F238E27FC236}">
                <a16:creationId xmlns:a16="http://schemas.microsoft.com/office/drawing/2014/main" id="{9C25CD5C-AABD-06E9-C35B-4CB4C62372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15399F3-970D-42CE-BA3B-61D3C6826216}" type="slidenum">
              <a:rPr lang="it-IT" altLang="en-US" smtClean="0">
                <a:solidFill>
                  <a:srgbClr val="000000"/>
                </a:solidFill>
              </a:rPr>
              <a:pPr>
                <a:spcBef>
                  <a:spcPct val="0"/>
                </a:spcBef>
              </a:pPr>
              <a:t>105</a:t>
            </a:fld>
            <a:endParaRPr lang="it-IT" altLang="en-US">
              <a:solidFill>
                <a:srgbClr val="000000"/>
              </a:solidFill>
            </a:endParaRPr>
          </a:p>
        </p:txBody>
      </p:sp>
      <p:sp>
        <p:nvSpPr>
          <p:cNvPr id="434179" name="Rectangle 2">
            <a:extLst>
              <a:ext uri="{FF2B5EF4-FFF2-40B4-BE49-F238E27FC236}">
                <a16:creationId xmlns:a16="http://schemas.microsoft.com/office/drawing/2014/main" id="{D9B9FF3B-75F6-FC4D-2DBF-A606A4FD65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4180" name="Rectangle 3">
            <a:extLst>
              <a:ext uri="{FF2B5EF4-FFF2-40B4-BE49-F238E27FC236}">
                <a16:creationId xmlns:a16="http://schemas.microsoft.com/office/drawing/2014/main" id="{94298F9E-1772-6825-C2A3-80FBD53181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Les coûts fixes existent aussi quand l’usine est fermée : par exemple, les intérêts sur l’hypothèque, les dividendes, les frais d’entretien des bâtiments, les assurances, les amortissements, etc.</a:t>
            </a:r>
          </a:p>
          <a:p>
            <a:pPr eaLnBrk="1" hangingPunct="1">
              <a:spcBef>
                <a:spcPct val="0"/>
              </a:spcBef>
            </a:pPr>
            <a:endParaRPr lang="fr-FR" altLang="it-CH"/>
          </a:p>
          <a:p>
            <a:pPr eaLnBrk="1" hangingPunct="1">
              <a:spcBef>
                <a:spcPct val="0"/>
              </a:spcBef>
            </a:pPr>
            <a:r>
              <a:rPr lang="it-IT" altLang="it-CH">
                <a:solidFill>
                  <a:srgbClr val="000000"/>
                </a:solidFill>
              </a:rPr>
              <a:t>https://fr.wikipedia.org/wiki/Co%C3%BBt_fixe</a:t>
            </a:r>
          </a:p>
          <a:p>
            <a:pPr eaLnBrk="1" hangingPunct="1">
              <a:spcBef>
                <a:spcPct val="0"/>
              </a:spcBef>
            </a:pPr>
            <a:r>
              <a:rPr lang="it-IT" altLang="it-CH">
                <a:solidFill>
                  <a:srgbClr val="000000"/>
                </a:solidFill>
              </a:rPr>
              <a:t>http://en.wikipedia.org/wiki/Fixed_cost</a:t>
            </a:r>
          </a:p>
          <a:p>
            <a:pPr eaLnBrk="1" hangingPunct="1">
              <a:spcBef>
                <a:spcPct val="0"/>
              </a:spcBef>
            </a:pPr>
            <a:endParaRPr lang="fr-FR" altLang="it-CH"/>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a:extLst>
              <a:ext uri="{FF2B5EF4-FFF2-40B4-BE49-F238E27FC236}">
                <a16:creationId xmlns:a16="http://schemas.microsoft.com/office/drawing/2014/main" id="{278B3A8D-F7CD-AB01-2A0A-0702F78F4B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7A47405-9E61-43DF-9824-DF708078B41C}" type="slidenum">
              <a:rPr lang="it-IT" altLang="en-US" smtClean="0">
                <a:solidFill>
                  <a:srgbClr val="000000"/>
                </a:solidFill>
                <a:latin typeface="Arial" panose="020B0604020202020204" pitchFamily="34" charset="0"/>
              </a:rPr>
              <a:pPr>
                <a:spcBef>
                  <a:spcPct val="0"/>
                </a:spcBef>
              </a:pPr>
              <a:t>106</a:t>
            </a:fld>
            <a:endParaRPr lang="it-IT" altLang="en-US">
              <a:solidFill>
                <a:srgbClr val="000000"/>
              </a:solidFill>
              <a:latin typeface="Arial" panose="020B0604020202020204" pitchFamily="34" charset="0"/>
            </a:endParaRPr>
          </a:p>
        </p:txBody>
      </p:sp>
      <p:sp>
        <p:nvSpPr>
          <p:cNvPr id="436227" name="Rectangle 2">
            <a:extLst>
              <a:ext uri="{FF2B5EF4-FFF2-40B4-BE49-F238E27FC236}">
                <a16:creationId xmlns:a16="http://schemas.microsoft.com/office/drawing/2014/main" id="{9645970C-D89D-29B6-A529-B594D7FF91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6228" name="Rectangle 3">
            <a:extLst>
              <a:ext uri="{FF2B5EF4-FFF2-40B4-BE49-F238E27FC236}">
                <a16:creationId xmlns:a16="http://schemas.microsoft.com/office/drawing/2014/main" id="{FBBF345A-3F9A-EA25-8DBE-12322DEAEB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Les coûts fixes existent aussi quand la fabrique est fermée. Par exemple, les intérêts hypothécaires, les  frais d’entretiens des bâtiments, les amortissements, les loyers, les assurances, etc. </a:t>
            </a:r>
          </a:p>
          <a:p>
            <a:pPr eaLnBrk="1" hangingPunct="1">
              <a:spcBef>
                <a:spcPct val="0"/>
              </a:spcBef>
            </a:pPr>
            <a:endParaRPr lang="fr-FR" altLang="it-CH"/>
          </a:p>
          <a:p>
            <a:pPr eaLnBrk="1" hangingPunct="1">
              <a:spcBef>
                <a:spcPct val="0"/>
              </a:spcBef>
            </a:pPr>
            <a:r>
              <a:rPr lang="it-IT" altLang="it-CH">
                <a:solidFill>
                  <a:srgbClr val="000000"/>
                </a:solidFill>
              </a:rPr>
              <a:t>https://fr.wikipedia.org/wiki/Co%C3%BBt_fixe</a:t>
            </a:r>
          </a:p>
          <a:p>
            <a:pPr eaLnBrk="1" hangingPunct="1">
              <a:spcBef>
                <a:spcPct val="0"/>
              </a:spcBef>
            </a:pPr>
            <a:r>
              <a:rPr lang="it-IT" altLang="it-CH">
                <a:solidFill>
                  <a:srgbClr val="000000"/>
                </a:solidFill>
              </a:rPr>
              <a:t>http://en.wikipedia.org/wiki/Fixed_cost</a:t>
            </a:r>
          </a:p>
          <a:p>
            <a:pPr eaLnBrk="1" hangingPunct="1">
              <a:spcBef>
                <a:spcPct val="0"/>
              </a:spcBef>
            </a:pPr>
            <a:endParaRPr lang="fr-FR" altLang="it-CH"/>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a:extLst>
              <a:ext uri="{FF2B5EF4-FFF2-40B4-BE49-F238E27FC236}">
                <a16:creationId xmlns:a16="http://schemas.microsoft.com/office/drawing/2014/main" id="{5CFA5595-5DCF-D498-5706-04E6F88694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4D7108-9C1D-479D-B740-9752FA91BF88}" type="slidenum">
              <a:rPr lang="it-IT" altLang="en-US" smtClean="0">
                <a:solidFill>
                  <a:srgbClr val="000000"/>
                </a:solidFill>
              </a:rPr>
              <a:pPr>
                <a:spcBef>
                  <a:spcPct val="0"/>
                </a:spcBef>
              </a:pPr>
              <a:t>107</a:t>
            </a:fld>
            <a:endParaRPr lang="it-IT" altLang="en-US">
              <a:solidFill>
                <a:srgbClr val="000000"/>
              </a:solidFill>
            </a:endParaRPr>
          </a:p>
        </p:txBody>
      </p:sp>
      <p:sp>
        <p:nvSpPr>
          <p:cNvPr id="438275" name="Rectangle 2">
            <a:extLst>
              <a:ext uri="{FF2B5EF4-FFF2-40B4-BE49-F238E27FC236}">
                <a16:creationId xmlns:a16="http://schemas.microsoft.com/office/drawing/2014/main" id="{38634ADB-017D-FCF1-2580-40C9A6CBCC2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8276" name="Rectangle 3">
            <a:extLst>
              <a:ext uri="{FF2B5EF4-FFF2-40B4-BE49-F238E27FC236}">
                <a16:creationId xmlns:a16="http://schemas.microsoft.com/office/drawing/2014/main" id="{468607B6-9559-C2BF-1A64-F91690666A1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Pour produire plus et par conséquent distribuer mieux les coûts fixes sur les pièces produites, on concentre la production et on construit des usines toujours plus grandes.</a:t>
            </a:r>
          </a:p>
          <a:p>
            <a:pPr eaLnBrk="1" hangingPunct="1">
              <a:spcBef>
                <a:spcPct val="0"/>
              </a:spcBef>
            </a:pPr>
            <a:endParaRPr lang="fr-FR" altLang="it-CH"/>
          </a:p>
          <a:p>
            <a:pPr eaLnBrk="1" hangingPunct="1">
              <a:spcBef>
                <a:spcPct val="0"/>
              </a:spcBef>
            </a:pPr>
            <a:r>
              <a:rPr lang="fr-FR" altLang="it-CH"/>
              <a:t>https://fr.wikipedia.org/wiki/Fiat_Mirafiori</a:t>
            </a:r>
          </a:p>
          <a:p>
            <a:pPr eaLnBrk="1" hangingPunct="1">
              <a:spcBef>
                <a:spcPct val="0"/>
              </a:spcBef>
            </a:pPr>
            <a:endParaRPr lang="fr-FR" altLang="it-CH"/>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https://en.wikipedia.org/wiki/Gigafactory_Texas</a:t>
            </a:r>
          </a:p>
        </p:txBody>
      </p:sp>
      <p:sp>
        <p:nvSpPr>
          <p:cNvPr id="4" name="Segnaposto numero diapositiva 3"/>
          <p:cNvSpPr>
            <a:spLocks noGrp="1"/>
          </p:cNvSpPr>
          <p:nvPr>
            <p:ph type="sldNum" sz="quarter" idx="5"/>
          </p:nvPr>
        </p:nvSpPr>
        <p:spPr/>
        <p:txBody>
          <a:bodyPr/>
          <a:lstStyle/>
          <a:p>
            <a:pPr>
              <a:defRPr/>
            </a:pPr>
            <a:fld id="{B81F7C49-8628-4594-933E-0CF85094C0A9}" type="slidenum">
              <a:rPr lang="it-CH" altLang="en-US" smtClean="0"/>
              <a:pPr>
                <a:defRPr/>
              </a:pPr>
              <a:t>108</a:t>
            </a:fld>
            <a:endParaRPr lang="it-CH" altLang="en-US"/>
          </a:p>
        </p:txBody>
      </p:sp>
    </p:spTree>
    <p:extLst>
      <p:ext uri="{BB962C8B-B14F-4D97-AF65-F5344CB8AC3E}">
        <p14:creationId xmlns:p14="http://schemas.microsoft.com/office/powerpoint/2010/main" val="129981579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a:extLst>
              <a:ext uri="{FF2B5EF4-FFF2-40B4-BE49-F238E27FC236}">
                <a16:creationId xmlns:a16="http://schemas.microsoft.com/office/drawing/2014/main" id="{08471B73-B7D4-DC59-FB5D-B80E4FB21D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801A79B-DC63-432B-94EF-8E0F3F5176FB}" type="slidenum">
              <a:rPr lang="it-IT" altLang="en-US" smtClean="0">
                <a:solidFill>
                  <a:srgbClr val="000000"/>
                </a:solidFill>
              </a:rPr>
              <a:pPr>
                <a:spcBef>
                  <a:spcPct val="0"/>
                </a:spcBef>
              </a:pPr>
              <a:t>109</a:t>
            </a:fld>
            <a:endParaRPr lang="it-IT" altLang="en-US">
              <a:solidFill>
                <a:srgbClr val="000000"/>
              </a:solidFill>
            </a:endParaRPr>
          </a:p>
        </p:txBody>
      </p:sp>
      <p:sp>
        <p:nvSpPr>
          <p:cNvPr id="442371" name="Rectangle 2">
            <a:extLst>
              <a:ext uri="{FF2B5EF4-FFF2-40B4-BE49-F238E27FC236}">
                <a16:creationId xmlns:a16="http://schemas.microsoft.com/office/drawing/2014/main" id="{36EEF968-60AC-3D02-813F-0B13997769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2372" name="Rectangle 3">
            <a:extLst>
              <a:ext uri="{FF2B5EF4-FFF2-40B4-BE49-F238E27FC236}">
                <a16:creationId xmlns:a16="http://schemas.microsoft.com/office/drawing/2014/main" id="{D7E60894-0C0D-CB48-862A-96E3F5DE26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Des établissements toujours plus grands produisent toujours plus d’automobiles qui doivent aussi être vendues.</a:t>
            </a:r>
          </a:p>
          <a:p>
            <a:pPr eaLnBrk="1" hangingPunct="1">
              <a:spcBef>
                <a:spcPct val="0"/>
              </a:spcBef>
            </a:pPr>
            <a:endParaRPr lang="fr-FR" altLang="it-CH"/>
          </a:p>
          <a:p>
            <a:pPr eaLnBrk="1" hangingPunct="1">
              <a:spcBef>
                <a:spcPct val="0"/>
              </a:spcBef>
            </a:pPr>
            <a:r>
              <a:rPr lang="fr-FR" altLang="it-CH"/>
              <a:t>https://en.wikipedia.org/wiki/Ford_T</a:t>
            </a:r>
          </a:p>
          <a:p>
            <a:pPr eaLnBrk="1" hangingPunct="1">
              <a:spcBef>
                <a:spcPct val="0"/>
              </a:spcBef>
            </a:pPr>
            <a:endParaRPr lang="fr-FR" altLang="it-CH"/>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a:extLst>
              <a:ext uri="{FF2B5EF4-FFF2-40B4-BE49-F238E27FC236}">
                <a16:creationId xmlns:a16="http://schemas.microsoft.com/office/drawing/2014/main" id="{F99ABE81-FED2-4DFA-B8E0-00EAA1463E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3ED610-8933-47AE-96D2-49EAF101DBFF}" type="slidenum">
              <a:rPr lang="it-IT" altLang="en-US" smtClean="0">
                <a:solidFill>
                  <a:srgbClr val="000000"/>
                </a:solidFill>
              </a:rPr>
              <a:pPr>
                <a:spcBef>
                  <a:spcPct val="0"/>
                </a:spcBef>
              </a:pPr>
              <a:t>11</a:t>
            </a:fld>
            <a:endParaRPr lang="it-IT" altLang="en-US">
              <a:solidFill>
                <a:srgbClr val="000000"/>
              </a:solidFill>
            </a:endParaRPr>
          </a:p>
        </p:txBody>
      </p:sp>
      <p:sp>
        <p:nvSpPr>
          <p:cNvPr id="241667" name="Rectangle 2">
            <a:extLst>
              <a:ext uri="{FF2B5EF4-FFF2-40B4-BE49-F238E27FC236}">
                <a16:creationId xmlns:a16="http://schemas.microsoft.com/office/drawing/2014/main" id="{F446D95B-00F0-B530-D75C-C9800E5702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8" name="Rectangle 3">
            <a:extLst>
              <a:ext uri="{FF2B5EF4-FFF2-40B4-BE49-F238E27FC236}">
                <a16:creationId xmlns:a16="http://schemas.microsoft.com/office/drawing/2014/main" id="{D88436F3-7947-2355-99CE-3EF7E7824F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Au début de la révolution industrielle les fabriques qui exploitent la main d’ouvre bon marché poussent comme des champignons </a:t>
            </a:r>
          </a:p>
          <a:p>
            <a:pPr eaLnBrk="1" hangingPunct="1">
              <a:spcBef>
                <a:spcPct val="0"/>
              </a:spcBef>
            </a:pPr>
            <a:r>
              <a:rPr lang="fr-FR" altLang="it-CH"/>
              <a:t>Par exemple, encore aujourd'hui, le long de la frontière avec l'Italie, il ya des usines qui exploitent les travailleurs italiens qui traversent chaque jour la frontière pour travailler en Suisse pour un salaire bien inférieur au salaire minimum habituelle en Suisse.</a:t>
            </a:r>
          </a:p>
          <a:p>
            <a:pPr eaLnBrk="1" hangingPunct="1">
              <a:spcBef>
                <a:spcPct val="0"/>
              </a:spcBef>
            </a:pPr>
            <a:endParaRPr lang="fr-FR" altLang="it-CH"/>
          </a:p>
          <a:p>
            <a:pPr eaLnBrk="1" hangingPunct="1">
              <a:spcBef>
                <a:spcPct val="0"/>
              </a:spcBef>
            </a:pPr>
            <a:r>
              <a:rPr lang="en-US" altLang="it-CH"/>
              <a:t>The first factory in Stabio was the Realini shirt factory which was founded in 1902: 900 workers where actif in this factory</a:t>
            </a:r>
          </a:p>
          <a:p>
            <a:pPr eaLnBrk="1" hangingPunct="1">
              <a:spcBef>
                <a:spcPct val="0"/>
              </a:spcBef>
            </a:pPr>
            <a:endParaRPr lang="en-US" altLang="it-CH"/>
          </a:p>
          <a:p>
            <a:pPr eaLnBrk="1" hangingPunct="1">
              <a:spcBef>
                <a:spcPct val="0"/>
              </a:spcBef>
            </a:pPr>
            <a:r>
              <a:rPr lang="en-US" altLang="it-CH"/>
              <a:t>https://en.wikipedia.org/wiki/Stabio</a:t>
            </a:r>
          </a:p>
          <a:p>
            <a:pPr eaLnBrk="1" hangingPunct="1">
              <a:spcBef>
                <a:spcPct val="0"/>
              </a:spcBef>
            </a:pPr>
            <a:endParaRPr lang="it-IT" altLang="it-CH"/>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Segnaposto immagine diapositiva 1">
            <a:extLst>
              <a:ext uri="{FF2B5EF4-FFF2-40B4-BE49-F238E27FC236}">
                <a16:creationId xmlns:a16="http://schemas.microsoft.com/office/drawing/2014/main" id="{95A66C67-3B07-CE4E-5CD8-A62599E737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4419" name="Segnaposto note 2">
            <a:extLst>
              <a:ext uri="{FF2B5EF4-FFF2-40B4-BE49-F238E27FC236}">
                <a16:creationId xmlns:a16="http://schemas.microsoft.com/office/drawing/2014/main" id="{28807065-9D71-DB5D-9F3F-F131E3297B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Pur rationaliser et pour réduire les coûts on fusionne et on centralise.</a:t>
            </a:r>
          </a:p>
          <a:p>
            <a:pPr eaLnBrk="1" hangingPunct="1">
              <a:spcBef>
                <a:spcPct val="0"/>
              </a:spcBef>
            </a:pPr>
            <a:r>
              <a:rPr lang="fr-FR" altLang="it-CH"/>
              <a:t>Combien d'employés aura une hypothétique société résultant de la fusion de Novartis et Roche?</a:t>
            </a:r>
          </a:p>
          <a:p>
            <a:pPr eaLnBrk="1" hangingPunct="1">
              <a:spcBef>
                <a:spcPct val="0"/>
              </a:spcBef>
            </a:pPr>
            <a:endParaRPr lang="fr-FR" altLang="it-CH"/>
          </a:p>
          <a:p>
            <a:pPr eaLnBrk="1" hangingPunct="1">
              <a:spcBef>
                <a:spcPct val="0"/>
              </a:spcBef>
            </a:pPr>
            <a:r>
              <a:rPr lang="it-IT" altLang="it-CH">
                <a:solidFill>
                  <a:srgbClr val="000000"/>
                </a:solidFill>
              </a:rPr>
              <a:t>https://fr.wikipedia.org/wiki/Fusions-acquisitions</a:t>
            </a:r>
          </a:p>
          <a:p>
            <a:pPr eaLnBrk="1" hangingPunct="1">
              <a:spcBef>
                <a:spcPct val="0"/>
              </a:spcBef>
            </a:pPr>
            <a:r>
              <a:rPr lang="it-IT" altLang="it-CH">
                <a:solidFill>
                  <a:srgbClr val="000000"/>
                </a:solidFill>
              </a:rPr>
              <a:t>https://en.wikipedia.org/wiki/Corporate_merger</a:t>
            </a:r>
          </a:p>
          <a:p>
            <a:pPr eaLnBrk="1" hangingPunct="1">
              <a:spcBef>
                <a:spcPct val="0"/>
              </a:spcBef>
            </a:pPr>
            <a:endParaRPr lang="it-IT" altLang="it-CH"/>
          </a:p>
        </p:txBody>
      </p:sp>
      <p:sp>
        <p:nvSpPr>
          <p:cNvPr id="444420" name="Segnaposto numero diapositiva 3">
            <a:extLst>
              <a:ext uri="{FF2B5EF4-FFF2-40B4-BE49-F238E27FC236}">
                <a16:creationId xmlns:a16="http://schemas.microsoft.com/office/drawing/2014/main" id="{70CB8AAC-12CA-658B-C05B-A960CF3CE1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312A955-2E3B-4437-9C52-0A57AF248EFD}" type="slidenum">
              <a:rPr lang="it-IT" altLang="en-US" smtClean="0">
                <a:solidFill>
                  <a:srgbClr val="000000"/>
                </a:solidFill>
              </a:rPr>
              <a:pPr>
                <a:spcBef>
                  <a:spcPct val="0"/>
                </a:spcBef>
              </a:pPr>
              <a:t>110</a:t>
            </a:fld>
            <a:endParaRPr lang="it-IT" altLang="en-US">
              <a:solidFill>
                <a:srgbClr val="000000"/>
              </a:solidFil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Segnaposto immagine diapositiva 1">
            <a:extLst>
              <a:ext uri="{FF2B5EF4-FFF2-40B4-BE49-F238E27FC236}">
                <a16:creationId xmlns:a16="http://schemas.microsoft.com/office/drawing/2014/main" id="{B84FED45-0CBA-F1E8-F2F2-33DAAD1958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6467" name="Segnaposto note 2">
            <a:extLst>
              <a:ext uri="{FF2B5EF4-FFF2-40B4-BE49-F238E27FC236}">
                <a16:creationId xmlns:a16="http://schemas.microsoft.com/office/drawing/2014/main" id="{FD3EFFE6-B9F8-B0B3-F968-17830369A2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Qui a acquis qui?</a:t>
            </a:r>
            <a:br>
              <a:rPr lang="fr-FR" altLang="it-CH"/>
            </a:br>
            <a:r>
              <a:rPr lang="fr-FR" altLang="it-CH"/>
              <a:t>Évidemment, ceux qui ont plus d'argent peuvent dicter le jeu. Par exemple, la petite SBV de Bâle a pris le contrôle de la puissante SBG qui avait des milliards de dettes en raison de pertes sur le marché des produits dérivés.</a:t>
            </a:r>
          </a:p>
          <a:p>
            <a:pPr eaLnBrk="1" hangingPunct="1">
              <a:spcBef>
                <a:spcPct val="0"/>
              </a:spcBef>
            </a:pPr>
            <a:endParaRPr lang="fr-FR" altLang="it-CH"/>
          </a:p>
          <a:p>
            <a:pPr eaLnBrk="1" hangingPunct="1">
              <a:spcBef>
                <a:spcPct val="0"/>
              </a:spcBef>
            </a:pPr>
            <a:r>
              <a:rPr lang="fr-FR" altLang="it-CH">
                <a:solidFill>
                  <a:srgbClr val="000000"/>
                </a:solidFill>
              </a:rPr>
              <a:t>Combien d'employés aura une hypothétique société résultant de la fusion de UBS et CS?</a:t>
            </a:r>
          </a:p>
          <a:p>
            <a:pPr eaLnBrk="1" hangingPunct="1">
              <a:spcBef>
                <a:spcPct val="0"/>
              </a:spcBef>
            </a:pPr>
            <a:endParaRPr lang="fr-FR" altLang="it-CH">
              <a:solidFill>
                <a:srgbClr val="000000"/>
              </a:solidFill>
            </a:endParaRPr>
          </a:p>
          <a:p>
            <a:pPr eaLnBrk="1" hangingPunct="1">
              <a:spcBef>
                <a:spcPct val="0"/>
              </a:spcBef>
            </a:pPr>
            <a:r>
              <a:rPr lang="fr-FR" altLang="it-CH">
                <a:solidFill>
                  <a:srgbClr val="000000"/>
                </a:solidFill>
              </a:rPr>
              <a:t>https://fr.wikipedia.org/wiki/Fusions-acquisitions</a:t>
            </a:r>
          </a:p>
          <a:p>
            <a:pPr eaLnBrk="1" hangingPunct="1">
              <a:spcBef>
                <a:spcPct val="0"/>
              </a:spcBef>
            </a:pPr>
            <a:r>
              <a:rPr lang="fr-FR" altLang="it-CH">
                <a:solidFill>
                  <a:srgbClr val="000000"/>
                </a:solidFill>
              </a:rPr>
              <a:t>https://en.wikipedia.org/wiki/Corporate_merger</a:t>
            </a:r>
          </a:p>
          <a:p>
            <a:pPr eaLnBrk="1" hangingPunct="1">
              <a:spcBef>
                <a:spcPct val="0"/>
              </a:spcBef>
            </a:pPr>
            <a:endParaRPr lang="fr-FR" altLang="it-CH">
              <a:solidFill>
                <a:srgbClr val="000000"/>
              </a:solidFill>
            </a:endParaRPr>
          </a:p>
          <a:p>
            <a:pPr eaLnBrk="1" hangingPunct="1">
              <a:spcBef>
                <a:spcPct val="0"/>
              </a:spcBef>
            </a:pPr>
            <a:endParaRPr lang="fr-FR" altLang="it-CH">
              <a:solidFill>
                <a:srgbClr val="000000"/>
              </a:solidFill>
            </a:endParaRPr>
          </a:p>
          <a:p>
            <a:pPr eaLnBrk="1" hangingPunct="1">
              <a:spcBef>
                <a:spcPct val="0"/>
              </a:spcBef>
            </a:pPr>
            <a:endParaRPr lang="fr-FR" altLang="it-CH"/>
          </a:p>
          <a:p>
            <a:pPr eaLnBrk="1" hangingPunct="1">
              <a:spcBef>
                <a:spcPct val="0"/>
              </a:spcBef>
            </a:pPr>
            <a:endParaRPr lang="it-CH" altLang="it-CH"/>
          </a:p>
          <a:p>
            <a:pPr eaLnBrk="1" hangingPunct="1">
              <a:spcBef>
                <a:spcPct val="0"/>
              </a:spcBef>
            </a:pPr>
            <a:endParaRPr lang="it-CH" altLang="it-CH"/>
          </a:p>
          <a:p>
            <a:pPr eaLnBrk="1" hangingPunct="1">
              <a:spcBef>
                <a:spcPct val="0"/>
              </a:spcBef>
            </a:pPr>
            <a:endParaRPr lang="it-CH" altLang="it-CH"/>
          </a:p>
          <a:p>
            <a:pPr eaLnBrk="1" hangingPunct="1">
              <a:spcBef>
                <a:spcPct val="0"/>
              </a:spcBef>
            </a:pPr>
            <a:endParaRPr lang="it-CH" altLang="it-CH"/>
          </a:p>
        </p:txBody>
      </p:sp>
      <p:sp>
        <p:nvSpPr>
          <p:cNvPr id="446468" name="Segnaposto numero diapositiva 3">
            <a:extLst>
              <a:ext uri="{FF2B5EF4-FFF2-40B4-BE49-F238E27FC236}">
                <a16:creationId xmlns:a16="http://schemas.microsoft.com/office/drawing/2014/main" id="{24052347-D876-1BE8-237B-CE5BCA8658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D2F5AB-5ADD-4484-B12D-5C92A1E88BB5}" type="slidenum">
              <a:rPr lang="it-IT" altLang="en-US" smtClean="0">
                <a:solidFill>
                  <a:srgbClr val="000000"/>
                </a:solidFill>
                <a:latin typeface="Arial" panose="020B0604020202020204" pitchFamily="34" charset="0"/>
              </a:rPr>
              <a:pPr>
                <a:spcBef>
                  <a:spcPct val="0"/>
                </a:spcBef>
              </a:pPr>
              <a:t>111</a:t>
            </a:fld>
            <a:endParaRPr lang="it-IT" altLang="en-US">
              <a:solidFill>
                <a:srgbClr val="000000"/>
              </a:solidFill>
              <a:latin typeface="Arial" panose="020B0604020202020204"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a:extLst>
              <a:ext uri="{FF2B5EF4-FFF2-40B4-BE49-F238E27FC236}">
                <a16:creationId xmlns:a16="http://schemas.microsoft.com/office/drawing/2014/main" id="{4E8072A9-CF14-D37E-69F5-65F4288354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4CDA23-EF10-474D-B1EE-1CDA8B8DEC61}" type="slidenum">
              <a:rPr lang="it-IT" altLang="en-US" smtClean="0">
                <a:solidFill>
                  <a:srgbClr val="000000"/>
                </a:solidFill>
              </a:rPr>
              <a:pPr>
                <a:spcBef>
                  <a:spcPct val="0"/>
                </a:spcBef>
              </a:pPr>
              <a:t>112</a:t>
            </a:fld>
            <a:endParaRPr lang="it-IT" altLang="en-US">
              <a:solidFill>
                <a:srgbClr val="000000"/>
              </a:solidFill>
            </a:endParaRPr>
          </a:p>
        </p:txBody>
      </p:sp>
      <p:sp>
        <p:nvSpPr>
          <p:cNvPr id="448515" name="Rectangle 2">
            <a:extLst>
              <a:ext uri="{FF2B5EF4-FFF2-40B4-BE49-F238E27FC236}">
                <a16:creationId xmlns:a16="http://schemas.microsoft.com/office/drawing/2014/main" id="{97AEAA31-033D-F967-D672-CB4E826DF17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8516" name="Rectangle 3">
            <a:extLst>
              <a:ext uri="{FF2B5EF4-FFF2-40B4-BE49-F238E27FC236}">
                <a16:creationId xmlns:a16="http://schemas.microsoft.com/office/drawing/2014/main" id="{787F7920-9272-3079-B2A5-54E7BC2CEC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Segnaposto immagine diapositiva 1">
            <a:extLst>
              <a:ext uri="{FF2B5EF4-FFF2-40B4-BE49-F238E27FC236}">
                <a16:creationId xmlns:a16="http://schemas.microsoft.com/office/drawing/2014/main" id="{226A2F97-6063-1842-4D80-825F1F594C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63" name="Segnaposto note 2">
            <a:extLst>
              <a:ext uri="{FF2B5EF4-FFF2-40B4-BE49-F238E27FC236}">
                <a16:creationId xmlns:a16="http://schemas.microsoft.com/office/drawing/2014/main" id="{8B1BB1D7-6B3C-2049-9729-3D5BC6BB86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50564" name="Segnaposto numero diapositiva 3">
            <a:extLst>
              <a:ext uri="{FF2B5EF4-FFF2-40B4-BE49-F238E27FC236}">
                <a16:creationId xmlns:a16="http://schemas.microsoft.com/office/drawing/2014/main" id="{3D04983D-ED2A-B9D1-CB9F-585B7769C0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53A032B-6AEC-4A22-B474-9D2D104E5011}" type="slidenum">
              <a:rPr lang="it-CH" altLang="en-US" smtClean="0"/>
              <a:pPr>
                <a:spcBef>
                  <a:spcPct val="0"/>
                </a:spcBef>
              </a:pPr>
              <a:t>113</a:t>
            </a:fld>
            <a:endParaRPr lang="it-CH"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a:extLst>
              <a:ext uri="{FF2B5EF4-FFF2-40B4-BE49-F238E27FC236}">
                <a16:creationId xmlns:a16="http://schemas.microsoft.com/office/drawing/2014/main" id="{6B1BA700-344A-6BAC-A67A-ACB59B0EE7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FD24828-011D-4D58-B73E-211BA761FC95}" type="slidenum">
              <a:rPr lang="it-IT" altLang="en-US" smtClean="0">
                <a:solidFill>
                  <a:srgbClr val="000000"/>
                </a:solidFill>
              </a:rPr>
              <a:pPr>
                <a:spcBef>
                  <a:spcPct val="0"/>
                </a:spcBef>
              </a:pPr>
              <a:t>114</a:t>
            </a:fld>
            <a:endParaRPr lang="it-IT" altLang="en-US">
              <a:solidFill>
                <a:srgbClr val="000000"/>
              </a:solidFill>
            </a:endParaRPr>
          </a:p>
        </p:txBody>
      </p:sp>
      <p:sp>
        <p:nvSpPr>
          <p:cNvPr id="452611" name="Rectangle 2">
            <a:extLst>
              <a:ext uri="{FF2B5EF4-FFF2-40B4-BE49-F238E27FC236}">
                <a16:creationId xmlns:a16="http://schemas.microsoft.com/office/drawing/2014/main" id="{C8880626-D93B-236D-C045-2760A7F35A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2612" name="Rectangle 3">
            <a:extLst>
              <a:ext uri="{FF2B5EF4-FFF2-40B4-BE49-F238E27FC236}">
                <a16:creationId xmlns:a16="http://schemas.microsoft.com/office/drawing/2014/main" id="{F70C5A15-75C2-1832-D5EF-83E3DC8D64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Le Directeur décide qu’il faut exporter les voitures W au Japon.</a:t>
            </a:r>
          </a:p>
          <a:p>
            <a:pPr eaLnBrk="1" hangingPunct="1">
              <a:spcBef>
                <a:spcPct val="0"/>
              </a:spcBef>
            </a:pPr>
            <a:r>
              <a:rPr lang="fr-FR" altLang="it-CH"/>
              <a:t>Mais au Japon on produit encore plus pour épargner sur les coûts fixes.</a:t>
            </a:r>
          </a:p>
          <a:p>
            <a:pPr eaLnBrk="1" hangingPunct="1">
              <a:spcBef>
                <a:spcPct val="0"/>
              </a:spcBef>
            </a:pPr>
            <a:r>
              <a:rPr lang="fr-FR" altLang="it-CH"/>
              <a:t>Quoi faire?</a:t>
            </a:r>
          </a:p>
          <a:p>
            <a:pPr eaLnBrk="1" hangingPunct="1">
              <a:spcBef>
                <a:spcPct val="0"/>
              </a:spcBef>
            </a:pPr>
            <a:endParaRPr lang="fr-FR" altLang="it-CH"/>
          </a:p>
          <a:p>
            <a:pPr eaLnBrk="1" hangingPunct="1">
              <a:spcBef>
                <a:spcPct val="0"/>
              </a:spcBef>
            </a:pPr>
            <a:r>
              <a:rPr lang="fr-FR" altLang="it-CH"/>
              <a:t>https://fr.wikipedia.org/wiki/Toyota</a:t>
            </a:r>
          </a:p>
          <a:p>
            <a:pPr eaLnBrk="1" hangingPunct="1">
              <a:spcBef>
                <a:spcPct val="0"/>
              </a:spcBef>
            </a:pPr>
            <a:r>
              <a:rPr lang="fr-FR" altLang="it-CH"/>
              <a:t>https://fr.wikipedia.org/wiki/Syst%C3%A8me_de_production_Toyota</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a:extLst>
              <a:ext uri="{FF2B5EF4-FFF2-40B4-BE49-F238E27FC236}">
                <a16:creationId xmlns:a16="http://schemas.microsoft.com/office/drawing/2014/main" id="{2E7687A8-CBCF-37EF-2FC2-67E16E2FD8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EFEEB45-BD0C-4D6A-B07E-D3B295A297CA}" type="slidenum">
              <a:rPr lang="it-IT" altLang="en-US" smtClean="0">
                <a:solidFill>
                  <a:srgbClr val="000000"/>
                </a:solidFill>
              </a:rPr>
              <a:pPr>
                <a:spcBef>
                  <a:spcPct val="0"/>
                </a:spcBef>
              </a:pPr>
              <a:t>115</a:t>
            </a:fld>
            <a:endParaRPr lang="it-IT" altLang="en-US">
              <a:solidFill>
                <a:srgbClr val="000000"/>
              </a:solidFill>
            </a:endParaRPr>
          </a:p>
        </p:txBody>
      </p:sp>
      <p:sp>
        <p:nvSpPr>
          <p:cNvPr id="454659" name="Rectangle 2">
            <a:extLst>
              <a:ext uri="{FF2B5EF4-FFF2-40B4-BE49-F238E27FC236}">
                <a16:creationId xmlns:a16="http://schemas.microsoft.com/office/drawing/2014/main" id="{EEC9B845-7715-4C1A-5105-DC01741510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4660" name="Rectangle 3">
            <a:extLst>
              <a:ext uri="{FF2B5EF4-FFF2-40B4-BE49-F238E27FC236}">
                <a16:creationId xmlns:a16="http://schemas.microsoft.com/office/drawing/2014/main" id="{571B01A7-4FF0-FB51-6B9E-F85D0FB74C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La décision de réduire la marge de profit est la dernière possibilité qui reste au Directeur pour réduire les coûts de production. Évidemment, le Directeur est conscient que cette décision ne plaira pas aux capitalistes, mais la concurrence ne laisse pas le choix: ou réduire les coûts ou fermer.</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a:extLst>
              <a:ext uri="{FF2B5EF4-FFF2-40B4-BE49-F238E27FC236}">
                <a16:creationId xmlns:a16="http://schemas.microsoft.com/office/drawing/2014/main" id="{A09D9B8C-B059-ADCF-A7DD-B89D9A2695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BD6903-5E7D-4D66-A5B6-A4C66176A191}" type="slidenum">
              <a:rPr lang="it-IT" altLang="en-US" smtClean="0">
                <a:solidFill>
                  <a:srgbClr val="000000"/>
                </a:solidFill>
              </a:rPr>
              <a:pPr>
                <a:spcBef>
                  <a:spcPct val="0"/>
                </a:spcBef>
              </a:pPr>
              <a:t>116</a:t>
            </a:fld>
            <a:endParaRPr lang="it-IT" altLang="en-US">
              <a:solidFill>
                <a:srgbClr val="000000"/>
              </a:solidFill>
            </a:endParaRPr>
          </a:p>
        </p:txBody>
      </p:sp>
      <p:sp>
        <p:nvSpPr>
          <p:cNvPr id="456707" name="Rectangle 2">
            <a:extLst>
              <a:ext uri="{FF2B5EF4-FFF2-40B4-BE49-F238E27FC236}">
                <a16:creationId xmlns:a16="http://schemas.microsoft.com/office/drawing/2014/main" id="{C555935D-8A34-DB09-4A5B-054D39583B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6708" name="Rectangle 3">
            <a:extLst>
              <a:ext uri="{FF2B5EF4-FFF2-40B4-BE49-F238E27FC236}">
                <a16:creationId xmlns:a16="http://schemas.microsoft.com/office/drawing/2014/main" id="{A165621A-6219-B7CF-77EA-68BE925299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À ce stade, c’est le marché qui indique le prix auquel il est possible de vendre la voiture W, c’est-à-dire le prix que les acheteurs sont prêts à payer.</a:t>
            </a:r>
          </a:p>
          <a:p>
            <a:pPr eaLnBrk="1" hangingPunct="1">
              <a:spcBef>
                <a:spcPct val="0"/>
              </a:spcBef>
            </a:pPr>
            <a:r>
              <a:rPr lang="fr-FR" altLang="it-CH"/>
              <a:t>Si les coûts de production étaient plus hauts que ce prix de marché, il serait impossible de vendre les voitures avec profit, au contraire, probablement on devrait vendre à perte. Et cela, les capitalistes n’aiment pas du tout. </a:t>
            </a:r>
          </a:p>
          <a:p>
            <a:pPr eaLnBrk="1" hangingPunct="1">
              <a:spcBef>
                <a:spcPct val="0"/>
              </a:spcBef>
            </a:pPr>
            <a:endParaRPr lang="fr-FR" altLang="it-CH"/>
          </a:p>
          <a:p>
            <a:pPr eaLnBrk="1" hangingPunct="1">
              <a:spcBef>
                <a:spcPct val="0"/>
              </a:spcBef>
            </a:pPr>
            <a:r>
              <a:rPr lang="fr-FR" altLang="it-CH"/>
              <a:t>http://en.wikipedia.org/wiki/Value-form#Real_prices_and_ideal_prices</a:t>
            </a:r>
          </a:p>
          <a:p>
            <a:pPr eaLnBrk="1" hangingPunct="1">
              <a:spcBef>
                <a:spcPct val="0"/>
              </a:spcBef>
            </a:pPr>
            <a:r>
              <a:rPr lang="fr-FR" altLang="it-CH"/>
              <a:t>http://en.wikipedia.org/wiki/Profit</a:t>
            </a:r>
          </a:p>
          <a:p>
            <a:pPr eaLnBrk="1" hangingPunct="1">
              <a:spcBef>
                <a:spcPct val="0"/>
              </a:spcBef>
            </a:pPr>
            <a:r>
              <a:rPr lang="fr-FR" altLang="it-CH"/>
              <a:t>https://en.wikipedia.org/wiki/Market_price</a:t>
            </a:r>
          </a:p>
          <a:p>
            <a:pPr eaLnBrk="1" hangingPunct="1">
              <a:spcBef>
                <a:spcPct val="0"/>
              </a:spcBef>
            </a:pPr>
            <a:endParaRPr lang="fr-FR" altLang="it-CH"/>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a:extLst>
              <a:ext uri="{FF2B5EF4-FFF2-40B4-BE49-F238E27FC236}">
                <a16:creationId xmlns:a16="http://schemas.microsoft.com/office/drawing/2014/main" id="{0BD8961D-60FF-5A5B-6E37-07719159B6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C0C788-2700-4320-BEE8-3F839C893C1F}" type="slidenum">
              <a:rPr lang="it-IT" altLang="en-US" smtClean="0">
                <a:solidFill>
                  <a:srgbClr val="000000"/>
                </a:solidFill>
              </a:rPr>
              <a:pPr>
                <a:spcBef>
                  <a:spcPct val="0"/>
                </a:spcBef>
              </a:pPr>
              <a:t>117</a:t>
            </a:fld>
            <a:endParaRPr lang="it-IT" altLang="en-US">
              <a:solidFill>
                <a:srgbClr val="000000"/>
              </a:solidFill>
            </a:endParaRPr>
          </a:p>
        </p:txBody>
      </p:sp>
      <p:sp>
        <p:nvSpPr>
          <p:cNvPr id="458755" name="Rectangle 2">
            <a:extLst>
              <a:ext uri="{FF2B5EF4-FFF2-40B4-BE49-F238E27FC236}">
                <a16:creationId xmlns:a16="http://schemas.microsoft.com/office/drawing/2014/main" id="{AB6007E7-88CF-E140-D9D3-E4EBF4CC7B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8756" name="Rectangle 3">
            <a:extLst>
              <a:ext uri="{FF2B5EF4-FFF2-40B4-BE49-F238E27FC236}">
                <a16:creationId xmlns:a16="http://schemas.microsoft.com/office/drawing/2014/main" id="{0D2B9A6B-5C53-F313-B84F-9C44BF4E67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a:extLst>
              <a:ext uri="{FF2B5EF4-FFF2-40B4-BE49-F238E27FC236}">
                <a16:creationId xmlns:a16="http://schemas.microsoft.com/office/drawing/2014/main" id="{168A755B-40E5-328C-72E9-2867DBF9B3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C6F18F-13BF-49C7-84F0-45252EBED1FD}" type="slidenum">
              <a:rPr lang="it-IT" altLang="en-US" smtClean="0">
                <a:solidFill>
                  <a:srgbClr val="000000"/>
                </a:solidFill>
              </a:rPr>
              <a:pPr>
                <a:spcBef>
                  <a:spcPct val="0"/>
                </a:spcBef>
              </a:pPr>
              <a:t>118</a:t>
            </a:fld>
            <a:endParaRPr lang="it-IT" altLang="en-US">
              <a:solidFill>
                <a:srgbClr val="000000"/>
              </a:solidFill>
            </a:endParaRPr>
          </a:p>
        </p:txBody>
      </p:sp>
      <p:sp>
        <p:nvSpPr>
          <p:cNvPr id="460803" name="Rectangle 2">
            <a:extLst>
              <a:ext uri="{FF2B5EF4-FFF2-40B4-BE49-F238E27FC236}">
                <a16:creationId xmlns:a16="http://schemas.microsoft.com/office/drawing/2014/main" id="{DD797169-A6C6-B3C5-9A4B-73AA6DABA5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04" name="Rectangle 3">
            <a:extLst>
              <a:ext uri="{FF2B5EF4-FFF2-40B4-BE49-F238E27FC236}">
                <a16:creationId xmlns:a16="http://schemas.microsoft.com/office/drawing/2014/main" id="{0B7858CF-7A45-07F5-ECB2-8EE0F60196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La voiture est désormais entrée dans tous les secteurs et moments de la vie des êtres humains.</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a:extLst>
              <a:ext uri="{FF2B5EF4-FFF2-40B4-BE49-F238E27FC236}">
                <a16:creationId xmlns:a16="http://schemas.microsoft.com/office/drawing/2014/main" id="{D5DB7625-C439-1274-0B50-D7D77690CF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8D5967F-ABB4-4E55-8FAA-B2CFA4302768}" type="slidenum">
              <a:rPr lang="it-IT" altLang="en-US" smtClean="0">
                <a:solidFill>
                  <a:srgbClr val="000000"/>
                </a:solidFill>
              </a:rPr>
              <a:pPr>
                <a:spcBef>
                  <a:spcPct val="0"/>
                </a:spcBef>
              </a:pPr>
              <a:t>119</a:t>
            </a:fld>
            <a:endParaRPr lang="it-IT" altLang="en-US">
              <a:solidFill>
                <a:srgbClr val="000000"/>
              </a:solidFill>
            </a:endParaRPr>
          </a:p>
        </p:txBody>
      </p:sp>
      <p:sp>
        <p:nvSpPr>
          <p:cNvPr id="462851" name="Rectangle 2">
            <a:extLst>
              <a:ext uri="{FF2B5EF4-FFF2-40B4-BE49-F238E27FC236}">
                <a16:creationId xmlns:a16="http://schemas.microsoft.com/office/drawing/2014/main" id="{238B6F07-9907-1CFF-18BC-08487D93F9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2852" name="Rectangle 3">
            <a:extLst>
              <a:ext uri="{FF2B5EF4-FFF2-40B4-BE49-F238E27FC236}">
                <a16:creationId xmlns:a16="http://schemas.microsoft.com/office/drawing/2014/main" id="{5844126D-5B27-8288-5837-E9309C93E0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La voiture est une façon de vivre.</a:t>
            </a:r>
          </a:p>
          <a:p>
            <a:pPr eaLnBrk="1" hangingPunct="1">
              <a:spcBef>
                <a:spcPct val="0"/>
              </a:spcBef>
            </a:pPr>
            <a:endParaRPr lang="it-CH" altLang="it-CH"/>
          </a:p>
          <a:p>
            <a:pPr eaLnBrk="1" hangingPunct="1">
              <a:spcBef>
                <a:spcPct val="0"/>
              </a:spcBef>
            </a:pPr>
            <a:r>
              <a:rPr lang="it-CH" altLang="it-CH"/>
              <a:t>http://en.wikipedia.org/wiki/Lunar_Roving_Vehicle</a:t>
            </a:r>
          </a:p>
          <a:p>
            <a:pPr eaLnBrk="1" hangingPunct="1">
              <a:spcBef>
                <a:spcPct val="0"/>
              </a:spcBef>
            </a:pPr>
            <a:endParaRPr lang="it-CH" altLang="it-CH"/>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a:extLst>
              <a:ext uri="{FF2B5EF4-FFF2-40B4-BE49-F238E27FC236}">
                <a16:creationId xmlns:a16="http://schemas.microsoft.com/office/drawing/2014/main" id="{84B3553F-61EB-0083-9147-27989498321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CB0B231-A7F5-44C0-A3DC-FD95CF0459FA}" type="slidenum">
              <a:rPr lang="it-IT" altLang="en-US" smtClean="0">
                <a:solidFill>
                  <a:srgbClr val="000000"/>
                </a:solidFill>
              </a:rPr>
              <a:pPr>
                <a:spcBef>
                  <a:spcPct val="0"/>
                </a:spcBef>
              </a:pPr>
              <a:t>12</a:t>
            </a:fld>
            <a:endParaRPr lang="it-IT" altLang="en-US">
              <a:solidFill>
                <a:srgbClr val="000000"/>
              </a:solidFill>
            </a:endParaRPr>
          </a:p>
        </p:txBody>
      </p:sp>
      <p:sp>
        <p:nvSpPr>
          <p:cNvPr id="243715" name="Rectangle 2">
            <a:extLst>
              <a:ext uri="{FF2B5EF4-FFF2-40B4-BE49-F238E27FC236}">
                <a16:creationId xmlns:a16="http://schemas.microsoft.com/office/drawing/2014/main" id="{0C6D9486-8729-DA23-B1F5-CEB7A52511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6" name="Rectangle 3">
            <a:extLst>
              <a:ext uri="{FF2B5EF4-FFF2-40B4-BE49-F238E27FC236}">
                <a16:creationId xmlns:a16="http://schemas.microsoft.com/office/drawing/2014/main" id="{5F5BF3F5-32EA-EA92-D253-D63534154C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Beaucoup de personnes travaillent ensemble en même temps et font le même travail.</a:t>
            </a:r>
            <a:endParaRPr lang="it-IT" altLang="it-CH"/>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a:extLst>
              <a:ext uri="{FF2B5EF4-FFF2-40B4-BE49-F238E27FC236}">
                <a16:creationId xmlns:a16="http://schemas.microsoft.com/office/drawing/2014/main" id="{4E1CDDD6-CAE8-834F-53A9-9E697E2DEB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230762A-9ED0-496B-8875-0F12AE40E9A3}" type="slidenum">
              <a:rPr lang="it-IT" altLang="en-US" smtClean="0">
                <a:solidFill>
                  <a:srgbClr val="000000"/>
                </a:solidFill>
              </a:rPr>
              <a:pPr>
                <a:spcBef>
                  <a:spcPct val="0"/>
                </a:spcBef>
              </a:pPr>
              <a:t>120</a:t>
            </a:fld>
            <a:endParaRPr lang="it-IT" altLang="en-US">
              <a:solidFill>
                <a:srgbClr val="000000"/>
              </a:solidFill>
            </a:endParaRPr>
          </a:p>
        </p:txBody>
      </p:sp>
      <p:sp>
        <p:nvSpPr>
          <p:cNvPr id="464899" name="Rectangle 2">
            <a:extLst>
              <a:ext uri="{FF2B5EF4-FFF2-40B4-BE49-F238E27FC236}">
                <a16:creationId xmlns:a16="http://schemas.microsoft.com/office/drawing/2014/main" id="{87FC1317-E089-E3DF-A865-E08FB1223C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4900" name="Rectangle 3">
            <a:extLst>
              <a:ext uri="{FF2B5EF4-FFF2-40B4-BE49-F238E27FC236}">
                <a16:creationId xmlns:a16="http://schemas.microsoft.com/office/drawing/2014/main" id="{1441F271-6143-C234-C6DD-C53D036510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De nos jours, la voiture nous accompagne partout.</a:t>
            </a:r>
            <a:endParaRPr lang="it-CH" altLang="it-CH"/>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a:extLst>
              <a:ext uri="{FF2B5EF4-FFF2-40B4-BE49-F238E27FC236}">
                <a16:creationId xmlns:a16="http://schemas.microsoft.com/office/drawing/2014/main" id="{88C6A838-E718-6F47-10E3-06CC6FB1CC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CFCE42E-654D-4D5C-A397-831634FBE3EC}" type="slidenum">
              <a:rPr lang="it-IT" altLang="en-US" smtClean="0">
                <a:solidFill>
                  <a:srgbClr val="000000"/>
                </a:solidFill>
              </a:rPr>
              <a:pPr>
                <a:spcBef>
                  <a:spcPct val="0"/>
                </a:spcBef>
              </a:pPr>
              <a:t>121</a:t>
            </a:fld>
            <a:endParaRPr lang="it-IT" altLang="en-US">
              <a:solidFill>
                <a:srgbClr val="000000"/>
              </a:solidFill>
            </a:endParaRPr>
          </a:p>
        </p:txBody>
      </p:sp>
      <p:sp>
        <p:nvSpPr>
          <p:cNvPr id="466947" name="Rectangle 2">
            <a:extLst>
              <a:ext uri="{FF2B5EF4-FFF2-40B4-BE49-F238E27FC236}">
                <a16:creationId xmlns:a16="http://schemas.microsoft.com/office/drawing/2014/main" id="{05E58DC0-918F-4195-6711-B9D77A6769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6948" name="Rectangle 3">
            <a:extLst>
              <a:ext uri="{FF2B5EF4-FFF2-40B4-BE49-F238E27FC236}">
                <a16:creationId xmlns:a16="http://schemas.microsoft.com/office/drawing/2014/main" id="{3AC5AAF2-4171-C1FB-2779-E18CDDBAA51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De nos jours, la voiture est vie et amusement.</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Segnaposto immagine diapositiva 1">
            <a:extLst>
              <a:ext uri="{FF2B5EF4-FFF2-40B4-BE49-F238E27FC236}">
                <a16:creationId xmlns:a16="http://schemas.microsoft.com/office/drawing/2014/main" id="{B6BD08C8-0CFB-7B22-53E1-1FCDA6912B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8995" name="Segnaposto note 2">
            <a:extLst>
              <a:ext uri="{FF2B5EF4-FFF2-40B4-BE49-F238E27FC236}">
                <a16:creationId xmlns:a16="http://schemas.microsoft.com/office/drawing/2014/main" id="{080DC602-46B6-BC33-AD78-DD0CEB3408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68996" name="Segnaposto numero diapositiva 3">
            <a:extLst>
              <a:ext uri="{FF2B5EF4-FFF2-40B4-BE49-F238E27FC236}">
                <a16:creationId xmlns:a16="http://schemas.microsoft.com/office/drawing/2014/main" id="{42DE05CE-4F44-E1B2-BD90-D50970B9C8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73A20DF-08FE-4681-8F03-F683E7D19EC1}" type="slidenum">
              <a:rPr lang="it-CH" altLang="en-US" smtClean="0"/>
              <a:pPr>
                <a:spcBef>
                  <a:spcPct val="0"/>
                </a:spcBef>
              </a:pPr>
              <a:t>122</a:t>
            </a:fld>
            <a:endParaRPr lang="it-CH"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a:extLst>
              <a:ext uri="{FF2B5EF4-FFF2-40B4-BE49-F238E27FC236}">
                <a16:creationId xmlns:a16="http://schemas.microsoft.com/office/drawing/2014/main" id="{F74324D1-F656-A5AC-5682-88740C0108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EA0FF17-08DB-4663-B189-8E42124E2F40}" type="slidenum">
              <a:rPr lang="it-IT" altLang="en-US" smtClean="0">
                <a:solidFill>
                  <a:srgbClr val="000000"/>
                </a:solidFill>
              </a:rPr>
              <a:pPr>
                <a:spcBef>
                  <a:spcPct val="0"/>
                </a:spcBef>
              </a:pPr>
              <a:t>123</a:t>
            </a:fld>
            <a:endParaRPr lang="it-IT" altLang="en-US">
              <a:solidFill>
                <a:srgbClr val="000000"/>
              </a:solidFill>
            </a:endParaRPr>
          </a:p>
        </p:txBody>
      </p:sp>
      <p:sp>
        <p:nvSpPr>
          <p:cNvPr id="471043" name="Rectangle 2">
            <a:extLst>
              <a:ext uri="{FF2B5EF4-FFF2-40B4-BE49-F238E27FC236}">
                <a16:creationId xmlns:a16="http://schemas.microsoft.com/office/drawing/2014/main" id="{9BFD0388-B43D-475A-A425-F65FA14387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44" name="Rectangle 3">
            <a:extLst>
              <a:ext uri="{FF2B5EF4-FFF2-40B4-BE49-F238E27FC236}">
                <a16:creationId xmlns:a16="http://schemas.microsoft.com/office/drawing/2014/main" id="{24C5DCAD-2ADF-E3EB-80E2-C154DD0F0A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La société humaine moderne est bâtie et organisée en fonction de la voiture.</a:t>
            </a:r>
          </a:p>
          <a:p>
            <a:pPr eaLnBrk="1" hangingPunct="1">
              <a:spcBef>
                <a:spcPct val="0"/>
              </a:spcBef>
            </a:pPr>
            <a:endParaRPr lang="fr-FR" altLang="it-CH"/>
          </a:p>
          <a:p>
            <a:pPr eaLnBrk="1" hangingPunct="1">
              <a:spcBef>
                <a:spcPct val="0"/>
              </a:spcBef>
            </a:pPr>
            <a:r>
              <a:rPr lang="it-CH" altLang="it-CH">
                <a:solidFill>
                  <a:srgbClr val="000000"/>
                </a:solidFill>
              </a:rPr>
              <a:t>http://en.wikipedia.org/wiki/Multi-storey_car_park</a:t>
            </a:r>
          </a:p>
          <a:p>
            <a:pPr eaLnBrk="1" hangingPunct="1">
              <a:spcBef>
                <a:spcPct val="0"/>
              </a:spcBef>
            </a:pPr>
            <a:endParaRPr lang="fr-FR" altLang="it-CH"/>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Segnaposto immagine diapositiva 1">
            <a:extLst>
              <a:ext uri="{FF2B5EF4-FFF2-40B4-BE49-F238E27FC236}">
                <a16:creationId xmlns:a16="http://schemas.microsoft.com/office/drawing/2014/main" id="{0DD6FC20-0018-2C27-4106-73BD54BD81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3091" name="Segnaposto note 2">
            <a:extLst>
              <a:ext uri="{FF2B5EF4-FFF2-40B4-BE49-F238E27FC236}">
                <a16:creationId xmlns:a16="http://schemas.microsoft.com/office/drawing/2014/main" id="{E5DA2E50-496F-4C7D-68E0-69E7DD69A3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http://en.wikipedia.org/wiki/Autostadt</a:t>
            </a:r>
          </a:p>
          <a:p>
            <a:r>
              <a:rPr lang="it-CH" altLang="it-CH"/>
              <a:t>https://fr.wikipedia.org/wiki/Salon_de_l%27automobile_de_Gen%C3%A8ve</a:t>
            </a:r>
          </a:p>
        </p:txBody>
      </p:sp>
      <p:sp>
        <p:nvSpPr>
          <p:cNvPr id="473092" name="Segnaposto numero diapositiva 3">
            <a:extLst>
              <a:ext uri="{FF2B5EF4-FFF2-40B4-BE49-F238E27FC236}">
                <a16:creationId xmlns:a16="http://schemas.microsoft.com/office/drawing/2014/main" id="{96FB8E1E-059B-8C77-9E83-85EE044580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AEF75D-F0FB-41ED-BC03-34E2E50CB734}" type="slidenum">
              <a:rPr lang="it-CH" altLang="en-US" smtClean="0"/>
              <a:pPr>
                <a:spcBef>
                  <a:spcPct val="0"/>
                </a:spcBef>
              </a:pPr>
              <a:t>124</a:t>
            </a:fld>
            <a:endParaRPr lang="it-CH"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Segnaposto immagine diapositiva 1">
            <a:extLst>
              <a:ext uri="{FF2B5EF4-FFF2-40B4-BE49-F238E27FC236}">
                <a16:creationId xmlns:a16="http://schemas.microsoft.com/office/drawing/2014/main" id="{4C0A4021-0FDF-586B-43A8-87A2A4DB6C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5139" name="Segnaposto note 2">
            <a:extLst>
              <a:ext uri="{FF2B5EF4-FFF2-40B4-BE49-F238E27FC236}">
                <a16:creationId xmlns:a16="http://schemas.microsoft.com/office/drawing/2014/main" id="{A9262143-B05C-C874-0B85-920961A984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75140" name="Segnaposto numero diapositiva 3">
            <a:extLst>
              <a:ext uri="{FF2B5EF4-FFF2-40B4-BE49-F238E27FC236}">
                <a16:creationId xmlns:a16="http://schemas.microsoft.com/office/drawing/2014/main" id="{94A9FEBF-B2D8-2D29-1080-6415789640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5BB4ED-696F-4954-86A2-77B3286E9FCD}" type="slidenum">
              <a:rPr lang="it-CH" altLang="en-US" smtClean="0"/>
              <a:pPr>
                <a:spcBef>
                  <a:spcPct val="0"/>
                </a:spcBef>
              </a:pPr>
              <a:t>125</a:t>
            </a:fld>
            <a:endParaRPr lang="it-CH"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a:extLst>
              <a:ext uri="{FF2B5EF4-FFF2-40B4-BE49-F238E27FC236}">
                <a16:creationId xmlns:a16="http://schemas.microsoft.com/office/drawing/2014/main" id="{8E85597F-E4C3-BBB9-421A-264D3811D5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972B024-9D28-4058-8496-B199397DDC4E}" type="slidenum">
              <a:rPr lang="it-IT" altLang="en-US" smtClean="0">
                <a:solidFill>
                  <a:srgbClr val="000000"/>
                </a:solidFill>
              </a:rPr>
              <a:pPr>
                <a:spcBef>
                  <a:spcPct val="0"/>
                </a:spcBef>
              </a:pPr>
              <a:t>126</a:t>
            </a:fld>
            <a:endParaRPr lang="it-IT" altLang="en-US">
              <a:solidFill>
                <a:srgbClr val="000000"/>
              </a:solidFill>
            </a:endParaRPr>
          </a:p>
        </p:txBody>
      </p:sp>
      <p:sp>
        <p:nvSpPr>
          <p:cNvPr id="477187" name="Rectangle 2">
            <a:extLst>
              <a:ext uri="{FF2B5EF4-FFF2-40B4-BE49-F238E27FC236}">
                <a16:creationId xmlns:a16="http://schemas.microsoft.com/office/drawing/2014/main" id="{2D9FEA06-A440-DF66-D17B-3898A61F827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7188" name="Rectangle 3">
            <a:extLst>
              <a:ext uri="{FF2B5EF4-FFF2-40B4-BE49-F238E27FC236}">
                <a16:creationId xmlns:a16="http://schemas.microsoft.com/office/drawing/2014/main" id="{D50A5667-1D64-0FA4-3573-0CE9C0853D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Presque tout le monde a au moins une voiture. </a:t>
            </a:r>
          </a:p>
          <a:p>
            <a:pPr eaLnBrk="1" hangingPunct="1">
              <a:spcBef>
                <a:spcPct val="0"/>
              </a:spcBef>
            </a:pPr>
            <a:r>
              <a:rPr lang="it-CH" altLang="it-CH"/>
              <a:t>Desormais la voiture est un bien de consommation quelconque.</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Segnaposto immagine diapositiva 1">
            <a:extLst>
              <a:ext uri="{FF2B5EF4-FFF2-40B4-BE49-F238E27FC236}">
                <a16:creationId xmlns:a16="http://schemas.microsoft.com/office/drawing/2014/main" id="{C9A66E4B-FBA4-D78F-0B54-BED582338B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9235" name="Segnaposto note 2">
            <a:extLst>
              <a:ext uri="{FF2B5EF4-FFF2-40B4-BE49-F238E27FC236}">
                <a16:creationId xmlns:a16="http://schemas.microsoft.com/office/drawing/2014/main" id="{06D9C069-B027-9E92-F3A9-28E0598AD6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Voitures en circulation sur la planète: plus de 1'000'000'000 - 250'000'000 seulement aux États-Unis - 100.000.000 en Chine dont 5.000.000 seulement à Pékin</a:t>
            </a:r>
          </a:p>
          <a:p>
            <a:r>
              <a:rPr lang="fr-FR" altLang="it-CH"/>
              <a:t>Voitures produites en 2010: 60'000'000 = 165000 par jour - en Chine sont produits 300 modèles de 52 marques chinoises et 170 modèles de 23 marques étrangères</a:t>
            </a:r>
          </a:p>
          <a:p>
            <a:r>
              <a:rPr lang="fr-FR" altLang="it-CH"/>
              <a:t>1/4 des voitures sont produites en Chine,</a:t>
            </a:r>
          </a:p>
          <a:p>
            <a:r>
              <a:rPr lang="fr-FR" altLang="it-CH"/>
              <a:t>1/2 des voitures sont produites en Asie du Sud-Est</a:t>
            </a:r>
          </a:p>
          <a:p>
            <a:r>
              <a:rPr lang="fr-FR" altLang="it-CH"/>
              <a:t>1/3 des voitures sont produites en Europe</a:t>
            </a:r>
          </a:p>
          <a:p>
            <a:endParaRPr lang="fr-FR" altLang="it-CH"/>
          </a:p>
          <a:p>
            <a:r>
              <a:rPr lang="fr-FR" altLang="it-CH"/>
              <a:t>En Chine il y a 70 voitures pour 1000 habitants</a:t>
            </a:r>
          </a:p>
          <a:p>
            <a:r>
              <a:rPr lang="fr-FR" altLang="it-CH"/>
              <a:t>Dans les pays du G7 il y a 700 voitures pour 1000 habitants.</a:t>
            </a:r>
          </a:p>
          <a:p>
            <a:r>
              <a:rPr lang="fr-FR" altLang="it-CH"/>
              <a:t>Source : FuW, 3.11.12</a:t>
            </a:r>
          </a:p>
        </p:txBody>
      </p:sp>
      <p:sp>
        <p:nvSpPr>
          <p:cNvPr id="479236" name="Segnaposto numero diapositiva 3">
            <a:extLst>
              <a:ext uri="{FF2B5EF4-FFF2-40B4-BE49-F238E27FC236}">
                <a16:creationId xmlns:a16="http://schemas.microsoft.com/office/drawing/2014/main" id="{A9B53BF0-CA17-755E-C304-7772C3850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370E72F-67A4-4BF3-B811-7F08F2E0371F}" type="slidenum">
              <a:rPr lang="it-CH" altLang="en-US" smtClean="0"/>
              <a:pPr>
                <a:spcBef>
                  <a:spcPct val="0"/>
                </a:spcBef>
              </a:pPr>
              <a:t>127</a:t>
            </a:fld>
            <a:endParaRPr lang="it-CH"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Segnaposto immagine diapositiva 1">
            <a:extLst>
              <a:ext uri="{FF2B5EF4-FFF2-40B4-BE49-F238E27FC236}">
                <a16:creationId xmlns:a16="http://schemas.microsoft.com/office/drawing/2014/main" id="{C005C930-31B3-C2E3-B587-EAB6AA94B0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283" name="Segnaposto note 2">
            <a:extLst>
              <a:ext uri="{FF2B5EF4-FFF2-40B4-BE49-F238E27FC236}">
                <a16:creationId xmlns:a16="http://schemas.microsoft.com/office/drawing/2014/main" id="{F6D0DB6B-09E4-E97B-AB55-D6619A4C8A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http://en.wikipedia.org/wiki/Autostadt</a:t>
            </a:r>
          </a:p>
        </p:txBody>
      </p:sp>
      <p:sp>
        <p:nvSpPr>
          <p:cNvPr id="481284" name="Segnaposto numero diapositiva 3">
            <a:extLst>
              <a:ext uri="{FF2B5EF4-FFF2-40B4-BE49-F238E27FC236}">
                <a16:creationId xmlns:a16="http://schemas.microsoft.com/office/drawing/2014/main" id="{55EEF99C-C182-60A0-1395-0D28875EB9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D40B097-E022-4AA7-ACB2-5FD61FA64EA8}" type="slidenum">
              <a:rPr lang="it-CH" altLang="en-US" smtClean="0"/>
              <a:pPr>
                <a:spcBef>
                  <a:spcPct val="0"/>
                </a:spcBef>
              </a:pPr>
              <a:t>128</a:t>
            </a:fld>
            <a:endParaRPr lang="it-CH"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Segnaposto immagine diapositiva 1">
            <a:extLst>
              <a:ext uri="{FF2B5EF4-FFF2-40B4-BE49-F238E27FC236}">
                <a16:creationId xmlns:a16="http://schemas.microsoft.com/office/drawing/2014/main" id="{4607E8B5-E228-40FE-1D5B-E21735059A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3331" name="Segnaposto note 2">
            <a:extLst>
              <a:ext uri="{FF2B5EF4-FFF2-40B4-BE49-F238E27FC236}">
                <a16:creationId xmlns:a16="http://schemas.microsoft.com/office/drawing/2014/main" id="{0C70D78D-A477-299C-1242-743AA02465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83332" name="Segnaposto numero diapositiva 3">
            <a:extLst>
              <a:ext uri="{FF2B5EF4-FFF2-40B4-BE49-F238E27FC236}">
                <a16:creationId xmlns:a16="http://schemas.microsoft.com/office/drawing/2014/main" id="{59ABBFDA-1449-9EAE-22AD-3945DF4868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6D243C-7E9A-49C8-AED2-7256D738CB6A}" type="slidenum">
              <a:rPr lang="it-CH" altLang="en-US" smtClean="0"/>
              <a:pPr>
                <a:spcBef>
                  <a:spcPct val="0"/>
                </a:spcBef>
              </a:pPr>
              <a:t>129</a:t>
            </a:fld>
            <a:endParaRPr lang="it-CH"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a:extLst>
              <a:ext uri="{FF2B5EF4-FFF2-40B4-BE49-F238E27FC236}">
                <a16:creationId xmlns:a16="http://schemas.microsoft.com/office/drawing/2014/main" id="{D6957C37-78AE-6349-CF35-CB10804828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9195CD6-00A9-4DD5-A42A-22125758C554}" type="slidenum">
              <a:rPr lang="it-IT" altLang="en-US" smtClean="0">
                <a:solidFill>
                  <a:srgbClr val="000000"/>
                </a:solidFill>
              </a:rPr>
              <a:pPr>
                <a:spcBef>
                  <a:spcPct val="0"/>
                </a:spcBef>
              </a:pPr>
              <a:t>13</a:t>
            </a:fld>
            <a:endParaRPr lang="it-IT" altLang="en-US">
              <a:solidFill>
                <a:srgbClr val="000000"/>
              </a:solidFill>
            </a:endParaRPr>
          </a:p>
        </p:txBody>
      </p:sp>
      <p:sp>
        <p:nvSpPr>
          <p:cNvPr id="245763" name="Rectangle 2">
            <a:extLst>
              <a:ext uri="{FF2B5EF4-FFF2-40B4-BE49-F238E27FC236}">
                <a16:creationId xmlns:a16="http://schemas.microsoft.com/office/drawing/2014/main" id="{A84DAC43-31EF-875A-624D-99F26586DF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4" name="Rectangle 3">
            <a:extLst>
              <a:ext uri="{FF2B5EF4-FFF2-40B4-BE49-F238E27FC236}">
                <a16:creationId xmlns:a16="http://schemas.microsoft.com/office/drawing/2014/main" id="{A2853ACF-9EA1-5267-9BD3-3646AB577B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Dans les premiers établissements industriels la main d’oeuvre est nombreuse et les conditions de travail sont désagréables</a:t>
            </a:r>
            <a:endParaRPr lang="it-IT" altLang="it-CH"/>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Segnaposto immagine diapositiva 1">
            <a:extLst>
              <a:ext uri="{FF2B5EF4-FFF2-40B4-BE49-F238E27FC236}">
                <a16:creationId xmlns:a16="http://schemas.microsoft.com/office/drawing/2014/main" id="{D3C1D3E5-E3C3-3837-1C3B-CC8DCF7C66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5379" name="Segnaposto note 2">
            <a:extLst>
              <a:ext uri="{FF2B5EF4-FFF2-40B4-BE49-F238E27FC236}">
                <a16:creationId xmlns:a16="http://schemas.microsoft.com/office/drawing/2014/main" id="{AB5C30D0-5916-9BCD-C8FA-963A0C48BB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Un noeud routier difficile à défaire ...</a:t>
            </a:r>
            <a:br>
              <a:rPr lang="fr-FR" altLang="it-CH"/>
            </a:br>
            <a:endParaRPr lang="it-CH" altLang="it-CH"/>
          </a:p>
        </p:txBody>
      </p:sp>
      <p:sp>
        <p:nvSpPr>
          <p:cNvPr id="485380" name="Segnaposto numero diapositiva 3">
            <a:extLst>
              <a:ext uri="{FF2B5EF4-FFF2-40B4-BE49-F238E27FC236}">
                <a16:creationId xmlns:a16="http://schemas.microsoft.com/office/drawing/2014/main" id="{6407297B-AB60-361A-A1AF-1C794CE9B4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D0D0A7-818E-4CD9-9A43-00637698A959}" type="slidenum">
              <a:rPr lang="it-CH" altLang="en-US" smtClean="0"/>
              <a:pPr>
                <a:spcBef>
                  <a:spcPct val="0"/>
                </a:spcBef>
              </a:pPr>
              <a:t>130</a:t>
            </a:fld>
            <a:endParaRPr lang="it-CH"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egnaposto immagine diapositiva 1">
            <a:extLst>
              <a:ext uri="{FF2B5EF4-FFF2-40B4-BE49-F238E27FC236}">
                <a16:creationId xmlns:a16="http://schemas.microsoft.com/office/drawing/2014/main" id="{2E2B321C-BADF-7E16-67BB-7443FFC7F9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7427" name="Segnaposto note 2">
            <a:extLst>
              <a:ext uri="{FF2B5EF4-FFF2-40B4-BE49-F238E27FC236}">
                <a16:creationId xmlns:a16="http://schemas.microsoft.com/office/drawing/2014/main" id="{EC6D96D2-7771-C2D3-3F78-AE2561E887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87428" name="Segnaposto numero diapositiva 3">
            <a:extLst>
              <a:ext uri="{FF2B5EF4-FFF2-40B4-BE49-F238E27FC236}">
                <a16:creationId xmlns:a16="http://schemas.microsoft.com/office/drawing/2014/main" id="{9725E533-195C-FC3E-1C7F-B470CED882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52BF93-186A-43C0-8A71-F864942E8C96}" type="slidenum">
              <a:rPr lang="it-CH" altLang="en-US" smtClean="0"/>
              <a:pPr>
                <a:spcBef>
                  <a:spcPct val="0"/>
                </a:spcBef>
              </a:pPr>
              <a:t>131</a:t>
            </a:fld>
            <a:endParaRPr lang="it-CH"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Slide Image Placeholder 1">
            <a:extLst>
              <a:ext uri="{FF2B5EF4-FFF2-40B4-BE49-F238E27FC236}">
                <a16:creationId xmlns:a16="http://schemas.microsoft.com/office/drawing/2014/main" id="{74A9B93A-2070-0C6C-21CE-E966616184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9475" name="Notes Placeholder 2">
            <a:extLst>
              <a:ext uri="{FF2B5EF4-FFF2-40B4-BE49-F238E27FC236}">
                <a16:creationId xmlns:a16="http://schemas.microsoft.com/office/drawing/2014/main" id="{0B1F4A91-2538-292B-79CC-5BDD97843F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http://en.wikipedia.org/wiki/Market_saturation</a:t>
            </a:r>
          </a:p>
        </p:txBody>
      </p:sp>
      <p:sp>
        <p:nvSpPr>
          <p:cNvPr id="489476" name="Slide Number Placeholder 3">
            <a:extLst>
              <a:ext uri="{FF2B5EF4-FFF2-40B4-BE49-F238E27FC236}">
                <a16:creationId xmlns:a16="http://schemas.microsoft.com/office/drawing/2014/main" id="{FC0BFBC5-B942-D608-0596-88838BDAE2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91845FB-B054-4A02-924C-FA94A88E39D9}" type="slidenum">
              <a:rPr lang="it-IT" altLang="en-US" smtClean="0">
                <a:solidFill>
                  <a:srgbClr val="000000"/>
                </a:solidFill>
              </a:rPr>
              <a:pPr>
                <a:spcBef>
                  <a:spcPct val="0"/>
                </a:spcBef>
              </a:pPr>
              <a:t>132</a:t>
            </a:fld>
            <a:endParaRPr lang="it-IT" altLang="en-US">
              <a:solidFill>
                <a:srgbClr val="000000"/>
              </a:solidFill>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a:extLst>
              <a:ext uri="{FF2B5EF4-FFF2-40B4-BE49-F238E27FC236}">
                <a16:creationId xmlns:a16="http://schemas.microsoft.com/office/drawing/2014/main" id="{DDA9398B-F3D4-295F-6C0A-810DC7EA2C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6BDBC8E-DE0F-4802-9DD3-9064AC4ADABD}" type="slidenum">
              <a:rPr lang="it-IT" altLang="en-US" smtClean="0">
                <a:solidFill>
                  <a:srgbClr val="000000"/>
                </a:solidFill>
              </a:rPr>
              <a:pPr>
                <a:spcBef>
                  <a:spcPct val="0"/>
                </a:spcBef>
              </a:pPr>
              <a:t>133</a:t>
            </a:fld>
            <a:endParaRPr lang="it-IT" altLang="en-US">
              <a:solidFill>
                <a:srgbClr val="000000"/>
              </a:solidFill>
            </a:endParaRPr>
          </a:p>
        </p:txBody>
      </p:sp>
      <p:sp>
        <p:nvSpPr>
          <p:cNvPr id="491523" name="Rectangle 2">
            <a:extLst>
              <a:ext uri="{FF2B5EF4-FFF2-40B4-BE49-F238E27FC236}">
                <a16:creationId xmlns:a16="http://schemas.microsoft.com/office/drawing/2014/main" id="{12B08BE0-D6D3-4F63-CA7B-2640C26912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24" name="Rectangle 3">
            <a:extLst>
              <a:ext uri="{FF2B5EF4-FFF2-40B4-BE49-F238E27FC236}">
                <a16:creationId xmlns:a16="http://schemas.microsoft.com/office/drawing/2014/main" id="{AE1A63B1-735B-4935-6B35-84998EF3ABF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 ”affaire”  des automobiles est terminé.</a:t>
            </a:r>
          </a:p>
          <a:p>
            <a:pPr eaLnBrk="1" hangingPunct="1">
              <a:spcBef>
                <a:spcPct val="0"/>
              </a:spcBef>
            </a:pPr>
            <a:r>
              <a:rPr lang="fr-FR" altLang="it-CH"/>
              <a:t>Au cours des dernières années, plusieurs usines automobiles ont dû fermer et / ou ont été achetés et "restructuré" par d'autres groupes.</a:t>
            </a:r>
            <a:br>
              <a:rPr lang="fr-FR" altLang="it-CH"/>
            </a:br>
            <a:r>
              <a:rPr lang="fr-FR" altLang="it-CH"/>
              <a:t>Nous mentionnons Rolls Royce (BMW) Opel, Saab, Chrysler, etc. D'autres groupes sont en difficulté comme GM, Toyota, etc.</a:t>
            </a:r>
          </a:p>
          <a:p>
            <a:pPr eaLnBrk="1" hangingPunct="1">
              <a:spcBef>
                <a:spcPct val="0"/>
              </a:spcBef>
            </a:pPr>
            <a:endParaRPr lang="fr-FR" altLang="it-CH"/>
          </a:p>
          <a:p>
            <a:pPr eaLnBrk="1" hangingPunct="1">
              <a:spcBef>
                <a:spcPct val="0"/>
              </a:spcBef>
            </a:pPr>
            <a:r>
              <a:rPr lang="it-CH" altLang="it-CH">
                <a:solidFill>
                  <a:srgbClr val="000000"/>
                </a:solidFill>
              </a:rPr>
              <a:t>https://en.wikipedia.org/wiki/American_car_bailout</a:t>
            </a:r>
          </a:p>
          <a:p>
            <a:pPr eaLnBrk="1" hangingPunct="1">
              <a:spcBef>
                <a:spcPct val="0"/>
              </a:spcBef>
            </a:pPr>
            <a:endParaRPr lang="it-CH" altLang="it-CH"/>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Slide Image Placeholder 1">
            <a:extLst>
              <a:ext uri="{FF2B5EF4-FFF2-40B4-BE49-F238E27FC236}">
                <a16:creationId xmlns:a16="http://schemas.microsoft.com/office/drawing/2014/main" id="{DFBCB9E4-00A2-529B-0065-71E1AFA3E6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3571" name="Notes Placeholder 2">
            <a:extLst>
              <a:ext uri="{FF2B5EF4-FFF2-40B4-BE49-F238E27FC236}">
                <a16:creationId xmlns:a16="http://schemas.microsoft.com/office/drawing/2014/main" id="{5D621AFF-39A6-9343-67B9-4FF2B380EA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Souvent, ce ne sont pas les propriétaires ou les capitalistes qui décident de fermer mais les Autorités, sur requête des créanciers.</a:t>
            </a:r>
          </a:p>
          <a:p>
            <a:pPr eaLnBrk="1" hangingPunct="1">
              <a:spcBef>
                <a:spcPct val="0"/>
              </a:spcBef>
            </a:pPr>
            <a:endParaRPr lang="fr-FR" altLang="it-CH"/>
          </a:p>
          <a:p>
            <a:pPr eaLnBrk="1" hangingPunct="1">
              <a:spcBef>
                <a:spcPct val="0"/>
              </a:spcBef>
            </a:pPr>
            <a:r>
              <a:rPr lang="fr-FR" altLang="it-CH"/>
              <a:t> https://fr.wikipedia.org/wiki/Fermeture_de_l%27usine_Renault_%C3%A0_Vilvoorde</a:t>
            </a:r>
          </a:p>
        </p:txBody>
      </p:sp>
      <p:sp>
        <p:nvSpPr>
          <p:cNvPr id="493572" name="Slide Number Placeholder 3">
            <a:extLst>
              <a:ext uri="{FF2B5EF4-FFF2-40B4-BE49-F238E27FC236}">
                <a16:creationId xmlns:a16="http://schemas.microsoft.com/office/drawing/2014/main" id="{E165AF8D-F3AE-F522-B182-9BAF3BFF6F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FB41E9E-D12B-4DE6-8B6C-08723DEB0EE0}" type="slidenum">
              <a:rPr lang="it-IT" altLang="en-US" smtClean="0">
                <a:solidFill>
                  <a:srgbClr val="000000"/>
                </a:solidFill>
              </a:rPr>
              <a:pPr>
                <a:spcBef>
                  <a:spcPct val="0"/>
                </a:spcBef>
              </a:pPr>
              <a:t>134</a:t>
            </a:fld>
            <a:endParaRPr lang="it-IT" altLang="en-US">
              <a:solidFill>
                <a:srgbClr val="000000"/>
              </a:solidFill>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a:extLst>
              <a:ext uri="{FF2B5EF4-FFF2-40B4-BE49-F238E27FC236}">
                <a16:creationId xmlns:a16="http://schemas.microsoft.com/office/drawing/2014/main" id="{7C2F2FB5-D70D-F0FE-45B4-D26EF1B5B0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88F851F-44A3-4388-A1B5-41C1C67B0494}" type="slidenum">
              <a:rPr lang="it-IT" altLang="en-US" smtClean="0">
                <a:solidFill>
                  <a:srgbClr val="000000"/>
                </a:solidFill>
              </a:rPr>
              <a:pPr>
                <a:spcBef>
                  <a:spcPct val="0"/>
                </a:spcBef>
              </a:pPr>
              <a:t>135</a:t>
            </a:fld>
            <a:endParaRPr lang="it-IT" altLang="en-US">
              <a:solidFill>
                <a:srgbClr val="000000"/>
              </a:solidFill>
            </a:endParaRPr>
          </a:p>
        </p:txBody>
      </p:sp>
      <p:sp>
        <p:nvSpPr>
          <p:cNvPr id="495619" name="Rectangle 2">
            <a:extLst>
              <a:ext uri="{FF2B5EF4-FFF2-40B4-BE49-F238E27FC236}">
                <a16:creationId xmlns:a16="http://schemas.microsoft.com/office/drawing/2014/main" id="{489D4C74-EF9F-42F5-7C79-1ACD65CBEB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5620" name="Rectangle 3">
            <a:extLst>
              <a:ext uri="{FF2B5EF4-FFF2-40B4-BE49-F238E27FC236}">
                <a16:creationId xmlns:a16="http://schemas.microsoft.com/office/drawing/2014/main" id="{6C11C891-9ACB-75CB-86E8-29D8B46B92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La surproduction a saturé le marché. Désormais tous ont une voiture, ou même deux ou trois. Les vendeurs ne réussissent plus à vendre les voitures = on n'encaisse plus / on ne fait plus de profits.</a:t>
            </a:r>
          </a:p>
          <a:p>
            <a:pPr eaLnBrk="1" hangingPunct="1">
              <a:spcBef>
                <a:spcPct val="0"/>
              </a:spcBef>
            </a:pPr>
            <a:r>
              <a:rPr lang="fr-FR" altLang="it-CH"/>
              <a:t>Petit à petit, les usines sont fermées, les travailleurs sont licenciés ou sont au chômage.</a:t>
            </a:r>
          </a:p>
          <a:p>
            <a:pPr eaLnBrk="1" hangingPunct="1">
              <a:spcBef>
                <a:spcPct val="0"/>
              </a:spcBef>
            </a:pPr>
            <a:endParaRPr lang="fr-FR" altLang="it-CH"/>
          </a:p>
          <a:p>
            <a:pPr eaLnBrk="1" hangingPunct="1">
              <a:spcBef>
                <a:spcPct val="0"/>
              </a:spcBef>
            </a:pPr>
            <a:r>
              <a:rPr lang="it-IT" altLang="it-CH">
                <a:solidFill>
                  <a:srgbClr val="000000"/>
                </a:solidFill>
              </a:rPr>
              <a:t>http://www.abc.net.au/news/2013-05-23/ford-closure-sends-shockwave-through-manufacturing-industry/4708584</a:t>
            </a:r>
          </a:p>
          <a:p>
            <a:pPr eaLnBrk="1" hangingPunct="1">
              <a:spcBef>
                <a:spcPct val="0"/>
              </a:spcBef>
            </a:pPr>
            <a:r>
              <a:rPr lang="it-IT" altLang="it-CH">
                <a:solidFill>
                  <a:srgbClr val="000000"/>
                </a:solidFill>
              </a:rPr>
              <a:t>http://www.pressherald.com/2014/10/01/verso-paper-to-close-bucksport-mill-displacing-500-workers/</a:t>
            </a:r>
          </a:p>
          <a:p>
            <a:pPr eaLnBrk="1" hangingPunct="1">
              <a:spcBef>
                <a:spcPct val="0"/>
              </a:spcBef>
            </a:pPr>
            <a:r>
              <a:rPr lang="it-IT" altLang="it-CH">
                <a:solidFill>
                  <a:srgbClr val="000000"/>
                </a:solidFill>
              </a:rPr>
              <a:t>http://www.nidirect.gov.uk/unfair-dismissal</a:t>
            </a:r>
          </a:p>
          <a:p>
            <a:pPr eaLnBrk="1" hangingPunct="1">
              <a:spcBef>
                <a:spcPct val="0"/>
              </a:spcBef>
            </a:pPr>
            <a:r>
              <a:rPr lang="it-IT" altLang="it-CH">
                <a:solidFill>
                  <a:srgbClr val="000000"/>
                </a:solidFill>
              </a:rPr>
              <a:t>https://en.wikipedia.org/wiki/Effects_of_the_2008%E2%80%9310_automotive_industry_crisis_on_the_United_States#Production_capacity:_factory_closings</a:t>
            </a:r>
          </a:p>
          <a:p>
            <a:pPr eaLnBrk="1" hangingPunct="1">
              <a:spcBef>
                <a:spcPct val="0"/>
              </a:spcBef>
            </a:pPr>
            <a:r>
              <a:rPr lang="it-IT" altLang="it-CH"/>
              <a:t>https://fr.wikipedia.org/wiki/Chomage</a:t>
            </a:r>
          </a:p>
          <a:p>
            <a:pPr eaLnBrk="1" hangingPunct="1">
              <a:spcBef>
                <a:spcPct val="0"/>
              </a:spcBef>
            </a:pPr>
            <a:endParaRPr lang="it-IT" altLang="it-CH"/>
          </a:p>
          <a:p>
            <a:pPr eaLnBrk="1" hangingPunct="1">
              <a:spcBef>
                <a:spcPct val="0"/>
              </a:spcBef>
            </a:pPr>
            <a:r>
              <a:rPr lang="it-IT" altLang="it-CH"/>
              <a:t>http://www.lefigaro.fr/flash-eco/2013/04/20/97002-20130420FILWWW00433-mittal-regrette-la-fermeture-de-florange.php</a:t>
            </a:r>
          </a:p>
          <a:p>
            <a:pPr eaLnBrk="1" hangingPunct="1">
              <a:spcBef>
                <a:spcPct val="0"/>
              </a:spcBef>
            </a:pPr>
            <a:r>
              <a:rPr lang="it-IT" altLang="it-CH"/>
              <a:t>http://www.journaldunet.com/?id=1132945</a:t>
            </a:r>
          </a:p>
          <a:p>
            <a:pPr eaLnBrk="1" hangingPunct="1">
              <a:spcBef>
                <a:spcPct val="0"/>
              </a:spcBef>
            </a:pPr>
            <a:endParaRPr lang="it-IT" altLang="it-CH"/>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a:extLst>
              <a:ext uri="{FF2B5EF4-FFF2-40B4-BE49-F238E27FC236}">
                <a16:creationId xmlns:a16="http://schemas.microsoft.com/office/drawing/2014/main" id="{9DF8163C-AB3E-74F8-9337-534E2E5F62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EB76216-B10D-47CE-A2FA-35DD8BA0BA89}" type="slidenum">
              <a:rPr lang="it-IT" altLang="en-US" smtClean="0">
                <a:solidFill>
                  <a:srgbClr val="000000"/>
                </a:solidFill>
              </a:rPr>
              <a:pPr>
                <a:spcBef>
                  <a:spcPct val="0"/>
                </a:spcBef>
              </a:pPr>
              <a:t>136</a:t>
            </a:fld>
            <a:endParaRPr lang="it-IT" altLang="en-US">
              <a:solidFill>
                <a:srgbClr val="000000"/>
              </a:solidFill>
            </a:endParaRPr>
          </a:p>
        </p:txBody>
      </p:sp>
      <p:sp>
        <p:nvSpPr>
          <p:cNvPr id="497667" name="Rectangle 2">
            <a:extLst>
              <a:ext uri="{FF2B5EF4-FFF2-40B4-BE49-F238E27FC236}">
                <a16:creationId xmlns:a16="http://schemas.microsoft.com/office/drawing/2014/main" id="{A3FA8609-9364-B805-D76A-7B4EE48750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7668" name="Rectangle 3">
            <a:extLst>
              <a:ext uri="{FF2B5EF4-FFF2-40B4-BE49-F238E27FC236}">
                <a16:creationId xmlns:a16="http://schemas.microsoft.com/office/drawing/2014/main" id="{E0DC210D-3F2D-E932-29CF-8B4097ADD3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A cause de la saturation du marché, les dépôts sont pleins de marchandise invendue. </a:t>
            </a:r>
          </a:p>
          <a:p>
            <a:pPr eaLnBrk="1" hangingPunct="1">
              <a:spcBef>
                <a:spcPct val="0"/>
              </a:spcBef>
            </a:pPr>
            <a:endParaRPr lang="fr-FR" altLang="it-CH"/>
          </a:p>
          <a:p>
            <a:pPr eaLnBrk="1" hangingPunct="1">
              <a:spcBef>
                <a:spcPct val="0"/>
              </a:spcBef>
            </a:pPr>
            <a:r>
              <a:rPr lang="it-IT" altLang="it-CH">
                <a:solidFill>
                  <a:srgbClr val="000000"/>
                </a:solidFill>
              </a:rPr>
              <a:t>https://en.wikipedia.org/wiki/Consignment_agreement</a:t>
            </a:r>
          </a:p>
          <a:p>
            <a:pPr eaLnBrk="1" hangingPunct="1">
              <a:spcBef>
                <a:spcPct val="0"/>
              </a:spcBef>
            </a:pPr>
            <a:r>
              <a:rPr lang="it-IT" altLang="it-CH">
                <a:solidFill>
                  <a:srgbClr val="000000"/>
                </a:solidFill>
              </a:rPr>
              <a:t>https://www.curioctopus.it/read/9008/dove-finiscono-le-auto-invendute-ecco-le-impressionanti-immagini-dei-cimiteri-di-macchine</a:t>
            </a:r>
          </a:p>
          <a:p>
            <a:pPr eaLnBrk="1" hangingPunct="1">
              <a:spcBef>
                <a:spcPct val="0"/>
              </a:spcBef>
            </a:pPr>
            <a:endParaRPr lang="fr-FR" altLang="it-CH"/>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a:extLst>
              <a:ext uri="{FF2B5EF4-FFF2-40B4-BE49-F238E27FC236}">
                <a16:creationId xmlns:a16="http://schemas.microsoft.com/office/drawing/2014/main" id="{933AF997-4711-299F-B961-361C997D7D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1EE9C7-B62D-4035-A1CA-028DF93F5323}" type="slidenum">
              <a:rPr lang="it-IT" altLang="en-US" smtClean="0">
                <a:solidFill>
                  <a:srgbClr val="000000"/>
                </a:solidFill>
              </a:rPr>
              <a:pPr>
                <a:spcBef>
                  <a:spcPct val="0"/>
                </a:spcBef>
              </a:pPr>
              <a:t>137</a:t>
            </a:fld>
            <a:endParaRPr lang="it-IT" altLang="en-US">
              <a:solidFill>
                <a:srgbClr val="000000"/>
              </a:solidFill>
            </a:endParaRPr>
          </a:p>
        </p:txBody>
      </p:sp>
      <p:sp>
        <p:nvSpPr>
          <p:cNvPr id="499715" name="Rectangle 2">
            <a:extLst>
              <a:ext uri="{FF2B5EF4-FFF2-40B4-BE49-F238E27FC236}">
                <a16:creationId xmlns:a16="http://schemas.microsoft.com/office/drawing/2014/main" id="{CC8581BE-2D99-C1BA-2169-232F78C6FC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9716" name="Rectangle 3">
            <a:extLst>
              <a:ext uri="{FF2B5EF4-FFF2-40B4-BE49-F238E27FC236}">
                <a16:creationId xmlns:a16="http://schemas.microsoft.com/office/drawing/2014/main" id="{82CA030E-2BD3-DA8D-9371-2547B87CA1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Une contradiction découverte par Marx :</a:t>
            </a:r>
          </a:p>
          <a:p>
            <a:pPr eaLnBrk="1" hangingPunct="1">
              <a:spcBef>
                <a:spcPct val="0"/>
              </a:spcBef>
            </a:pPr>
            <a:r>
              <a:rPr lang="fr-FR" altLang="it-CH"/>
              <a:t>Le système capitaliste est l'une de ces grandes superstructures créées par les humains, mais qui par la suite a grandi hors de toute proportion, est devenue autonome et échappe au contrôle des humains, les subjuguant et leur imposant ses règles strictes jusqu'à détruire les humains eux-mêmes et se détruire aussi lui-même. Dans ce système, les individus lui confient également la satisfaction de leurs besoins. Par conséquent, à long terme, le système capitaliste n'est PAS soutenable.</a:t>
            </a:r>
          </a:p>
          <a:p>
            <a:pPr eaLnBrk="1" hangingPunct="1">
              <a:spcBef>
                <a:spcPct val="0"/>
              </a:spcBef>
            </a:pPr>
            <a:endParaRPr lang="fr-FR" altLang="it-CH"/>
          </a:p>
          <a:p>
            <a:pPr eaLnBrk="1" hangingPunct="1">
              <a:spcBef>
                <a:spcPct val="0"/>
              </a:spcBef>
            </a:pPr>
            <a:r>
              <a:rPr lang="fr-FR" altLang="it-CH"/>
              <a:t>http://www.oxfam.org/en/pressroom/pressrelease/2014-01-20/rigged-rules-mean-economic-growth-increasingly-winner-takes-all-for-rich-elites</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a:extLst>
              <a:ext uri="{FF2B5EF4-FFF2-40B4-BE49-F238E27FC236}">
                <a16:creationId xmlns:a16="http://schemas.microsoft.com/office/drawing/2014/main" id="{16F847D6-D074-B83F-D3CE-991FCEF318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88B8A0B-2C82-4BA6-AB92-051CB651733F}" type="slidenum">
              <a:rPr lang="it-IT" altLang="en-US" smtClean="0">
                <a:solidFill>
                  <a:srgbClr val="000000"/>
                </a:solidFill>
              </a:rPr>
              <a:pPr>
                <a:spcBef>
                  <a:spcPct val="0"/>
                </a:spcBef>
              </a:pPr>
              <a:t>138</a:t>
            </a:fld>
            <a:endParaRPr lang="it-IT" altLang="en-US">
              <a:solidFill>
                <a:srgbClr val="000000"/>
              </a:solidFill>
            </a:endParaRPr>
          </a:p>
        </p:txBody>
      </p:sp>
      <p:sp>
        <p:nvSpPr>
          <p:cNvPr id="501763" name="Rectangle 2">
            <a:extLst>
              <a:ext uri="{FF2B5EF4-FFF2-40B4-BE49-F238E27FC236}">
                <a16:creationId xmlns:a16="http://schemas.microsoft.com/office/drawing/2014/main" id="{C6A5952E-13BB-8BB6-9ED5-C9DA7AE469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64" name="Rectangle 3">
            <a:extLst>
              <a:ext uri="{FF2B5EF4-FFF2-40B4-BE49-F238E27FC236}">
                <a16:creationId xmlns:a16="http://schemas.microsoft.com/office/drawing/2014/main" id="{4DF0ADC5-7190-E1AF-6BC6-A5E9B31B14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L’injuste répartition de la richesse</a:t>
            </a:r>
          </a:p>
          <a:p>
            <a:pPr eaLnBrk="1" hangingPunct="1">
              <a:spcBef>
                <a:spcPct val="0"/>
              </a:spcBef>
            </a:pPr>
            <a:endParaRPr lang="fr-CH" altLang="it-CH"/>
          </a:p>
          <a:p>
            <a:pPr eaLnBrk="1" hangingPunct="1">
              <a:spcBef>
                <a:spcPct val="0"/>
              </a:spcBef>
            </a:pPr>
            <a:r>
              <a:rPr lang="fr-FR" altLang="it-CH"/>
              <a:t>Le Coefficient Gini représente la distribution de la richesse: </a:t>
            </a:r>
            <a:endParaRPr lang="fr-CH" altLang="it-CH"/>
          </a:p>
          <a:p>
            <a:pPr eaLnBrk="1" hangingPunct="1">
              <a:spcBef>
                <a:spcPct val="0"/>
              </a:spcBef>
            </a:pPr>
            <a:r>
              <a:rPr lang="fr-FR" altLang="it-CH"/>
              <a:t>Les pays les plus vertueux ont un ratio d'environ 25 (Danemark, Japon, Suède, Norvège), tandis que les pires ont un ratio d'environ 60 (Seychelles, Comores, Namibie, Afrique du Sud, Botswana, Haïti, l'Angola, etc.) La Suisse et l’Italie sont dans la  moyenne, des États-Unis sont au dessus de la moyenne et en progression constante.</a:t>
            </a:r>
            <a:endParaRPr lang="fr-CH" altLang="it-CH"/>
          </a:p>
          <a:p>
            <a:pPr eaLnBrk="1" hangingPunct="1">
              <a:spcBef>
                <a:spcPct val="0"/>
              </a:spcBef>
            </a:pPr>
            <a:endParaRPr lang="fr-CH" altLang="it-CH"/>
          </a:p>
          <a:p>
            <a:pPr eaLnBrk="1" hangingPunct="1">
              <a:spcBef>
                <a:spcPct val="0"/>
              </a:spcBef>
            </a:pPr>
            <a:r>
              <a:rPr lang="it-IT" altLang="it-CH"/>
              <a:t>https://fr.wikipedia.org/wiki/Coefficient_de_Gini</a:t>
            </a:r>
          </a:p>
          <a:p>
            <a:pPr eaLnBrk="1" hangingPunct="1">
              <a:spcBef>
                <a:spcPct val="0"/>
              </a:spcBef>
            </a:pPr>
            <a:r>
              <a:rPr lang="it-CH" altLang="it-CH">
                <a:solidFill>
                  <a:srgbClr val="000000"/>
                </a:solidFill>
              </a:rPr>
              <a:t>http://en.wikipedia.org/wiki/Gini_coefficient</a:t>
            </a:r>
          </a:p>
          <a:p>
            <a:pPr eaLnBrk="1" hangingPunct="1">
              <a:spcBef>
                <a:spcPct val="0"/>
              </a:spcBef>
            </a:pPr>
            <a:r>
              <a:rPr lang="it-IT" altLang="it-CH">
                <a:solidFill>
                  <a:srgbClr val="000000"/>
                </a:solidFill>
              </a:rPr>
              <a:t>http://www.indexmundi.com/facts/indicators/SI.POV.GINI/rankings</a:t>
            </a:r>
          </a:p>
          <a:p>
            <a:pPr eaLnBrk="1" hangingPunct="1">
              <a:spcBef>
                <a:spcPct val="0"/>
              </a:spcBef>
            </a:pPr>
            <a:r>
              <a:rPr lang="it-IT" altLang="it-CH">
                <a:solidFill>
                  <a:srgbClr val="000000"/>
                </a:solidFill>
              </a:rPr>
              <a:t>https://fr.wikipedia.org/wiki/Produit_int%C3%A9rieur_brut</a:t>
            </a:r>
          </a:p>
          <a:p>
            <a:pPr eaLnBrk="1" hangingPunct="1">
              <a:spcBef>
                <a:spcPct val="0"/>
              </a:spcBef>
            </a:pPr>
            <a:r>
              <a:rPr lang="it-IT" altLang="it-CH">
                <a:solidFill>
                  <a:srgbClr val="000000"/>
                </a:solidFill>
              </a:rPr>
              <a:t>https://fr.wikipedia.org/wiki/Indice_de_d%C3%A9veloppement_humain</a:t>
            </a:r>
          </a:p>
          <a:p>
            <a:pPr eaLnBrk="1" hangingPunct="1">
              <a:spcBef>
                <a:spcPct val="0"/>
              </a:spcBef>
            </a:pPr>
            <a:endParaRPr lang="it-IT" altLang="it-CH">
              <a:solidFill>
                <a:srgbClr val="000000"/>
              </a:solidFill>
            </a:endParaRPr>
          </a:p>
          <a:p>
            <a:pPr eaLnBrk="1" hangingPunct="1">
              <a:spcBef>
                <a:spcPct val="0"/>
              </a:spcBef>
            </a:pPr>
            <a:endParaRPr lang="it-IT" altLang="it-CH"/>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egnaposto immagine diapositiva 1">
            <a:extLst>
              <a:ext uri="{FF2B5EF4-FFF2-40B4-BE49-F238E27FC236}">
                <a16:creationId xmlns:a16="http://schemas.microsoft.com/office/drawing/2014/main" id="{41977462-17AE-A251-667C-D01C19B425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3811" name="Segnaposto note 2">
            <a:extLst>
              <a:ext uri="{FF2B5EF4-FFF2-40B4-BE49-F238E27FC236}">
                <a16:creationId xmlns:a16="http://schemas.microsoft.com/office/drawing/2014/main" id="{F50773F9-03B7-0F20-EDFC-463DB54E13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La plupart de la richesse de notre planète est tenue par très peu de gens, mais qui sont très riches.</a:t>
            </a:r>
          </a:p>
          <a:p>
            <a:r>
              <a:rPr lang="fr-FR" altLang="it-CH"/>
              <a:t>http://www.tdg.ch/economie/Repartition-des-richesses-la-Suisse-est-pire-que-des-dictatures/story/17309463</a:t>
            </a:r>
          </a:p>
          <a:p>
            <a:endParaRPr lang="it-CH" altLang="it-CH"/>
          </a:p>
          <a:p>
            <a:r>
              <a:rPr lang="it-CH" altLang="it-CH"/>
              <a:t>Thomas Piketty: Le capital au XXIe siècle</a:t>
            </a:r>
          </a:p>
          <a:p>
            <a:r>
              <a:rPr lang="it-CH" altLang="it-CH"/>
              <a:t>http://fr.wikipedia.org/wiki/Thomas_Piketty</a:t>
            </a:r>
          </a:p>
          <a:p>
            <a:r>
              <a:rPr lang="it-CH" altLang="it-CH"/>
              <a:t>http://en.wikipedia.org/wiki/Capital_in_the_Twenty-First_Century</a:t>
            </a:r>
          </a:p>
        </p:txBody>
      </p:sp>
      <p:sp>
        <p:nvSpPr>
          <p:cNvPr id="503812" name="Segnaposto numero diapositiva 3">
            <a:extLst>
              <a:ext uri="{FF2B5EF4-FFF2-40B4-BE49-F238E27FC236}">
                <a16:creationId xmlns:a16="http://schemas.microsoft.com/office/drawing/2014/main" id="{867C30F2-D5F3-CBAA-B81E-E7F0FE0717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171FA5-FA0C-4BD9-9B9C-ED44FEC14C5B}" type="slidenum">
              <a:rPr lang="it-CH" altLang="en-US" smtClean="0"/>
              <a:pPr>
                <a:spcBef>
                  <a:spcPct val="0"/>
                </a:spcBef>
              </a:pPr>
              <a:t>139</a:t>
            </a:fld>
            <a:endParaRPr lang="it-CH"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a:extLst>
              <a:ext uri="{FF2B5EF4-FFF2-40B4-BE49-F238E27FC236}">
                <a16:creationId xmlns:a16="http://schemas.microsoft.com/office/drawing/2014/main" id="{2D46E148-F590-C541-5B31-17C3332DD0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Notes Placeholder 2">
            <a:extLst>
              <a:ext uri="{FF2B5EF4-FFF2-40B4-BE49-F238E27FC236}">
                <a16:creationId xmlns:a16="http://schemas.microsoft.com/office/drawing/2014/main" id="{229D3205-DF6E-D05B-8657-156F734ACE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t>
            </a:r>
          </a:p>
        </p:txBody>
      </p:sp>
      <p:sp>
        <p:nvSpPr>
          <p:cNvPr id="247812" name="Slide Number Placeholder 3">
            <a:extLst>
              <a:ext uri="{FF2B5EF4-FFF2-40B4-BE49-F238E27FC236}">
                <a16:creationId xmlns:a16="http://schemas.microsoft.com/office/drawing/2014/main" id="{93B6A822-F319-965E-D8AB-42BD03AC372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0B4F0B1-D91B-47B6-9871-9F42AEDD2365}" type="slidenum">
              <a:rPr lang="it-IT" altLang="en-US" smtClean="0">
                <a:solidFill>
                  <a:srgbClr val="000000"/>
                </a:solidFill>
              </a:rPr>
              <a:pPr>
                <a:spcBef>
                  <a:spcPct val="0"/>
                </a:spcBef>
              </a:pPr>
              <a:t>14</a:t>
            </a:fld>
            <a:endParaRPr lang="it-IT" altLang="en-US">
              <a:solidFill>
                <a:srgbClr val="000000"/>
              </a:solidFill>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egnaposto immagine diapositiva 1">
            <a:extLst>
              <a:ext uri="{FF2B5EF4-FFF2-40B4-BE49-F238E27FC236}">
                <a16:creationId xmlns:a16="http://schemas.microsoft.com/office/drawing/2014/main" id="{4762D39C-DA46-E819-1EE9-058A9416FB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5859" name="Segnaposto note 2">
            <a:extLst>
              <a:ext uri="{FF2B5EF4-FFF2-40B4-BE49-F238E27FC236}">
                <a16:creationId xmlns:a16="http://schemas.microsoft.com/office/drawing/2014/main" id="{9D8C8CF8-47F5-37F9-67E4-BABA22C7A3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The Huffington Post  Nicole Hardesty   First Posted: 10/18/10 04:58 PM ET   Updated: 05/25/11 07:05 PM ET</a:t>
            </a:r>
          </a:p>
          <a:p>
            <a:r>
              <a:rPr lang="en-US" altLang="it-CH"/>
              <a:t>America's Poor: Where Poverty Is Rising In America (INFOGRAPHIC)</a:t>
            </a:r>
          </a:p>
          <a:p>
            <a:r>
              <a:rPr lang="en-US" altLang="it-CH"/>
              <a:t>http://www.huffingtonpost.com/2010/10/18/americas-poor-a-regional-look_n_766852.html</a:t>
            </a:r>
          </a:p>
          <a:p>
            <a:endParaRPr lang="it-CH" altLang="it-CH"/>
          </a:p>
          <a:p>
            <a:r>
              <a:rPr lang="it-CH" altLang="it-CH"/>
              <a:t>Also:</a:t>
            </a:r>
          </a:p>
          <a:p>
            <a:r>
              <a:rPr lang="it-CH" altLang="it-CH"/>
              <a:t>http://www.huffingtonpost.com/tag/federal-poverty-line</a:t>
            </a:r>
          </a:p>
        </p:txBody>
      </p:sp>
      <p:sp>
        <p:nvSpPr>
          <p:cNvPr id="505860" name="Segnaposto numero diapositiva 3">
            <a:extLst>
              <a:ext uri="{FF2B5EF4-FFF2-40B4-BE49-F238E27FC236}">
                <a16:creationId xmlns:a16="http://schemas.microsoft.com/office/drawing/2014/main" id="{67D2C97B-C36C-E7C3-C624-0B47C62552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ED9D642-D186-4DB2-AE40-75E8BDC104F0}" type="slidenum">
              <a:rPr lang="it-CH" altLang="en-US" smtClean="0">
                <a:solidFill>
                  <a:srgbClr val="000000"/>
                </a:solidFill>
              </a:rPr>
              <a:pPr>
                <a:spcBef>
                  <a:spcPct val="0"/>
                </a:spcBef>
              </a:pPr>
              <a:t>140</a:t>
            </a:fld>
            <a:endParaRPr lang="it-CH" altLang="en-US">
              <a:solidFill>
                <a:srgbClr val="000000"/>
              </a:solidFill>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Segnaposto immagine diapositiva 1">
            <a:extLst>
              <a:ext uri="{FF2B5EF4-FFF2-40B4-BE49-F238E27FC236}">
                <a16:creationId xmlns:a16="http://schemas.microsoft.com/office/drawing/2014/main" id="{027C5672-48A2-FE21-F891-9DA5719982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7907" name="Segnaposto note 2">
            <a:extLst>
              <a:ext uri="{FF2B5EF4-FFF2-40B4-BE49-F238E27FC236}">
                <a16:creationId xmlns:a16="http://schemas.microsoft.com/office/drawing/2014/main" id="{66E9671D-0F21-9DB5-5B5E-86B3C4B3AB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http://tempsreel.nouvelobs.com/monde/20140121.OBS3146/les-85-personnes-les-plus-riches-du-monde-possedent-autant-que-les-3-5-milliards-les-plus-pauvres.html</a:t>
            </a:r>
          </a:p>
          <a:p>
            <a:endParaRPr lang="it-CH" altLang="it-CH"/>
          </a:p>
          <a:p>
            <a:r>
              <a:rPr lang="it-CH" altLang="it-CH"/>
              <a:t>https://fr.wikipedia.org/wiki/Oxfam_International</a:t>
            </a:r>
          </a:p>
          <a:p>
            <a:r>
              <a:rPr lang="it-CH" altLang="it-CH">
                <a:solidFill>
                  <a:srgbClr val="000000"/>
                </a:solidFill>
              </a:rPr>
              <a:t>https://fr.wikipedia.org/wiki/Coefficient_de_Gini</a:t>
            </a:r>
          </a:p>
          <a:p>
            <a:r>
              <a:rPr lang="it-CH" altLang="it-CH">
                <a:solidFill>
                  <a:srgbClr val="000000"/>
                </a:solidFill>
              </a:rPr>
              <a:t>http://en.wikipedia.org/wiki/Oxfam</a:t>
            </a:r>
          </a:p>
          <a:p>
            <a:endParaRPr lang="it-CH" altLang="it-CH">
              <a:solidFill>
                <a:srgbClr val="000000"/>
              </a:solidFill>
            </a:endParaRPr>
          </a:p>
          <a:p>
            <a:r>
              <a:rPr lang="it-CH" altLang="it-CH">
                <a:solidFill>
                  <a:srgbClr val="000000"/>
                </a:solidFill>
              </a:rPr>
              <a:t>http://www.oxfam.org/en/pressroom/pressrelease/2014-01-20/rigged-rules-mean-economic-growth-increasingly-winner-takes-all-for-rich-elites</a:t>
            </a:r>
          </a:p>
          <a:p>
            <a:endParaRPr lang="it-CH" altLang="it-CH">
              <a:solidFill>
                <a:srgbClr val="000000"/>
              </a:solidFill>
            </a:endParaRPr>
          </a:p>
          <a:p>
            <a:r>
              <a:rPr lang="fr-FR" altLang="it-CH">
                <a:solidFill>
                  <a:srgbClr val="000000"/>
                </a:solidFill>
              </a:rPr>
              <a:t>Thomas Piketty: Le capital au XXIe siècle</a:t>
            </a:r>
          </a:p>
          <a:p>
            <a:r>
              <a:rPr lang="fr-FR" altLang="it-CH">
                <a:solidFill>
                  <a:srgbClr val="000000"/>
                </a:solidFill>
              </a:rPr>
              <a:t>http://fr.wikipedia.org/wiki/Thomas_Piketty</a:t>
            </a:r>
          </a:p>
          <a:p>
            <a:r>
              <a:rPr lang="fr-FR" altLang="it-CH">
                <a:solidFill>
                  <a:srgbClr val="000000"/>
                </a:solidFill>
              </a:rPr>
              <a:t>http://en.wikipedia.org/wiki/Capital_in_the_Twenty-First_Century</a:t>
            </a:r>
          </a:p>
          <a:p>
            <a:endParaRPr lang="fr-FR" altLang="it-CH">
              <a:solidFill>
                <a:srgbClr val="000000"/>
              </a:solidFill>
            </a:endParaRPr>
          </a:p>
          <a:p>
            <a:r>
              <a:rPr lang="fr-FR" altLang="it-CH">
                <a:solidFill>
                  <a:srgbClr val="000000"/>
                </a:solidFill>
              </a:rPr>
              <a:t>https://fr.wikipedia.org/wiki/William_Beveridge</a:t>
            </a:r>
          </a:p>
          <a:p>
            <a:r>
              <a:rPr lang="fr-FR" altLang="it-CH">
                <a:solidFill>
                  <a:srgbClr val="000000"/>
                </a:solidFill>
              </a:rPr>
              <a:t>https://fr.wikipedia.org/wiki/Michael_Parenti</a:t>
            </a:r>
          </a:p>
          <a:p>
            <a:r>
              <a:rPr lang="fr-FR" altLang="it-CH">
                <a:solidFill>
                  <a:srgbClr val="000000"/>
                </a:solidFill>
              </a:rPr>
              <a:t>https://fr.wikipedia.org/wiki/Joseph_E._Stiglitz</a:t>
            </a:r>
          </a:p>
          <a:p>
            <a:endParaRPr lang="fr-FR" altLang="it-CH">
              <a:solidFill>
                <a:srgbClr val="000000"/>
              </a:solidFill>
            </a:endParaRPr>
          </a:p>
          <a:p>
            <a:endParaRPr lang="it-CH" altLang="it-CH">
              <a:solidFill>
                <a:srgbClr val="000000"/>
              </a:solidFill>
            </a:endParaRPr>
          </a:p>
          <a:p>
            <a:endParaRPr lang="it-CH" altLang="it-CH">
              <a:solidFill>
                <a:srgbClr val="000000"/>
              </a:solidFill>
            </a:endParaRPr>
          </a:p>
          <a:p>
            <a:endParaRPr lang="it-CH" altLang="it-CH"/>
          </a:p>
          <a:p>
            <a:endParaRPr lang="it-CH" altLang="it-CH"/>
          </a:p>
        </p:txBody>
      </p:sp>
      <p:sp>
        <p:nvSpPr>
          <p:cNvPr id="507908" name="Segnaposto numero diapositiva 3">
            <a:extLst>
              <a:ext uri="{FF2B5EF4-FFF2-40B4-BE49-F238E27FC236}">
                <a16:creationId xmlns:a16="http://schemas.microsoft.com/office/drawing/2014/main" id="{D847B3F9-1417-217E-B5F8-402C6BA410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7EE16D-FB7D-4926-AFA8-C23991156428}" type="slidenum">
              <a:rPr lang="it-CH" altLang="en-US" smtClean="0">
                <a:solidFill>
                  <a:srgbClr val="000000"/>
                </a:solidFill>
              </a:rPr>
              <a:pPr>
                <a:spcBef>
                  <a:spcPct val="0"/>
                </a:spcBef>
              </a:pPr>
              <a:t>141</a:t>
            </a:fld>
            <a:endParaRPr lang="it-CH" altLang="en-US">
              <a:solidFill>
                <a:srgbClr val="000000"/>
              </a:solidFill>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Segnaposto immagine diapositiva 1">
            <a:extLst>
              <a:ext uri="{FF2B5EF4-FFF2-40B4-BE49-F238E27FC236}">
                <a16:creationId xmlns:a16="http://schemas.microsoft.com/office/drawing/2014/main" id="{A135D138-17CD-C47A-DE85-FF5C76C7AC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9955" name="Segnaposto note 2">
            <a:extLst>
              <a:ext uri="{FF2B5EF4-FFF2-40B4-BE49-F238E27FC236}">
                <a16:creationId xmlns:a16="http://schemas.microsoft.com/office/drawing/2014/main" id="{CD30C523-3350-A420-B4E7-E3534A06E1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http://oxfamfrance.org/sites/default/files/file_attachments/rapport_oxfam_inegalites_2018.pdf</a:t>
            </a:r>
          </a:p>
        </p:txBody>
      </p:sp>
      <p:sp>
        <p:nvSpPr>
          <p:cNvPr id="509956" name="Segnaposto numero diapositiva 3">
            <a:extLst>
              <a:ext uri="{FF2B5EF4-FFF2-40B4-BE49-F238E27FC236}">
                <a16:creationId xmlns:a16="http://schemas.microsoft.com/office/drawing/2014/main" id="{F07A3F31-835D-060A-79CC-0068AC94C1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F5E3D03-CE82-4571-A0B6-F39EB722737E}" type="slidenum">
              <a:rPr lang="it-CH" altLang="en-US" smtClean="0">
                <a:latin typeface="Calibri" panose="020F0502020204030204" pitchFamily="34" charset="0"/>
              </a:rPr>
              <a:pPr/>
              <a:t>142</a:t>
            </a:fld>
            <a:endParaRPr lang="it-CH" altLang="en-US">
              <a:latin typeface="Calibri" panose="020F0502020204030204" pitchFamily="34"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a:extLst>
              <a:ext uri="{FF2B5EF4-FFF2-40B4-BE49-F238E27FC236}">
                <a16:creationId xmlns:a16="http://schemas.microsoft.com/office/drawing/2014/main" id="{4B156E9D-63A7-6F1E-F617-82DA34983C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6AB226C-85CD-4F84-8EF9-2E17CA98F32F}" type="slidenum">
              <a:rPr lang="it-IT" altLang="en-US" smtClean="0">
                <a:solidFill>
                  <a:srgbClr val="000000"/>
                </a:solidFill>
              </a:rPr>
              <a:pPr>
                <a:spcBef>
                  <a:spcPct val="0"/>
                </a:spcBef>
              </a:pPr>
              <a:t>143</a:t>
            </a:fld>
            <a:endParaRPr lang="it-IT" altLang="en-US">
              <a:solidFill>
                <a:srgbClr val="000000"/>
              </a:solidFill>
            </a:endParaRPr>
          </a:p>
        </p:txBody>
      </p:sp>
      <p:sp>
        <p:nvSpPr>
          <p:cNvPr id="512003" name="Rectangle 2">
            <a:extLst>
              <a:ext uri="{FF2B5EF4-FFF2-40B4-BE49-F238E27FC236}">
                <a16:creationId xmlns:a16="http://schemas.microsoft.com/office/drawing/2014/main" id="{6CAA1EDF-5F69-E882-FF42-F156B1CDE5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04" name="Rectangle 3">
            <a:extLst>
              <a:ext uri="{FF2B5EF4-FFF2-40B4-BE49-F238E27FC236}">
                <a16:creationId xmlns:a16="http://schemas.microsoft.com/office/drawing/2014/main" id="{87686FFA-B1AA-0841-5800-EF7FF3C2AE1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Naissent de grands empires économiques liés aux grandes entreprises commerciales, même multinationales (les corporations).</a:t>
            </a:r>
          </a:p>
          <a:p>
            <a:pPr eaLnBrk="1" hangingPunct="1">
              <a:spcBef>
                <a:spcPct val="0"/>
              </a:spcBef>
            </a:pPr>
            <a:endParaRPr lang="fr-FR" altLang="it-CH"/>
          </a:p>
          <a:p>
            <a:pPr eaLnBrk="1" hangingPunct="1">
              <a:spcBef>
                <a:spcPct val="0"/>
              </a:spcBef>
            </a:pPr>
            <a:r>
              <a:rPr lang="fr-FR" altLang="it-CH"/>
              <a:t>https://fr.wikipedia.org/wiki/Accumulation_du_capital</a:t>
            </a:r>
          </a:p>
          <a:p>
            <a:pPr eaLnBrk="1" hangingPunct="1">
              <a:spcBef>
                <a:spcPct val="0"/>
              </a:spcBef>
            </a:pPr>
            <a:endParaRPr lang="fr-FR" altLang="it-CH"/>
          </a:p>
          <a:p>
            <a:pPr eaLnBrk="1" hangingPunct="1">
              <a:spcBef>
                <a:spcPct val="0"/>
              </a:spcBef>
            </a:pPr>
            <a:r>
              <a:rPr lang="en-US" altLang="it-CH"/>
              <a:t>MULTINATIONAL CORPORATIONS, GLOBALIZATION AND POVERTY:</a:t>
            </a:r>
          </a:p>
          <a:p>
            <a:pPr eaLnBrk="1" hangingPunct="1">
              <a:spcBef>
                <a:spcPct val="0"/>
              </a:spcBef>
            </a:pPr>
            <a:r>
              <a:rPr lang="en-US" altLang="it-CH"/>
              <a:t>http://info.worldbank.org/etools/docs/library/89443/tu_0601/newfarmer.pdf</a:t>
            </a:r>
          </a:p>
          <a:p>
            <a:pPr eaLnBrk="1" hangingPunct="1">
              <a:spcBef>
                <a:spcPct val="0"/>
              </a:spcBef>
            </a:pPr>
            <a:endParaRPr lang="en-US" altLang="it-CH"/>
          </a:p>
          <a:p>
            <a:pPr eaLnBrk="1" hangingPunct="1">
              <a:spcBef>
                <a:spcPct val="0"/>
              </a:spcBef>
            </a:pPr>
            <a:r>
              <a:rPr lang="en-US" altLang="it-CH"/>
              <a:t>Robert B. Reich:  "Saving Capitalism”</a:t>
            </a:r>
          </a:p>
          <a:p>
            <a:pPr eaLnBrk="1" hangingPunct="1">
              <a:spcBef>
                <a:spcPct val="0"/>
              </a:spcBef>
            </a:pPr>
            <a:endParaRPr lang="fr-FR" altLang="it-CH"/>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a:extLst>
              <a:ext uri="{FF2B5EF4-FFF2-40B4-BE49-F238E27FC236}">
                <a16:creationId xmlns:a16="http://schemas.microsoft.com/office/drawing/2014/main" id="{A4012801-61EF-E3CA-3ED5-85F69157ED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B36E1AE-2BAF-4FE6-89DD-CE60C595AEE2}" type="slidenum">
              <a:rPr lang="it-IT" altLang="en-US" smtClean="0">
                <a:solidFill>
                  <a:srgbClr val="000000"/>
                </a:solidFill>
              </a:rPr>
              <a:pPr>
                <a:spcBef>
                  <a:spcPct val="0"/>
                </a:spcBef>
              </a:pPr>
              <a:t>144</a:t>
            </a:fld>
            <a:endParaRPr lang="it-IT" altLang="en-US">
              <a:solidFill>
                <a:srgbClr val="000000"/>
              </a:solidFill>
            </a:endParaRPr>
          </a:p>
        </p:txBody>
      </p:sp>
      <p:sp>
        <p:nvSpPr>
          <p:cNvPr id="514051" name="Rectangle 2">
            <a:extLst>
              <a:ext uri="{FF2B5EF4-FFF2-40B4-BE49-F238E27FC236}">
                <a16:creationId xmlns:a16="http://schemas.microsoft.com/office/drawing/2014/main" id="{0BEBC212-57DA-418E-1582-8A670A9F94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4052" name="Rectangle 3">
            <a:extLst>
              <a:ext uri="{FF2B5EF4-FFF2-40B4-BE49-F238E27FC236}">
                <a16:creationId xmlns:a16="http://schemas.microsoft.com/office/drawing/2014/main" id="{6906A84C-1FF3-8E16-921B-A59FE6A9B5F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Tandis que les travailleurs sont licenciés, les riches deviennent toujours plus riches..</a:t>
            </a:r>
          </a:p>
          <a:p>
            <a:pPr eaLnBrk="1" hangingPunct="1">
              <a:spcBef>
                <a:spcPct val="0"/>
              </a:spcBef>
            </a:pPr>
            <a:endParaRPr lang="fr-CH" altLang="it-CH"/>
          </a:p>
          <a:p>
            <a:pPr eaLnBrk="1" hangingPunct="1">
              <a:spcBef>
                <a:spcPct val="0"/>
              </a:spcBef>
            </a:pPr>
            <a:r>
              <a:rPr lang="fr-FR" altLang="it-CH"/>
              <a:t>Le magazine Forbes a publié la liste des personnes les plus riches du monde: chaque année leur richesse augmente.</a:t>
            </a:r>
            <a:endParaRPr lang="it-IT" altLang="it-CH"/>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7">
            <a:extLst>
              <a:ext uri="{FF2B5EF4-FFF2-40B4-BE49-F238E27FC236}">
                <a16:creationId xmlns:a16="http://schemas.microsoft.com/office/drawing/2014/main" id="{71D5A2A7-1500-8481-8653-046D912710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FC3AD0C-E626-47FF-BB66-E2E50B86860F}" type="slidenum">
              <a:rPr lang="it-IT" altLang="en-US" smtClean="0">
                <a:solidFill>
                  <a:srgbClr val="000000"/>
                </a:solidFill>
              </a:rPr>
              <a:pPr>
                <a:spcBef>
                  <a:spcPct val="0"/>
                </a:spcBef>
              </a:pPr>
              <a:t>145</a:t>
            </a:fld>
            <a:endParaRPr lang="it-IT" altLang="en-US">
              <a:solidFill>
                <a:srgbClr val="000000"/>
              </a:solidFill>
            </a:endParaRPr>
          </a:p>
        </p:txBody>
      </p:sp>
      <p:sp>
        <p:nvSpPr>
          <p:cNvPr id="516099" name="Rectangle 2">
            <a:extLst>
              <a:ext uri="{FF2B5EF4-FFF2-40B4-BE49-F238E27FC236}">
                <a16:creationId xmlns:a16="http://schemas.microsoft.com/office/drawing/2014/main" id="{F22D6D51-9652-1372-C66B-21AC687921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6100" name="Rectangle 3">
            <a:extLst>
              <a:ext uri="{FF2B5EF4-FFF2-40B4-BE49-F238E27FC236}">
                <a16:creationId xmlns:a16="http://schemas.microsoft.com/office/drawing/2014/main" id="{C3A6BC9D-98DA-5068-3F9F-7968A996A4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différence entre riches et pauvres est toujours plus grande.</a:t>
            </a:r>
            <a:endParaRPr lang="it-IT" altLang="it-CH"/>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a:extLst>
              <a:ext uri="{FF2B5EF4-FFF2-40B4-BE49-F238E27FC236}">
                <a16:creationId xmlns:a16="http://schemas.microsoft.com/office/drawing/2014/main" id="{B3C0DD54-DFFC-F0D0-EDF6-DE101B70F7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9E89DD3-A681-45CD-ABBF-65365B722977}" type="slidenum">
              <a:rPr lang="it-IT" altLang="en-US" smtClean="0">
                <a:solidFill>
                  <a:srgbClr val="000000"/>
                </a:solidFill>
              </a:rPr>
              <a:pPr>
                <a:spcBef>
                  <a:spcPct val="0"/>
                </a:spcBef>
              </a:pPr>
              <a:t>146</a:t>
            </a:fld>
            <a:endParaRPr lang="it-IT" altLang="en-US">
              <a:solidFill>
                <a:srgbClr val="000000"/>
              </a:solidFill>
            </a:endParaRPr>
          </a:p>
        </p:txBody>
      </p:sp>
      <p:sp>
        <p:nvSpPr>
          <p:cNvPr id="518147" name="Rectangle 2">
            <a:extLst>
              <a:ext uri="{FF2B5EF4-FFF2-40B4-BE49-F238E27FC236}">
                <a16:creationId xmlns:a16="http://schemas.microsoft.com/office/drawing/2014/main" id="{5726BE54-91EF-9454-B237-2A31C5A013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8148" name="Rectangle 3">
            <a:extLst>
              <a:ext uri="{FF2B5EF4-FFF2-40B4-BE49-F238E27FC236}">
                <a16:creationId xmlns:a16="http://schemas.microsoft.com/office/drawing/2014/main" id="{3F87DB16-319A-73FB-307C-8AD0B6332C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La différence entre riches et pauvres est également évidente dans les habitations.</a:t>
            </a: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7">
            <a:extLst>
              <a:ext uri="{FF2B5EF4-FFF2-40B4-BE49-F238E27FC236}">
                <a16:creationId xmlns:a16="http://schemas.microsoft.com/office/drawing/2014/main" id="{B35F5A17-5F58-63F1-3C1C-DCC2FDDBBB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2638" indent="-300038">
              <a:spcBef>
                <a:spcPct val="30000"/>
              </a:spcBef>
              <a:defRPr sz="1200">
                <a:solidFill>
                  <a:schemeClr val="tx1"/>
                </a:solidFill>
                <a:latin typeface="Calibri" panose="020F0502020204030204" pitchFamily="34" charset="0"/>
              </a:defRPr>
            </a:lvl2pPr>
            <a:lvl3pPr marL="1204913" indent="-239713">
              <a:spcBef>
                <a:spcPct val="30000"/>
              </a:spcBef>
              <a:defRPr sz="1200">
                <a:solidFill>
                  <a:schemeClr val="tx1"/>
                </a:solidFill>
                <a:latin typeface="Calibri" panose="020F0502020204030204" pitchFamily="34" charset="0"/>
              </a:defRPr>
            </a:lvl3pPr>
            <a:lvl4pPr marL="1687513" indent="-239713">
              <a:spcBef>
                <a:spcPct val="30000"/>
              </a:spcBef>
              <a:defRPr sz="1200">
                <a:solidFill>
                  <a:schemeClr val="tx1"/>
                </a:solidFill>
                <a:latin typeface="Calibri" panose="020F0502020204030204" pitchFamily="34" charset="0"/>
              </a:defRPr>
            </a:lvl4pPr>
            <a:lvl5pPr marL="2170113" indent="-239713">
              <a:spcBef>
                <a:spcPct val="30000"/>
              </a:spcBef>
              <a:defRPr sz="1200">
                <a:solidFill>
                  <a:schemeClr val="tx1"/>
                </a:solidFill>
                <a:latin typeface="Calibri" panose="020F0502020204030204" pitchFamily="34" charset="0"/>
              </a:defRPr>
            </a:lvl5pPr>
            <a:lvl6pPr marL="2627313" indent="-239713" eaLnBrk="0" fontAlgn="base" hangingPunct="0">
              <a:spcBef>
                <a:spcPct val="30000"/>
              </a:spcBef>
              <a:spcAft>
                <a:spcPct val="0"/>
              </a:spcAft>
              <a:defRPr sz="1200">
                <a:solidFill>
                  <a:schemeClr val="tx1"/>
                </a:solidFill>
                <a:latin typeface="Calibri" panose="020F0502020204030204" pitchFamily="34" charset="0"/>
              </a:defRPr>
            </a:lvl6pPr>
            <a:lvl7pPr marL="3084513" indent="-239713" eaLnBrk="0" fontAlgn="base" hangingPunct="0">
              <a:spcBef>
                <a:spcPct val="30000"/>
              </a:spcBef>
              <a:spcAft>
                <a:spcPct val="0"/>
              </a:spcAft>
              <a:defRPr sz="1200">
                <a:solidFill>
                  <a:schemeClr val="tx1"/>
                </a:solidFill>
                <a:latin typeface="Calibri" panose="020F0502020204030204" pitchFamily="34" charset="0"/>
              </a:defRPr>
            </a:lvl7pPr>
            <a:lvl8pPr marL="3541713" indent="-239713" eaLnBrk="0" fontAlgn="base" hangingPunct="0">
              <a:spcBef>
                <a:spcPct val="30000"/>
              </a:spcBef>
              <a:spcAft>
                <a:spcPct val="0"/>
              </a:spcAft>
              <a:defRPr sz="1200">
                <a:solidFill>
                  <a:schemeClr val="tx1"/>
                </a:solidFill>
                <a:latin typeface="Calibri" panose="020F0502020204030204" pitchFamily="34" charset="0"/>
              </a:defRPr>
            </a:lvl8pPr>
            <a:lvl9pPr marL="3998913" indent="-2397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D03B86-6C0B-4520-A9BE-28615782D9C4}" type="slidenum">
              <a:rPr lang="it-IT" altLang="en-US" sz="1300" smtClean="0">
                <a:solidFill>
                  <a:srgbClr val="000000"/>
                </a:solidFill>
                <a:latin typeface="Arial" panose="020B0604020202020204" pitchFamily="34" charset="0"/>
              </a:rPr>
              <a:pPr>
                <a:spcBef>
                  <a:spcPct val="0"/>
                </a:spcBef>
              </a:pPr>
              <a:t>147</a:t>
            </a:fld>
            <a:endParaRPr lang="it-IT" altLang="en-US" sz="1300">
              <a:solidFill>
                <a:srgbClr val="000000"/>
              </a:solidFill>
              <a:latin typeface="Arial" panose="020B0604020202020204" pitchFamily="34" charset="0"/>
            </a:endParaRPr>
          </a:p>
        </p:txBody>
      </p:sp>
      <p:sp>
        <p:nvSpPr>
          <p:cNvPr id="520195" name="Rectangle 2">
            <a:extLst>
              <a:ext uri="{FF2B5EF4-FFF2-40B4-BE49-F238E27FC236}">
                <a16:creationId xmlns:a16="http://schemas.microsoft.com/office/drawing/2014/main" id="{D07470ED-B13D-0D84-23FB-4109A3DEA29B}"/>
              </a:ext>
            </a:extLst>
          </p:cNvPr>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0196" name="Rectangle 3">
            <a:extLst>
              <a:ext uri="{FF2B5EF4-FFF2-40B4-BE49-F238E27FC236}">
                <a16:creationId xmlns:a16="http://schemas.microsoft.com/office/drawing/2014/main" id="{38092AE3-751D-F01F-5976-8CE9B080FC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No comment</a:t>
            </a:r>
            <a:endParaRPr lang="it-IT" altLang="it-CH"/>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Segnaposto immagine diapositiva 1">
            <a:extLst>
              <a:ext uri="{FF2B5EF4-FFF2-40B4-BE49-F238E27FC236}">
                <a16:creationId xmlns:a16="http://schemas.microsoft.com/office/drawing/2014/main" id="{9869D3DE-14B0-149E-2263-899A9F539A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43" name="Segnaposto note 2">
            <a:extLst>
              <a:ext uri="{FF2B5EF4-FFF2-40B4-BE49-F238E27FC236}">
                <a16:creationId xmlns:a16="http://schemas.microsoft.com/office/drawing/2014/main" id="{50239E43-3C6C-8D5F-DC2F-F1383E0AD0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L’île de Albarella se trouve pas loin de Venise et elle est </a:t>
            </a:r>
            <a:r>
              <a:rPr lang="fr-FR" altLang="it-CH"/>
              <a:t>totalement privée et exclusive.</a:t>
            </a:r>
          </a:p>
          <a:p>
            <a:endParaRPr lang="fr-FR" altLang="it-CH"/>
          </a:p>
          <a:p>
            <a:pPr eaLnBrk="1" hangingPunct="1">
              <a:spcBef>
                <a:spcPct val="0"/>
              </a:spcBef>
            </a:pPr>
            <a:r>
              <a:rPr lang="it-IT" altLang="it-CH">
                <a:solidFill>
                  <a:srgbClr val="000000"/>
                </a:solidFill>
              </a:rPr>
              <a:t>http://it.wikipedia.org/wiki/Isola_di_Albarella</a:t>
            </a:r>
          </a:p>
          <a:p>
            <a:pPr eaLnBrk="1" hangingPunct="1">
              <a:spcBef>
                <a:spcPct val="0"/>
              </a:spcBef>
            </a:pPr>
            <a:r>
              <a:rPr lang="it-IT" altLang="it-CH">
                <a:solidFill>
                  <a:srgbClr val="000000"/>
                </a:solidFill>
              </a:rPr>
              <a:t>http://www.albarella.it/it/isola-di-albarella</a:t>
            </a:r>
          </a:p>
          <a:p>
            <a:endParaRPr lang="it-CH" altLang="it-CH"/>
          </a:p>
        </p:txBody>
      </p:sp>
      <p:sp>
        <p:nvSpPr>
          <p:cNvPr id="522244" name="Segnaposto numero diapositiva 3">
            <a:extLst>
              <a:ext uri="{FF2B5EF4-FFF2-40B4-BE49-F238E27FC236}">
                <a16:creationId xmlns:a16="http://schemas.microsoft.com/office/drawing/2014/main" id="{5A127105-99DF-0B8E-1BD8-92CAD27C1D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02F13C-3C17-4609-A569-552CE32F16FB}" type="slidenum">
              <a:rPr lang="it-CH" altLang="en-US" smtClean="0"/>
              <a:pPr>
                <a:spcBef>
                  <a:spcPct val="0"/>
                </a:spcBef>
              </a:pPr>
              <a:t>148</a:t>
            </a:fld>
            <a:endParaRPr lang="it-CH" alt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Segnaposto immagine diapositiva 1">
            <a:extLst>
              <a:ext uri="{FF2B5EF4-FFF2-40B4-BE49-F238E27FC236}">
                <a16:creationId xmlns:a16="http://schemas.microsoft.com/office/drawing/2014/main" id="{9DC2CC84-907A-E67B-1FF8-239E10DAB5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4291" name="Segnaposto note 2">
            <a:extLst>
              <a:ext uri="{FF2B5EF4-FFF2-40B4-BE49-F238E27FC236}">
                <a16:creationId xmlns:a16="http://schemas.microsoft.com/office/drawing/2014/main" id="{FE1DBB5B-282E-039F-11FE-F864341880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https://en.wikipedia.org/wiki/Slum</a:t>
            </a:r>
          </a:p>
        </p:txBody>
      </p:sp>
      <p:sp>
        <p:nvSpPr>
          <p:cNvPr id="524292" name="Segnaposto numero diapositiva 3">
            <a:extLst>
              <a:ext uri="{FF2B5EF4-FFF2-40B4-BE49-F238E27FC236}">
                <a16:creationId xmlns:a16="http://schemas.microsoft.com/office/drawing/2014/main" id="{C3D91FBC-93C3-5BC4-87BB-F8CDDB5393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C05E4C5-C40C-4308-9ECB-A87D0B1B2D9A}" type="slidenum">
              <a:rPr lang="it-CH" altLang="en-US" smtClean="0"/>
              <a:pPr>
                <a:spcBef>
                  <a:spcPct val="0"/>
                </a:spcBef>
              </a:pPr>
              <a:t>149</a:t>
            </a:fld>
            <a:endParaRPr lang="it-CH"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egnaposto immagine diapositiva 1">
            <a:extLst>
              <a:ext uri="{FF2B5EF4-FFF2-40B4-BE49-F238E27FC236}">
                <a16:creationId xmlns:a16="http://schemas.microsoft.com/office/drawing/2014/main" id="{A17EB665-AD04-A038-09FE-92C0DFD303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Segnaposto note 2">
            <a:extLst>
              <a:ext uri="{FF2B5EF4-FFF2-40B4-BE49-F238E27FC236}">
                <a16:creationId xmlns:a16="http://schemas.microsoft.com/office/drawing/2014/main" id="{6812FDAC-F6EC-083A-3AD9-06EDF4BEF9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r>
              <a:rPr lang="en-US" altLang="en-US"/>
              <a:t>Mineur: un travail </a:t>
            </a:r>
            <a:r>
              <a:rPr lang="fr-FR" altLang="en-US"/>
              <a:t>mal payé, insalubre, fatigant et dangereux</a:t>
            </a:r>
            <a:endParaRPr lang="en-US" altLang="en-US"/>
          </a:p>
        </p:txBody>
      </p:sp>
      <p:sp>
        <p:nvSpPr>
          <p:cNvPr id="249860" name="Segnaposto numero diapositiva 3">
            <a:extLst>
              <a:ext uri="{FF2B5EF4-FFF2-40B4-BE49-F238E27FC236}">
                <a16:creationId xmlns:a16="http://schemas.microsoft.com/office/drawing/2014/main" id="{58B34F5D-BAB0-61D9-DB52-D7B599A4D0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C82840-D82B-4601-968E-2E70728CB65D}" type="slidenum">
              <a:rPr lang="it-CH" altLang="en-US" smtClean="0">
                <a:latin typeface="Calibri" panose="020F0502020204030204" pitchFamily="34" charset="0"/>
              </a:rPr>
              <a:pPr/>
              <a:t>15</a:t>
            </a:fld>
            <a:endParaRPr lang="it-CH" altLang="en-US">
              <a:latin typeface="Calibri" panose="020F0502020204030204" pitchFamily="34"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Segnaposto immagine diapositiva 1">
            <a:extLst>
              <a:ext uri="{FF2B5EF4-FFF2-40B4-BE49-F238E27FC236}">
                <a16:creationId xmlns:a16="http://schemas.microsoft.com/office/drawing/2014/main" id="{C2D99A31-A7B9-7A28-666E-F986FB17BA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6339" name="Segnaposto note 2">
            <a:extLst>
              <a:ext uri="{FF2B5EF4-FFF2-40B4-BE49-F238E27FC236}">
                <a16:creationId xmlns:a16="http://schemas.microsoft.com/office/drawing/2014/main" id="{6F998252-2B74-407A-DF64-A702D0E6EF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https://en.wikipedia.org/wiki/Favela_da_Rocinha</a:t>
            </a:r>
          </a:p>
        </p:txBody>
      </p:sp>
      <p:sp>
        <p:nvSpPr>
          <p:cNvPr id="526340" name="Segnaposto numero diapositiva 3">
            <a:extLst>
              <a:ext uri="{FF2B5EF4-FFF2-40B4-BE49-F238E27FC236}">
                <a16:creationId xmlns:a16="http://schemas.microsoft.com/office/drawing/2014/main" id="{EAF74C86-E8B8-EC5D-F6D7-CE7A5D8B63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40F925E-2292-4C70-8669-AC60DDDACFE7}" type="slidenum">
              <a:rPr lang="it-CH" altLang="en-US" smtClean="0"/>
              <a:pPr>
                <a:spcBef>
                  <a:spcPct val="0"/>
                </a:spcBef>
              </a:pPr>
              <a:t>150</a:t>
            </a:fld>
            <a:endParaRPr lang="it-CH" alt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Segnaposto immagine diapositiva 1">
            <a:extLst>
              <a:ext uri="{FF2B5EF4-FFF2-40B4-BE49-F238E27FC236}">
                <a16:creationId xmlns:a16="http://schemas.microsoft.com/office/drawing/2014/main" id="{3A9C7E00-B48B-3580-CC35-3335901F02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8387" name="Segnaposto note 2">
            <a:extLst>
              <a:ext uri="{FF2B5EF4-FFF2-40B4-BE49-F238E27FC236}">
                <a16:creationId xmlns:a16="http://schemas.microsoft.com/office/drawing/2014/main" id="{8313B490-63D7-4722-BBDA-4D7A10DDE5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Journal «20 minuti» du 12.10.2012</a:t>
            </a:r>
          </a:p>
        </p:txBody>
      </p:sp>
      <p:sp>
        <p:nvSpPr>
          <p:cNvPr id="528388" name="Segnaposto numero diapositiva 3">
            <a:extLst>
              <a:ext uri="{FF2B5EF4-FFF2-40B4-BE49-F238E27FC236}">
                <a16:creationId xmlns:a16="http://schemas.microsoft.com/office/drawing/2014/main" id="{AAD4EBDB-907D-0D12-73DE-D4BAD4332A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E13698F-54FF-41E0-B492-655CE0CD5884}" type="slidenum">
              <a:rPr lang="it-CH" altLang="en-US" smtClean="0"/>
              <a:pPr>
                <a:spcBef>
                  <a:spcPct val="0"/>
                </a:spcBef>
              </a:pPr>
              <a:t>151</a:t>
            </a:fld>
            <a:endParaRPr lang="it-CH" alt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7">
            <a:extLst>
              <a:ext uri="{FF2B5EF4-FFF2-40B4-BE49-F238E27FC236}">
                <a16:creationId xmlns:a16="http://schemas.microsoft.com/office/drawing/2014/main" id="{19603272-8358-4BA5-2B26-EB0DEDD279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52EFF6E-F39C-42DE-9EF9-5DF759DF1901}" type="slidenum">
              <a:rPr lang="it-IT" altLang="en-US" smtClean="0">
                <a:solidFill>
                  <a:srgbClr val="000000"/>
                </a:solidFill>
              </a:rPr>
              <a:pPr>
                <a:spcBef>
                  <a:spcPct val="0"/>
                </a:spcBef>
              </a:pPr>
              <a:t>152</a:t>
            </a:fld>
            <a:endParaRPr lang="it-IT" altLang="en-US">
              <a:solidFill>
                <a:srgbClr val="000000"/>
              </a:solidFill>
            </a:endParaRPr>
          </a:p>
        </p:txBody>
      </p:sp>
      <p:sp>
        <p:nvSpPr>
          <p:cNvPr id="530435" name="Rectangle 2">
            <a:extLst>
              <a:ext uri="{FF2B5EF4-FFF2-40B4-BE49-F238E27FC236}">
                <a16:creationId xmlns:a16="http://schemas.microsoft.com/office/drawing/2014/main" id="{D4AABB71-B284-4582-D866-4A7BDFF9244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0436" name="Rectangle 3">
            <a:extLst>
              <a:ext uri="{FF2B5EF4-FFF2-40B4-BE49-F238E27FC236}">
                <a16:creationId xmlns:a16="http://schemas.microsoft.com/office/drawing/2014/main" id="{395F05B5-C517-E3FB-F989-27DD7000CC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Les travailleurs licenciés ou au chômage protestent. Leur existence est menacée.</a:t>
            </a:r>
          </a:p>
          <a:p>
            <a:pPr eaLnBrk="1" hangingPunct="1">
              <a:spcBef>
                <a:spcPct val="0"/>
              </a:spcBef>
            </a:pPr>
            <a:endParaRPr lang="fr-FR" altLang="it-CH"/>
          </a:p>
          <a:p>
            <a:pPr eaLnBrk="1" hangingPunct="1">
              <a:spcBef>
                <a:spcPct val="0"/>
              </a:spcBef>
            </a:pPr>
            <a:r>
              <a:rPr lang="fr-FR" altLang="it-CH"/>
              <a:t>http://www.nidirect.gov.uk/unfair-dismissal</a:t>
            </a:r>
          </a:p>
          <a:p>
            <a:pPr eaLnBrk="1" hangingPunct="1">
              <a:spcBef>
                <a:spcPct val="0"/>
              </a:spcBef>
            </a:pPr>
            <a:r>
              <a:rPr lang="fr-FR" altLang="it-CH"/>
              <a:t>https://en.wikipedia.org/wiki/2011_Wisconsin_protests#Protests</a:t>
            </a:r>
          </a:p>
          <a:p>
            <a:pPr eaLnBrk="1" hangingPunct="1">
              <a:spcBef>
                <a:spcPct val="0"/>
              </a:spcBef>
            </a:pPr>
            <a:r>
              <a:rPr lang="fr-FR" altLang="it-CH"/>
              <a:t>https://fr.wikipedia.org/wiki/Licenciement</a:t>
            </a:r>
          </a:p>
          <a:p>
            <a:pPr eaLnBrk="1" hangingPunct="1">
              <a:spcBef>
                <a:spcPct val="0"/>
              </a:spcBef>
            </a:pPr>
            <a:endParaRPr lang="fr-FR" altLang="it-CH"/>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Segnaposto immagine diapositiva 1">
            <a:extLst>
              <a:ext uri="{FF2B5EF4-FFF2-40B4-BE49-F238E27FC236}">
                <a16:creationId xmlns:a16="http://schemas.microsoft.com/office/drawing/2014/main" id="{B735B721-F83B-F231-0D7D-2B011EF8E6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483" name="Segnaposto note 2">
            <a:extLst>
              <a:ext uri="{FF2B5EF4-FFF2-40B4-BE49-F238E27FC236}">
                <a16:creationId xmlns:a16="http://schemas.microsoft.com/office/drawing/2014/main" id="{F9AC35D3-48BC-CF4F-A823-D6BC0E8EE5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http://www.rsi.ch/news/ticino-e-grigioni-e-insubria/cronaca/Le-Officine-nella-storia-da-sei-anni-400773.html</a:t>
            </a:r>
          </a:p>
        </p:txBody>
      </p:sp>
      <p:sp>
        <p:nvSpPr>
          <p:cNvPr id="532484" name="Segnaposto numero diapositiva 3">
            <a:extLst>
              <a:ext uri="{FF2B5EF4-FFF2-40B4-BE49-F238E27FC236}">
                <a16:creationId xmlns:a16="http://schemas.microsoft.com/office/drawing/2014/main" id="{19C6C673-FE9E-A5FD-5197-C09D7D1A4A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C7947F1-AB35-4978-8A65-F63D83B81387}" type="slidenum">
              <a:rPr lang="it-CH" altLang="en-US" smtClean="0"/>
              <a:pPr>
                <a:spcBef>
                  <a:spcPct val="0"/>
                </a:spcBef>
              </a:pPr>
              <a:t>153</a:t>
            </a:fld>
            <a:endParaRPr lang="it-CH" alt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Segnaposto immagine diapositiva 1">
            <a:extLst>
              <a:ext uri="{FF2B5EF4-FFF2-40B4-BE49-F238E27FC236}">
                <a16:creationId xmlns:a16="http://schemas.microsoft.com/office/drawing/2014/main" id="{417EF0C0-FCDD-96A6-6E60-4CF26DEE18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4531" name="Segnaposto note 2">
            <a:extLst>
              <a:ext uri="{FF2B5EF4-FFF2-40B4-BE49-F238E27FC236}">
                <a16:creationId xmlns:a16="http://schemas.microsoft.com/office/drawing/2014/main" id="{017CDC5C-0C5A-2501-72BD-999DEE4830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Pour occuper les chômeurs, le gouvernement américain a conçu la méthode de faire creuser une tranchée par une équipe de travailleurs et la faire fermer par une autre équipe. Un travail inutile mais qui permettait de payer un salaire, ce qu’à son tour permettait au chômeurs et à leurs familles de survivre.</a:t>
            </a:r>
          </a:p>
          <a:p>
            <a:r>
              <a:rPr lang="fr-FR" altLang="it-CH"/>
              <a:t>Seulement plus tard on a réalisé que c’était plus rationnel donner l'argent directement aux chômeurs (prestations de chômage) sans les forcer à effectuer des travaux inutiles et humiliants qui bénéficiaient seulement aux  fabricants d'équipements pour l'excavation.</a:t>
            </a:r>
          </a:p>
          <a:p>
            <a:endParaRPr lang="fr-FR" altLang="it-CH"/>
          </a:p>
          <a:p>
            <a:r>
              <a:rPr lang="fr-FR" altLang="it-CH"/>
              <a:t>Dans l'Allemagne nazie on a employé les chômeurs pour construire des autoroutes et d'autres travaux publics.</a:t>
            </a:r>
          </a:p>
          <a:p>
            <a:endParaRPr lang="fr-FR" altLang="it-CH"/>
          </a:p>
          <a:p>
            <a:r>
              <a:rPr lang="it-CH" altLang="it-CH"/>
              <a:t>https://fr.wikipedia.org/wiki/Grande_d%C3%A9pression</a:t>
            </a:r>
          </a:p>
        </p:txBody>
      </p:sp>
      <p:sp>
        <p:nvSpPr>
          <p:cNvPr id="534532" name="Segnaposto numero diapositiva 3">
            <a:extLst>
              <a:ext uri="{FF2B5EF4-FFF2-40B4-BE49-F238E27FC236}">
                <a16:creationId xmlns:a16="http://schemas.microsoft.com/office/drawing/2014/main" id="{A45A1DE7-2EBB-6FF3-86AE-8565BEFB4D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7106614-227F-48DE-A7A1-8E382C713B79}" type="slidenum">
              <a:rPr lang="it-CH" altLang="en-US" smtClean="0"/>
              <a:pPr>
                <a:spcBef>
                  <a:spcPct val="0"/>
                </a:spcBef>
              </a:pPr>
              <a:t>154</a:t>
            </a:fld>
            <a:endParaRPr lang="it-CH" alt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a:extLst>
              <a:ext uri="{FF2B5EF4-FFF2-40B4-BE49-F238E27FC236}">
                <a16:creationId xmlns:a16="http://schemas.microsoft.com/office/drawing/2014/main" id="{A1EDCFA6-563A-CA7D-27DC-C89AFADF2D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40D3F2-22B5-456D-A986-271DB30A6ABF}" type="slidenum">
              <a:rPr lang="it-IT" altLang="en-US" smtClean="0">
                <a:solidFill>
                  <a:srgbClr val="000000"/>
                </a:solidFill>
              </a:rPr>
              <a:pPr>
                <a:spcBef>
                  <a:spcPct val="0"/>
                </a:spcBef>
              </a:pPr>
              <a:t>155</a:t>
            </a:fld>
            <a:endParaRPr lang="it-IT" altLang="en-US">
              <a:solidFill>
                <a:srgbClr val="000000"/>
              </a:solidFill>
            </a:endParaRPr>
          </a:p>
        </p:txBody>
      </p:sp>
      <p:sp>
        <p:nvSpPr>
          <p:cNvPr id="536579" name="Rectangle 2">
            <a:extLst>
              <a:ext uri="{FF2B5EF4-FFF2-40B4-BE49-F238E27FC236}">
                <a16:creationId xmlns:a16="http://schemas.microsoft.com/office/drawing/2014/main" id="{32851C8C-3BCF-D345-1ECE-0EADAB7249F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6580" name="Rectangle 3">
            <a:extLst>
              <a:ext uri="{FF2B5EF4-FFF2-40B4-BE49-F238E27FC236}">
                <a16:creationId xmlns:a16="http://schemas.microsoft.com/office/drawing/2014/main" id="{6C49F2E4-49B7-0DCA-507C-123176B12A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Une multitude de chômeurs (les perdants) demandent du travail, du pain, une maison.</a:t>
            </a:r>
          </a:p>
          <a:p>
            <a:pPr eaLnBrk="1" hangingPunct="1">
              <a:spcBef>
                <a:spcPct val="0"/>
              </a:spcBef>
            </a:pPr>
            <a:endParaRPr lang="it-IT" altLang="it-CH"/>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7">
            <a:extLst>
              <a:ext uri="{FF2B5EF4-FFF2-40B4-BE49-F238E27FC236}">
                <a16:creationId xmlns:a16="http://schemas.microsoft.com/office/drawing/2014/main" id="{3BA467B4-437E-8E45-04A1-E17A70ED0D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2C54E50-7194-4F5D-807A-F1E0EB2B8350}" type="slidenum">
              <a:rPr lang="it-IT" altLang="en-US" smtClean="0">
                <a:solidFill>
                  <a:srgbClr val="000000"/>
                </a:solidFill>
              </a:rPr>
              <a:pPr>
                <a:spcBef>
                  <a:spcPct val="0"/>
                </a:spcBef>
              </a:pPr>
              <a:t>156</a:t>
            </a:fld>
            <a:endParaRPr lang="it-IT" altLang="en-US">
              <a:solidFill>
                <a:srgbClr val="000000"/>
              </a:solidFill>
            </a:endParaRPr>
          </a:p>
        </p:txBody>
      </p:sp>
      <p:sp>
        <p:nvSpPr>
          <p:cNvPr id="538627" name="Rectangle 2">
            <a:extLst>
              <a:ext uri="{FF2B5EF4-FFF2-40B4-BE49-F238E27FC236}">
                <a16:creationId xmlns:a16="http://schemas.microsoft.com/office/drawing/2014/main" id="{4539F3A8-3E23-EB94-9776-FFEA858020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8628" name="Rectangle 3">
            <a:extLst>
              <a:ext uri="{FF2B5EF4-FFF2-40B4-BE49-F238E27FC236}">
                <a16:creationId xmlns:a16="http://schemas.microsoft.com/office/drawing/2014/main" id="{B839963F-B268-9D89-16B6-174B668C78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Les capitalistes, pour produire et gagner plus, n’ont pas de respect pour l’environnement.</a:t>
            </a:r>
          </a:p>
          <a:p>
            <a:pPr eaLnBrk="1" hangingPunct="1">
              <a:spcBef>
                <a:spcPct val="0"/>
              </a:spcBef>
            </a:pPr>
            <a:endParaRPr lang="fr-CH" altLang="it-CH"/>
          </a:p>
          <a:p>
            <a:pPr eaLnBrk="1" hangingPunct="1">
              <a:spcBef>
                <a:spcPct val="0"/>
              </a:spcBef>
            </a:pPr>
            <a:r>
              <a:rPr lang="it-IT" altLang="it-CH"/>
              <a:t>https://fr.wikipedia.org/wiki/Pollution_de_l%27air</a:t>
            </a:r>
          </a:p>
          <a:p>
            <a:pPr eaLnBrk="1" hangingPunct="1">
              <a:spcBef>
                <a:spcPct val="0"/>
              </a:spcBef>
            </a:pPr>
            <a:r>
              <a:rPr lang="it-IT" altLang="it-CH"/>
              <a:t>https://fr.wikipedia.org/wiki/Environnement_naturel</a:t>
            </a: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Segnaposto immagine diapositiva 1">
            <a:extLst>
              <a:ext uri="{FF2B5EF4-FFF2-40B4-BE49-F238E27FC236}">
                <a16:creationId xmlns:a16="http://schemas.microsoft.com/office/drawing/2014/main" id="{32C7ECD7-38A4-DAE3-8E65-305CA6AD40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0675" name="Segnaposto note 2">
            <a:extLst>
              <a:ext uri="{FF2B5EF4-FFF2-40B4-BE49-F238E27FC236}">
                <a16:creationId xmlns:a16="http://schemas.microsoft.com/office/drawing/2014/main" id="{8F325EAD-DC16-AA2C-8322-9330E02590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p:txBody>
      </p:sp>
      <p:sp>
        <p:nvSpPr>
          <p:cNvPr id="540676" name="Segnaposto numero diapositiva 3">
            <a:extLst>
              <a:ext uri="{FF2B5EF4-FFF2-40B4-BE49-F238E27FC236}">
                <a16:creationId xmlns:a16="http://schemas.microsoft.com/office/drawing/2014/main" id="{F7147FFD-53CA-2DBF-AF42-14752C9A9E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82EC71-9AA3-4718-844D-4621B668AAB5}" type="slidenum">
              <a:rPr lang="it-CH" altLang="en-US" sz="1300" smtClean="0"/>
              <a:pPr>
                <a:spcBef>
                  <a:spcPct val="0"/>
                </a:spcBef>
              </a:pPr>
              <a:t>157</a:t>
            </a:fld>
            <a:endParaRPr lang="it-CH" altLang="en-US" sz="130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a:extLst>
              <a:ext uri="{FF2B5EF4-FFF2-40B4-BE49-F238E27FC236}">
                <a16:creationId xmlns:a16="http://schemas.microsoft.com/office/drawing/2014/main" id="{7E796766-F5CF-D843-FCA8-EEDA6A7230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6E36163-68C0-4191-9075-90C1648D3DF4}" type="slidenum">
              <a:rPr lang="it-IT" altLang="en-US" smtClean="0">
                <a:solidFill>
                  <a:srgbClr val="000000"/>
                </a:solidFill>
              </a:rPr>
              <a:pPr>
                <a:spcBef>
                  <a:spcPct val="0"/>
                </a:spcBef>
              </a:pPr>
              <a:t>158</a:t>
            </a:fld>
            <a:endParaRPr lang="it-IT" altLang="en-US">
              <a:solidFill>
                <a:srgbClr val="000000"/>
              </a:solidFill>
            </a:endParaRPr>
          </a:p>
        </p:txBody>
      </p:sp>
      <p:sp>
        <p:nvSpPr>
          <p:cNvPr id="542723" name="Rectangle 2">
            <a:extLst>
              <a:ext uri="{FF2B5EF4-FFF2-40B4-BE49-F238E27FC236}">
                <a16:creationId xmlns:a16="http://schemas.microsoft.com/office/drawing/2014/main" id="{718E1426-5650-19F0-1A2E-9FDD7C9CE3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24" name="Rectangle 3">
            <a:extLst>
              <a:ext uri="{FF2B5EF4-FFF2-40B4-BE49-F238E27FC236}">
                <a16:creationId xmlns:a16="http://schemas.microsoft.com/office/drawing/2014/main" id="{090C206E-EAB5-76A0-14C4-BEFDECB63D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Les traces du capitalisme et de la société de consommation.</a:t>
            </a:r>
            <a:endParaRPr lang="it-IT" altLang="it-CH"/>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a:extLst>
              <a:ext uri="{FF2B5EF4-FFF2-40B4-BE49-F238E27FC236}">
                <a16:creationId xmlns:a16="http://schemas.microsoft.com/office/drawing/2014/main" id="{DCF8B4FD-B82A-6E15-4AC1-3962A89BBC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0F3CB28-9769-4AAA-9CDF-7F14ABDDCF3B}" type="slidenum">
              <a:rPr lang="it-IT" altLang="en-US" smtClean="0">
                <a:solidFill>
                  <a:srgbClr val="000000"/>
                </a:solidFill>
              </a:rPr>
              <a:pPr>
                <a:spcBef>
                  <a:spcPct val="0"/>
                </a:spcBef>
              </a:pPr>
              <a:t>159</a:t>
            </a:fld>
            <a:endParaRPr lang="it-IT" altLang="en-US">
              <a:solidFill>
                <a:srgbClr val="000000"/>
              </a:solidFill>
            </a:endParaRPr>
          </a:p>
        </p:txBody>
      </p:sp>
      <p:sp>
        <p:nvSpPr>
          <p:cNvPr id="544771" name="Rectangle 2">
            <a:extLst>
              <a:ext uri="{FF2B5EF4-FFF2-40B4-BE49-F238E27FC236}">
                <a16:creationId xmlns:a16="http://schemas.microsoft.com/office/drawing/2014/main" id="{7DFDEA40-B066-2FC5-407B-490B3659ED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4772" name="Rectangle 3">
            <a:extLst>
              <a:ext uri="{FF2B5EF4-FFF2-40B4-BE49-F238E27FC236}">
                <a16:creationId xmlns:a16="http://schemas.microsoft.com/office/drawing/2014/main" id="{57E882F6-3F1F-7778-8FF3-6F188D5C39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Les traces de la consommation sauvage de biens </a:t>
            </a:r>
            <a:endParaRPr lang="it-IT" altLang="it-CH"/>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a:extLst>
              <a:ext uri="{FF2B5EF4-FFF2-40B4-BE49-F238E27FC236}">
                <a16:creationId xmlns:a16="http://schemas.microsoft.com/office/drawing/2014/main" id="{DF307DC9-E85A-8D11-C39E-971F27353F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90BEFE1-3794-4707-970D-5AD976DE66B4}" type="slidenum">
              <a:rPr lang="it-IT" altLang="en-US" smtClean="0">
                <a:solidFill>
                  <a:srgbClr val="000000"/>
                </a:solidFill>
              </a:rPr>
              <a:pPr>
                <a:spcBef>
                  <a:spcPct val="0"/>
                </a:spcBef>
              </a:pPr>
              <a:t>16</a:t>
            </a:fld>
            <a:endParaRPr lang="it-IT" altLang="en-US">
              <a:solidFill>
                <a:srgbClr val="000000"/>
              </a:solidFill>
            </a:endParaRPr>
          </a:p>
        </p:txBody>
      </p:sp>
      <p:sp>
        <p:nvSpPr>
          <p:cNvPr id="251907" name="Rectangle 2">
            <a:extLst>
              <a:ext uri="{FF2B5EF4-FFF2-40B4-BE49-F238E27FC236}">
                <a16:creationId xmlns:a16="http://schemas.microsoft.com/office/drawing/2014/main" id="{E027FADD-336F-723D-9FFD-EEEA6184A3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8" name="Rectangle 3">
            <a:extLst>
              <a:ext uri="{FF2B5EF4-FFF2-40B4-BE49-F238E27FC236}">
                <a16:creationId xmlns:a16="http://schemas.microsoft.com/office/drawing/2014/main" id="{7F4135D9-5B32-4C7E-1B97-53812AEC51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Filature : établissement industriel du début de la révolution industrielle.</a:t>
            </a:r>
          </a:p>
          <a:p>
            <a:pPr eaLnBrk="1" hangingPunct="1">
              <a:spcBef>
                <a:spcPct val="0"/>
              </a:spcBef>
            </a:pPr>
            <a:r>
              <a:rPr lang="fr-CH" altLang="it-CH"/>
              <a:t>On y filait le fil du ver à soie. Les femmes et aussi les enfants y travaillaient pendant 12-14 heures par jour, pendant 6 jours par semaine. </a:t>
            </a:r>
          </a:p>
          <a:p>
            <a:pPr eaLnBrk="1" hangingPunct="1">
              <a:spcBef>
                <a:spcPct val="0"/>
              </a:spcBef>
            </a:pPr>
            <a:r>
              <a:rPr lang="fr-CH" altLang="it-CH"/>
              <a:t>Pour la première fois, des centaines de personnes, ouvriers et ouvrières, (dans le dessin est représenté aussi un enfant qui travaille) sont réunis (dans l’usine, pour travailler) et constatent qu’ils ont les mêmes problèmes (</a:t>
            </a:r>
            <a:r>
              <a:rPr lang="it-CH" altLang="it-CH"/>
              <a:t>fatigue</a:t>
            </a:r>
            <a:r>
              <a:rPr lang="fr-CH" altLang="it-CH"/>
              <a:t>, santé, saleté, horaires) et les mêmes intérêts (</a:t>
            </a:r>
            <a:r>
              <a:rPr lang="it-CH" altLang="it-CH"/>
              <a:t>recevoir</a:t>
            </a:r>
            <a:r>
              <a:rPr lang="fr-CH" altLang="it-CH"/>
              <a:t> le plus haut salaire </a:t>
            </a:r>
            <a:r>
              <a:rPr lang="fr-FR" altLang="it-CH"/>
              <a:t>possible</a:t>
            </a:r>
            <a:r>
              <a:rPr lang="fr-CH" altLang="it-CH"/>
              <a:t> et </a:t>
            </a:r>
            <a:r>
              <a:rPr lang="it-CH" altLang="it-CH"/>
              <a:t>travailler</a:t>
            </a:r>
            <a:r>
              <a:rPr lang="fr-CH" altLang="it-CH"/>
              <a:t> le moins possible). Ils constatent chaque jour et personnellement la différence sociale entre les travailleurs et le patron et sa famille. Les travailleurs prennent conscience de leur appartenance à la classe des prolétaires.</a:t>
            </a:r>
          </a:p>
          <a:p>
            <a:pPr eaLnBrk="1" hangingPunct="1">
              <a:spcBef>
                <a:spcPct val="0"/>
              </a:spcBef>
            </a:pPr>
            <a:r>
              <a:rPr lang="fr-CH" altLang="it-CH"/>
              <a:t>Pour le propriétaire, il est clair que son intérêt est celui de faire travailler les ouvriers (hommes, femmes et enfants) le plus longtemps possible avec un salaire le plus bas possible.</a:t>
            </a:r>
          </a:p>
          <a:p>
            <a:pPr eaLnBrk="1" hangingPunct="1">
              <a:spcBef>
                <a:spcPct val="0"/>
              </a:spcBef>
            </a:pPr>
            <a:r>
              <a:rPr lang="fr-CH" altLang="it-CH"/>
              <a:t>Le conflit sociale est inévitable.</a:t>
            </a:r>
          </a:p>
          <a:p>
            <a:pPr eaLnBrk="1" hangingPunct="1">
              <a:spcBef>
                <a:spcPct val="0"/>
              </a:spcBef>
            </a:pPr>
            <a:r>
              <a:rPr lang="fr-FR" altLang="it-CH"/>
              <a:t>La concentration de la main-d'œuvre dans quelques grandes unités de production permet à la bourjoisie de contrôler mieux les travailleurs/euses et aux autorités de contrôler mieux le prolétariat.</a:t>
            </a:r>
          </a:p>
          <a:p>
            <a:pPr eaLnBrk="1" hangingPunct="1">
              <a:spcBef>
                <a:spcPct val="0"/>
              </a:spcBef>
            </a:pPr>
            <a:endParaRPr lang="fr-FR" altLang="it-CH"/>
          </a:p>
          <a:p>
            <a:pPr eaLnBrk="1" hangingPunct="1">
              <a:spcBef>
                <a:spcPct val="0"/>
              </a:spcBef>
            </a:pPr>
            <a:r>
              <a:rPr lang="fr-FR" altLang="it-CH"/>
              <a:t>Image: remarquez que les ouvrières sont assises sur un siège sans appui pour le dos, elles doivent travailler tournées vers le côté, doivent immerger les mains dans de l’eau très chaude, le local n’est pas chauffé et probablement il est exposé aux courants d’air, le plancher est froid, il y a des surveillants qui ne permettent pas de pause, il n’y a pas d’habit de travail ni aucune protection, il n’y a pas d’illumination artificielle donc très probablement on travaillait de l’aube au coucher du soleil.</a:t>
            </a:r>
          </a:p>
          <a:p>
            <a:pPr eaLnBrk="1" hangingPunct="1">
              <a:spcBef>
                <a:spcPct val="0"/>
              </a:spcBef>
            </a:pPr>
            <a:endParaRPr lang="fr-FR" altLang="it-CH"/>
          </a:p>
          <a:p>
            <a:pPr eaLnBrk="1" hangingPunct="1">
              <a:spcBef>
                <a:spcPct val="0"/>
              </a:spcBef>
            </a:pPr>
            <a:r>
              <a:rPr lang="it-IT" altLang="it-CH"/>
              <a:t>https://fr.wikipedia.org/wiki/Filature_textile</a:t>
            </a:r>
          </a:p>
          <a:p>
            <a:pPr eaLnBrk="1" hangingPunct="1">
              <a:spcBef>
                <a:spcPct val="0"/>
              </a:spcBef>
            </a:pPr>
            <a:r>
              <a:rPr lang="it-IT" altLang="it-CH"/>
              <a:t>http://en.wikipedia.org/wiki/Silk_industry_of_Cheshire#Silk_spinning</a:t>
            </a:r>
          </a:p>
          <a:p>
            <a:pPr eaLnBrk="1" hangingPunct="1">
              <a:spcBef>
                <a:spcPct val="0"/>
              </a:spcBef>
            </a:pPr>
            <a:r>
              <a:rPr lang="it-IT" altLang="it-CH"/>
              <a:t>https://fr.wikipedia.org/wiki/Manufacture</a:t>
            </a:r>
          </a:p>
          <a:p>
            <a:pPr eaLnBrk="1" hangingPunct="1">
              <a:spcBef>
                <a:spcPct val="0"/>
              </a:spcBef>
            </a:pPr>
            <a:endParaRPr lang="it-IT" altLang="it-CH"/>
          </a:p>
          <a:p>
            <a:pPr eaLnBrk="1" hangingPunct="1">
              <a:spcBef>
                <a:spcPct val="0"/>
              </a:spcBef>
            </a:pPr>
            <a:r>
              <a:rPr lang="it-IT" altLang="it-CH"/>
              <a:t>https://fr.wikipedia.org/wiki/D%C3%A9claration_des_droits_de_l%27homme_et_du_citoyen_de_1789</a:t>
            </a:r>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a:extLst>
              <a:ext uri="{FF2B5EF4-FFF2-40B4-BE49-F238E27FC236}">
                <a16:creationId xmlns:a16="http://schemas.microsoft.com/office/drawing/2014/main" id="{DC7288A3-74D2-08AB-8BAA-3D3B4C84C3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3D44718-60FA-4AF2-89D9-81DF97E53EF2}" type="slidenum">
              <a:rPr lang="it-IT" altLang="en-US" smtClean="0">
                <a:solidFill>
                  <a:srgbClr val="000000"/>
                </a:solidFill>
              </a:rPr>
              <a:pPr>
                <a:spcBef>
                  <a:spcPct val="0"/>
                </a:spcBef>
              </a:pPr>
              <a:t>160</a:t>
            </a:fld>
            <a:endParaRPr lang="it-IT" altLang="en-US">
              <a:solidFill>
                <a:srgbClr val="000000"/>
              </a:solidFill>
            </a:endParaRPr>
          </a:p>
        </p:txBody>
      </p:sp>
      <p:sp>
        <p:nvSpPr>
          <p:cNvPr id="546819" name="Rectangle 2">
            <a:extLst>
              <a:ext uri="{FF2B5EF4-FFF2-40B4-BE49-F238E27FC236}">
                <a16:creationId xmlns:a16="http://schemas.microsoft.com/office/drawing/2014/main" id="{ACD847B5-A8C8-E90A-AB23-8253DE65D9E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6820" name="Rectangle 3">
            <a:extLst>
              <a:ext uri="{FF2B5EF4-FFF2-40B4-BE49-F238E27FC236}">
                <a16:creationId xmlns:a16="http://schemas.microsoft.com/office/drawing/2014/main" id="{34898C1E-2FDD-62B5-A9A5-40410F58A5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Ce qui reste après la consommation</a:t>
            </a:r>
            <a:endParaRPr lang="it-IT" altLang="it-CH"/>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a:extLst>
              <a:ext uri="{FF2B5EF4-FFF2-40B4-BE49-F238E27FC236}">
                <a16:creationId xmlns:a16="http://schemas.microsoft.com/office/drawing/2014/main" id="{B322C3E7-4B57-3D60-FAAC-281832852F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F6D445A-DB7F-44C9-A068-EEE252CB2608}" type="slidenum">
              <a:rPr lang="it-IT" altLang="en-US" smtClean="0">
                <a:solidFill>
                  <a:srgbClr val="000000"/>
                </a:solidFill>
              </a:rPr>
              <a:pPr>
                <a:spcBef>
                  <a:spcPct val="0"/>
                </a:spcBef>
              </a:pPr>
              <a:t>161</a:t>
            </a:fld>
            <a:endParaRPr lang="it-IT" altLang="en-US">
              <a:solidFill>
                <a:srgbClr val="000000"/>
              </a:solidFill>
            </a:endParaRPr>
          </a:p>
        </p:txBody>
      </p:sp>
      <p:sp>
        <p:nvSpPr>
          <p:cNvPr id="548867" name="Rectangle 2">
            <a:extLst>
              <a:ext uri="{FF2B5EF4-FFF2-40B4-BE49-F238E27FC236}">
                <a16:creationId xmlns:a16="http://schemas.microsoft.com/office/drawing/2014/main" id="{44759205-70AA-B164-12E3-05C90EDB24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8868" name="Rectangle 3">
            <a:extLst>
              <a:ext uri="{FF2B5EF4-FFF2-40B4-BE49-F238E27FC236}">
                <a16:creationId xmlns:a16="http://schemas.microsoft.com/office/drawing/2014/main" id="{211525D8-E2B7-D84A-AF78-3C362E0A00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Le produit final de notre système économique</a:t>
            </a:r>
          </a:p>
          <a:p>
            <a:pPr eaLnBrk="1" hangingPunct="1">
              <a:spcBef>
                <a:spcPct val="0"/>
              </a:spcBef>
            </a:pPr>
            <a:endParaRPr lang="fr-CH" altLang="it-CH"/>
          </a:p>
          <a:p>
            <a:pPr eaLnBrk="1" hangingPunct="1">
              <a:spcBef>
                <a:spcPct val="0"/>
              </a:spcBef>
            </a:pPr>
            <a:r>
              <a:rPr lang="it-IT" altLang="it-CH"/>
              <a:t>https://fr.wikipedia.org/wiki/D%C3%A9chet</a:t>
            </a:r>
          </a:p>
          <a:p>
            <a:pPr eaLnBrk="1" hangingPunct="1">
              <a:spcBef>
                <a:spcPct val="0"/>
              </a:spcBef>
            </a:pPr>
            <a:r>
              <a:rPr lang="it-IT" altLang="it-CH"/>
              <a:t>http://www.trashedfilm.com/</a:t>
            </a: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7">
            <a:extLst>
              <a:ext uri="{FF2B5EF4-FFF2-40B4-BE49-F238E27FC236}">
                <a16:creationId xmlns:a16="http://schemas.microsoft.com/office/drawing/2014/main" id="{632ABA20-32ED-7B8C-1F3E-5C00D13C0E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7299D06-E6B2-40E6-A343-D188FE8E233D}" type="slidenum">
              <a:rPr lang="it-IT" altLang="en-US" smtClean="0">
                <a:solidFill>
                  <a:srgbClr val="000000"/>
                </a:solidFill>
                <a:latin typeface="Arial" panose="020B0604020202020204" pitchFamily="34" charset="0"/>
              </a:rPr>
              <a:pPr>
                <a:spcBef>
                  <a:spcPct val="0"/>
                </a:spcBef>
              </a:pPr>
              <a:t>162</a:t>
            </a:fld>
            <a:endParaRPr lang="it-IT" altLang="en-US">
              <a:solidFill>
                <a:srgbClr val="000000"/>
              </a:solidFill>
              <a:latin typeface="Arial" panose="020B0604020202020204" pitchFamily="34" charset="0"/>
            </a:endParaRPr>
          </a:p>
        </p:txBody>
      </p:sp>
      <p:sp>
        <p:nvSpPr>
          <p:cNvPr id="550915" name="Rectangle 2">
            <a:extLst>
              <a:ext uri="{FF2B5EF4-FFF2-40B4-BE49-F238E27FC236}">
                <a16:creationId xmlns:a16="http://schemas.microsoft.com/office/drawing/2014/main" id="{92F67A3C-0720-7C05-8906-4B095A3FFE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0916" name="Rectangle 3">
            <a:extLst>
              <a:ext uri="{FF2B5EF4-FFF2-40B4-BE49-F238E27FC236}">
                <a16:creationId xmlns:a16="http://schemas.microsoft.com/office/drawing/2014/main" id="{89391AF9-657D-F046-08C8-2DAFF75139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Le futur de notre système économique...</a:t>
            </a:r>
          </a:p>
          <a:p>
            <a:pPr eaLnBrk="1" hangingPunct="1">
              <a:spcBef>
                <a:spcPct val="0"/>
              </a:spcBef>
            </a:pPr>
            <a:endParaRPr lang="fr-FR" altLang="it-CH"/>
          </a:p>
          <a:p>
            <a:pPr eaLnBrk="1" hangingPunct="1">
              <a:spcBef>
                <a:spcPct val="0"/>
              </a:spcBef>
            </a:pPr>
            <a:r>
              <a:rPr lang="it-IT" altLang="it-CH">
                <a:solidFill>
                  <a:srgbClr val="000000"/>
                </a:solidFill>
              </a:rPr>
              <a:t>https://fr.wikipedia.org/wiki/Exxon_Valdez</a:t>
            </a:r>
          </a:p>
          <a:p>
            <a:pPr eaLnBrk="1" hangingPunct="1">
              <a:spcBef>
                <a:spcPct val="0"/>
              </a:spcBef>
            </a:pPr>
            <a:r>
              <a:rPr lang="it-IT" altLang="it-CH">
                <a:solidFill>
                  <a:srgbClr val="000000"/>
                </a:solidFill>
              </a:rPr>
              <a:t>https://fr.wikipedia.org/wiki/Amoco_Cadiz</a:t>
            </a:r>
          </a:p>
          <a:p>
            <a:pPr eaLnBrk="1" hangingPunct="1">
              <a:spcBef>
                <a:spcPct val="0"/>
              </a:spcBef>
            </a:pPr>
            <a:r>
              <a:rPr lang="it-IT" altLang="it-CH">
                <a:solidFill>
                  <a:srgbClr val="000000"/>
                </a:solidFill>
              </a:rPr>
              <a:t>https://fr.wikipedia.org/wiki/Catastrophe_nucl%C3%A9aire_de_Tchernobyl</a:t>
            </a:r>
          </a:p>
          <a:p>
            <a:pPr eaLnBrk="1" hangingPunct="1">
              <a:spcBef>
                <a:spcPct val="0"/>
              </a:spcBef>
            </a:pPr>
            <a:r>
              <a:rPr lang="it-IT" altLang="it-CH">
                <a:solidFill>
                  <a:srgbClr val="000000"/>
                </a:solidFill>
              </a:rPr>
              <a:t>https://fr.wikipedia.org/wiki/Fukushima_2011</a:t>
            </a:r>
          </a:p>
          <a:p>
            <a:pPr eaLnBrk="1" hangingPunct="1">
              <a:spcBef>
                <a:spcPct val="0"/>
              </a:spcBef>
            </a:pPr>
            <a:r>
              <a:rPr lang="it-IT" altLang="it-CH">
                <a:solidFill>
                  <a:srgbClr val="000000"/>
                </a:solidFill>
              </a:rPr>
              <a:t>https://en.wikipedia.org/wiki/Deepwater_Horizon_oil_spill</a:t>
            </a:r>
          </a:p>
          <a:p>
            <a:pPr eaLnBrk="1" hangingPunct="1">
              <a:spcBef>
                <a:spcPct val="0"/>
              </a:spcBef>
            </a:pPr>
            <a:endParaRPr lang="fr-FR" altLang="it-CH"/>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egnaposto immagine diapositiva 1">
            <a:extLst>
              <a:ext uri="{FF2B5EF4-FFF2-40B4-BE49-F238E27FC236}">
                <a16:creationId xmlns:a16="http://schemas.microsoft.com/office/drawing/2014/main" id="{C010BB31-BF17-0B2F-E5C7-524E51C799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63" name="Segnaposto note 2">
            <a:extLst>
              <a:ext uri="{FF2B5EF4-FFF2-40B4-BE49-F238E27FC236}">
                <a16:creationId xmlns:a16="http://schemas.microsoft.com/office/drawing/2014/main" id="{DF1B9897-909C-CD6E-4CFA-4AC684F679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552964" name="Segnaposto numero diapositiva 3">
            <a:extLst>
              <a:ext uri="{FF2B5EF4-FFF2-40B4-BE49-F238E27FC236}">
                <a16:creationId xmlns:a16="http://schemas.microsoft.com/office/drawing/2014/main" id="{77B84C02-1623-0E02-742B-95C71267C0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9DC1A1B-E997-404F-AAFC-CB14BB084AFE}" type="slidenum">
              <a:rPr lang="it-CH" altLang="en-US" smtClean="0"/>
              <a:pPr>
                <a:spcBef>
                  <a:spcPct val="0"/>
                </a:spcBef>
              </a:pPr>
              <a:t>163</a:t>
            </a:fld>
            <a:endParaRPr lang="it-CH" alt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7">
            <a:extLst>
              <a:ext uri="{FF2B5EF4-FFF2-40B4-BE49-F238E27FC236}">
                <a16:creationId xmlns:a16="http://schemas.microsoft.com/office/drawing/2014/main" id="{DEC0504A-B99F-62D3-A1DB-0B18CD9691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EC28ABA-FC0E-49C9-9A4F-C5B9AC8E7562}" type="slidenum">
              <a:rPr lang="it-IT" altLang="en-US" smtClean="0">
                <a:solidFill>
                  <a:srgbClr val="000000"/>
                </a:solidFill>
              </a:rPr>
              <a:pPr>
                <a:spcBef>
                  <a:spcPct val="0"/>
                </a:spcBef>
              </a:pPr>
              <a:t>164</a:t>
            </a:fld>
            <a:endParaRPr lang="it-IT" altLang="en-US">
              <a:solidFill>
                <a:srgbClr val="000000"/>
              </a:solidFill>
            </a:endParaRPr>
          </a:p>
        </p:txBody>
      </p:sp>
      <p:sp>
        <p:nvSpPr>
          <p:cNvPr id="555011" name="Rectangle 2">
            <a:extLst>
              <a:ext uri="{FF2B5EF4-FFF2-40B4-BE49-F238E27FC236}">
                <a16:creationId xmlns:a16="http://schemas.microsoft.com/office/drawing/2014/main" id="{20A1A483-62EC-1A4E-5ECE-AA6B594146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5012" name="Rectangle 3">
            <a:extLst>
              <a:ext uri="{FF2B5EF4-FFF2-40B4-BE49-F238E27FC236}">
                <a16:creationId xmlns:a16="http://schemas.microsoft.com/office/drawing/2014/main" id="{DFC04E7D-F9CA-4A17-8DCD-3908D84C4C1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https://fr.wikipedia.org/wiki/Recyclage_des_cartons</a:t>
            </a:r>
          </a:p>
          <a:p>
            <a:pPr eaLnBrk="1" hangingPunct="1">
              <a:spcBef>
                <a:spcPct val="0"/>
              </a:spcBef>
            </a:pPr>
            <a:r>
              <a:rPr lang="it-CH" altLang="it-CH"/>
              <a:t>https://fr.wikipedia.org/wiki/Recyclage_des_plastiques</a:t>
            </a:r>
          </a:p>
          <a:p>
            <a:pPr eaLnBrk="1" hangingPunct="1">
              <a:spcBef>
                <a:spcPct val="0"/>
              </a:spcBef>
            </a:pPr>
            <a:endParaRPr lang="it-CH" altLang="it-CH"/>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7">
            <a:extLst>
              <a:ext uri="{FF2B5EF4-FFF2-40B4-BE49-F238E27FC236}">
                <a16:creationId xmlns:a16="http://schemas.microsoft.com/office/drawing/2014/main" id="{9E4A6998-6962-F0E2-6409-A228B1012E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6991C9-C244-425E-A97B-6C8D47CD9A7A}" type="slidenum">
              <a:rPr lang="it-IT" altLang="en-US" smtClean="0">
                <a:solidFill>
                  <a:srgbClr val="000000"/>
                </a:solidFill>
              </a:rPr>
              <a:pPr>
                <a:spcBef>
                  <a:spcPct val="0"/>
                </a:spcBef>
              </a:pPr>
              <a:t>165</a:t>
            </a:fld>
            <a:endParaRPr lang="it-IT" altLang="en-US">
              <a:solidFill>
                <a:srgbClr val="000000"/>
              </a:solidFill>
            </a:endParaRPr>
          </a:p>
        </p:txBody>
      </p:sp>
      <p:sp>
        <p:nvSpPr>
          <p:cNvPr id="557059" name="Rectangle 2">
            <a:extLst>
              <a:ext uri="{FF2B5EF4-FFF2-40B4-BE49-F238E27FC236}">
                <a16:creationId xmlns:a16="http://schemas.microsoft.com/office/drawing/2014/main" id="{39CFC779-0054-5300-F5BF-E56A2EB90F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7060" name="Rectangle 3">
            <a:extLst>
              <a:ext uri="{FF2B5EF4-FFF2-40B4-BE49-F238E27FC236}">
                <a16:creationId xmlns:a16="http://schemas.microsoft.com/office/drawing/2014/main" id="{EF170A61-0929-0869-29ED-410BB4D8A6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Souvent les déchets produits par notre système économique finissent dans les pays du tiers monde.</a:t>
            </a:r>
          </a:p>
          <a:p>
            <a:pPr eaLnBrk="1" hangingPunct="1">
              <a:spcBef>
                <a:spcPct val="0"/>
              </a:spcBef>
            </a:pPr>
            <a:endParaRPr lang="fr-FR" altLang="it-CH"/>
          </a:p>
          <a:p>
            <a:pPr eaLnBrk="1" hangingPunct="1">
              <a:spcBef>
                <a:spcPct val="0"/>
              </a:spcBef>
            </a:pPr>
            <a:r>
              <a:rPr lang="it-IT" altLang="it-CH">
                <a:solidFill>
                  <a:srgbClr val="000000"/>
                </a:solidFill>
              </a:rPr>
              <a:t>http://www.blacksmithinstitute.org/files/FileUpload/files/Additional%20Reports/hidden.pdf</a:t>
            </a:r>
          </a:p>
          <a:p>
            <a:pPr eaLnBrk="1" hangingPunct="1">
              <a:spcBef>
                <a:spcPct val="0"/>
              </a:spcBef>
            </a:pPr>
            <a:endParaRPr lang="fr-FR" altLang="it-CH"/>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7">
            <a:extLst>
              <a:ext uri="{FF2B5EF4-FFF2-40B4-BE49-F238E27FC236}">
                <a16:creationId xmlns:a16="http://schemas.microsoft.com/office/drawing/2014/main" id="{76F75DAA-49F7-CECD-33DB-FD8DBD4924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4678AF4-530D-4697-B018-F3F67C921338}" type="slidenum">
              <a:rPr lang="it-IT" altLang="en-US" smtClean="0">
                <a:solidFill>
                  <a:srgbClr val="000000"/>
                </a:solidFill>
              </a:rPr>
              <a:pPr>
                <a:spcBef>
                  <a:spcPct val="0"/>
                </a:spcBef>
              </a:pPr>
              <a:t>166</a:t>
            </a:fld>
            <a:endParaRPr lang="it-IT" altLang="en-US">
              <a:solidFill>
                <a:srgbClr val="000000"/>
              </a:solidFill>
            </a:endParaRPr>
          </a:p>
        </p:txBody>
      </p:sp>
      <p:sp>
        <p:nvSpPr>
          <p:cNvPr id="559107" name="Rectangle 2">
            <a:extLst>
              <a:ext uri="{FF2B5EF4-FFF2-40B4-BE49-F238E27FC236}">
                <a16:creationId xmlns:a16="http://schemas.microsoft.com/office/drawing/2014/main" id="{CB890476-BA87-D560-C166-CCF9270807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9108" name="Rectangle 3">
            <a:extLst>
              <a:ext uri="{FF2B5EF4-FFF2-40B4-BE49-F238E27FC236}">
                <a16:creationId xmlns:a16="http://schemas.microsoft.com/office/drawing/2014/main" id="{D74B8453-CB70-1333-DF8F-933CF91C93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Souvent les déchets produits par notre système économique finissent dans les pays du tiers monde.</a:t>
            </a:r>
          </a:p>
          <a:p>
            <a:pPr eaLnBrk="1" hangingPunct="1">
              <a:spcBef>
                <a:spcPct val="0"/>
              </a:spcBef>
            </a:pPr>
            <a:endParaRPr lang="fr-FR" altLang="it-CH"/>
          </a:p>
          <a:p>
            <a:pPr eaLnBrk="1" hangingPunct="1">
              <a:spcBef>
                <a:spcPct val="0"/>
              </a:spcBef>
            </a:pPr>
            <a:r>
              <a:rPr lang="fr-FR" altLang="it-CH"/>
              <a:t>https://en.wikipedia.org/wiki/Pollution</a:t>
            </a:r>
          </a:p>
          <a:p>
            <a:pPr eaLnBrk="1" hangingPunct="1">
              <a:spcBef>
                <a:spcPct val="0"/>
              </a:spcBef>
            </a:pPr>
            <a:r>
              <a:rPr lang="fr-FR" altLang="it-CH"/>
              <a:t>http://www.who.int/heli/risks/ehindevcoun/en/</a:t>
            </a:r>
          </a:p>
          <a:p>
            <a:pPr eaLnBrk="1" hangingPunct="1">
              <a:spcBef>
                <a:spcPct val="0"/>
              </a:spcBef>
            </a:pPr>
            <a:r>
              <a:rPr lang="fr-FR" altLang="it-CH"/>
              <a:t>https://en.wikipedia.org/wiki/Toxic_Colonialism</a:t>
            </a:r>
          </a:p>
          <a:p>
            <a:pPr eaLnBrk="1" hangingPunct="1">
              <a:spcBef>
                <a:spcPct val="0"/>
              </a:spcBef>
            </a:pPr>
            <a:endParaRPr lang="fr-FR" altLang="it-CH"/>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7">
            <a:extLst>
              <a:ext uri="{FF2B5EF4-FFF2-40B4-BE49-F238E27FC236}">
                <a16:creationId xmlns:a16="http://schemas.microsoft.com/office/drawing/2014/main" id="{C949A81C-1963-B5EC-F512-F01EA043B3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9C2950D-F52A-4381-8621-D61D8051155F}" type="slidenum">
              <a:rPr lang="it-IT" altLang="en-US" smtClean="0">
                <a:solidFill>
                  <a:srgbClr val="000000"/>
                </a:solidFill>
              </a:rPr>
              <a:pPr>
                <a:spcBef>
                  <a:spcPct val="0"/>
                </a:spcBef>
              </a:pPr>
              <a:t>167</a:t>
            </a:fld>
            <a:endParaRPr lang="it-IT" altLang="en-US">
              <a:solidFill>
                <a:srgbClr val="000000"/>
              </a:solidFill>
            </a:endParaRPr>
          </a:p>
        </p:txBody>
      </p:sp>
      <p:sp>
        <p:nvSpPr>
          <p:cNvPr id="561155" name="Rectangle 2">
            <a:extLst>
              <a:ext uri="{FF2B5EF4-FFF2-40B4-BE49-F238E27FC236}">
                <a16:creationId xmlns:a16="http://schemas.microsoft.com/office/drawing/2014/main" id="{7F8079C5-7108-85E2-378D-54FB8C8864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1156" name="Rectangle 3">
            <a:extLst>
              <a:ext uri="{FF2B5EF4-FFF2-40B4-BE49-F238E27FC236}">
                <a16:creationId xmlns:a16="http://schemas.microsoft.com/office/drawing/2014/main" id="{8CB21DAD-61CB-1C6A-877E-9AC21AB3EB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Le futur de notre système économique…</a:t>
            </a:r>
          </a:p>
          <a:p>
            <a:pPr eaLnBrk="1" hangingPunct="1">
              <a:spcBef>
                <a:spcPct val="0"/>
              </a:spcBef>
            </a:pPr>
            <a:endParaRPr lang="fr-CH" altLang="it-CH"/>
          </a:p>
          <a:p>
            <a:pPr eaLnBrk="1" hangingPunct="1">
              <a:spcBef>
                <a:spcPct val="0"/>
              </a:spcBef>
            </a:pPr>
            <a:r>
              <a:rPr lang="it-IT" altLang="it-CH"/>
              <a:t>https://fr.wikipedia.org/wiki/D%C3%A9sertification</a:t>
            </a: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Segnaposto immagine diapositiva 1">
            <a:extLst>
              <a:ext uri="{FF2B5EF4-FFF2-40B4-BE49-F238E27FC236}">
                <a16:creationId xmlns:a16="http://schemas.microsoft.com/office/drawing/2014/main" id="{4596AF14-FB52-E466-93A4-60B2C113EE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03" name="Segnaposto note 2">
            <a:extLst>
              <a:ext uri="{FF2B5EF4-FFF2-40B4-BE49-F238E27FC236}">
                <a16:creationId xmlns:a16="http://schemas.microsoft.com/office/drawing/2014/main" id="{B3BCE624-3A97-6FB3-3136-91A1310604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https://fr.wikipedia.org/wiki/Changements_climatiques_naturels</a:t>
            </a:r>
          </a:p>
          <a:p>
            <a:r>
              <a:rPr lang="it-CH" altLang="it-CH"/>
              <a:t>https://fr.wikipedia.org/wiki/Changement_climatique_anthropique</a:t>
            </a:r>
          </a:p>
          <a:p>
            <a:r>
              <a:rPr lang="it-CH" altLang="it-CH"/>
              <a:t>http://fr.wikipedia.org/wiki/Ville_en_transition</a:t>
            </a:r>
          </a:p>
          <a:p>
            <a:endParaRPr lang="it-CH" altLang="it-CH"/>
          </a:p>
        </p:txBody>
      </p:sp>
      <p:sp>
        <p:nvSpPr>
          <p:cNvPr id="563204" name="Segnaposto numero diapositiva 3">
            <a:extLst>
              <a:ext uri="{FF2B5EF4-FFF2-40B4-BE49-F238E27FC236}">
                <a16:creationId xmlns:a16="http://schemas.microsoft.com/office/drawing/2014/main" id="{BC088055-08FD-CF1A-2BE9-C2501EBE50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61CB63-68B6-400F-B016-8AD5274091C4}" type="slidenum">
              <a:rPr lang="it-CH" altLang="en-US" smtClean="0"/>
              <a:pPr>
                <a:spcBef>
                  <a:spcPct val="0"/>
                </a:spcBef>
              </a:pPr>
              <a:t>168</a:t>
            </a:fld>
            <a:endParaRPr lang="it-CH" alt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Segnaposto immagine diapositiva 1">
            <a:extLst>
              <a:ext uri="{FF2B5EF4-FFF2-40B4-BE49-F238E27FC236}">
                <a16:creationId xmlns:a16="http://schemas.microsoft.com/office/drawing/2014/main" id="{34D07549-6F1E-5A6D-0577-81BF83155F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5251" name="Segnaposto note 2">
            <a:extLst>
              <a:ext uri="{FF2B5EF4-FFF2-40B4-BE49-F238E27FC236}">
                <a16:creationId xmlns:a16="http://schemas.microsoft.com/office/drawing/2014/main" id="{FE3562BF-487B-E533-EECF-CB6068C675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https://fr.wikipedia.org/wiki/D%C3%A9chet_en_mer</a:t>
            </a:r>
          </a:p>
          <a:p>
            <a:r>
              <a:rPr lang="it-CH" altLang="it-CH"/>
              <a:t>https://en.wikipedia.org/wiki/Seawater_pollution</a:t>
            </a:r>
          </a:p>
          <a:p>
            <a:r>
              <a:rPr lang="it-CH" altLang="it-CH"/>
              <a:t>https://fr.wikipedia.org/wiki/Anthropisation</a:t>
            </a:r>
          </a:p>
          <a:p>
            <a:endParaRPr lang="it-CH" altLang="it-CH"/>
          </a:p>
        </p:txBody>
      </p:sp>
      <p:sp>
        <p:nvSpPr>
          <p:cNvPr id="565252" name="Segnaposto numero diapositiva 3">
            <a:extLst>
              <a:ext uri="{FF2B5EF4-FFF2-40B4-BE49-F238E27FC236}">
                <a16:creationId xmlns:a16="http://schemas.microsoft.com/office/drawing/2014/main" id="{EE08A80E-B64F-9D1C-E848-57354D1805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79CF39-828D-458B-899B-F9544C051DE0}" type="slidenum">
              <a:rPr lang="it-CH" altLang="en-US" smtClean="0"/>
              <a:pPr>
                <a:spcBef>
                  <a:spcPct val="0"/>
                </a:spcBef>
              </a:pPr>
              <a:t>169</a:t>
            </a:fld>
            <a:endParaRPr lang="it-CH"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a:extLst>
              <a:ext uri="{FF2B5EF4-FFF2-40B4-BE49-F238E27FC236}">
                <a16:creationId xmlns:a16="http://schemas.microsoft.com/office/drawing/2014/main" id="{7B7B22A6-C0B8-13C4-30E8-CFBCAB4131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0AF043B-8024-4F7F-8AA9-21AA5A5CB041}" type="slidenum">
              <a:rPr lang="it-IT" altLang="en-US" smtClean="0">
                <a:solidFill>
                  <a:srgbClr val="000000"/>
                </a:solidFill>
              </a:rPr>
              <a:pPr>
                <a:spcBef>
                  <a:spcPct val="0"/>
                </a:spcBef>
              </a:pPr>
              <a:t>17</a:t>
            </a:fld>
            <a:endParaRPr lang="it-IT" altLang="en-US">
              <a:solidFill>
                <a:srgbClr val="000000"/>
              </a:solidFill>
            </a:endParaRPr>
          </a:p>
        </p:txBody>
      </p:sp>
      <p:sp>
        <p:nvSpPr>
          <p:cNvPr id="253955" name="Rectangle 2">
            <a:extLst>
              <a:ext uri="{FF2B5EF4-FFF2-40B4-BE49-F238E27FC236}">
                <a16:creationId xmlns:a16="http://schemas.microsoft.com/office/drawing/2014/main" id="{E5A5FFCC-D115-D74D-0784-66187004D5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6" name="Rectangle 3">
            <a:extLst>
              <a:ext uri="{FF2B5EF4-FFF2-40B4-BE49-F238E27FC236}">
                <a16:creationId xmlns:a16="http://schemas.microsoft.com/office/drawing/2014/main" id="{B8E4BB84-CDDC-0BF9-802E-17D9404B7B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Pour encourager le directeur à gagner plus d'argent, une partie de son salaire est proportionnelle au profit réalisé: plus l’usine des capitalistes gagne et plus augmente le salaire du directeur. Éxactement la mission est « Gagner le maximum possible, IMMÉDIATEMENT et À N’IMPORTE QUEL PRIX ». Et aussi: « Maximiser les dividendes ».</a:t>
            </a:r>
          </a:p>
          <a:p>
            <a:pPr eaLnBrk="1" hangingPunct="1">
              <a:spcBef>
                <a:spcPct val="0"/>
              </a:spcBef>
            </a:pPr>
            <a:endParaRPr lang="fr-FR" altLang="it-CH"/>
          </a:p>
          <a:p>
            <a:pPr eaLnBrk="1" hangingPunct="1">
              <a:spcBef>
                <a:spcPct val="0"/>
              </a:spcBef>
            </a:pPr>
            <a:r>
              <a:rPr lang="it-CH" altLang="it-CH">
                <a:solidFill>
                  <a:srgbClr val="000000"/>
                </a:solidFill>
              </a:rPr>
              <a:t>https://en.wikipedia.org/wiki/Profit_(economics)</a:t>
            </a:r>
          </a:p>
          <a:p>
            <a:pPr eaLnBrk="1" hangingPunct="1">
              <a:spcBef>
                <a:spcPct val="0"/>
              </a:spcBef>
            </a:pPr>
            <a:r>
              <a:rPr lang="fr-FR" altLang="it-CH"/>
              <a:t>https://fr.wikipedia.org/wiki/Directeur_g%C3%A9n%C3%A9ral</a:t>
            </a:r>
          </a:p>
          <a:p>
            <a:pPr eaLnBrk="1" hangingPunct="1">
              <a:spcBef>
                <a:spcPct val="0"/>
              </a:spcBef>
            </a:pPr>
            <a:endParaRPr lang="fr-FR" altLang="it-CH"/>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a:extLst>
              <a:ext uri="{FF2B5EF4-FFF2-40B4-BE49-F238E27FC236}">
                <a16:creationId xmlns:a16="http://schemas.microsoft.com/office/drawing/2014/main" id="{4E38DD59-7B9F-2D5A-D610-25DEB3B5C1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1F6E2E-D852-4BAD-8B0C-5783F3A4D30A}" type="slidenum">
              <a:rPr lang="it-IT" altLang="en-US" smtClean="0">
                <a:solidFill>
                  <a:srgbClr val="000000"/>
                </a:solidFill>
              </a:rPr>
              <a:pPr>
                <a:spcBef>
                  <a:spcPct val="0"/>
                </a:spcBef>
              </a:pPr>
              <a:t>170</a:t>
            </a:fld>
            <a:endParaRPr lang="it-IT" altLang="en-US">
              <a:solidFill>
                <a:srgbClr val="000000"/>
              </a:solidFill>
            </a:endParaRPr>
          </a:p>
        </p:txBody>
      </p:sp>
      <p:sp>
        <p:nvSpPr>
          <p:cNvPr id="567299" name="Rectangle 2">
            <a:extLst>
              <a:ext uri="{FF2B5EF4-FFF2-40B4-BE49-F238E27FC236}">
                <a16:creationId xmlns:a16="http://schemas.microsoft.com/office/drawing/2014/main" id="{CFE3DD2D-329E-2F06-A26E-C631B69635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7300" name="Rectangle 3">
            <a:extLst>
              <a:ext uri="{FF2B5EF4-FFF2-40B4-BE49-F238E27FC236}">
                <a16:creationId xmlns:a16="http://schemas.microsoft.com/office/drawing/2014/main" id="{3982265C-829D-7A8C-B898-C26135E261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…est le futur de notre planète.</a:t>
            </a:r>
            <a:endParaRPr lang="it-IT" altLang="it-CH"/>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Segnaposto immagine diapositiva 1">
            <a:extLst>
              <a:ext uri="{FF2B5EF4-FFF2-40B4-BE49-F238E27FC236}">
                <a16:creationId xmlns:a16="http://schemas.microsoft.com/office/drawing/2014/main" id="{C300C796-9A1B-226E-A4E0-D2D33C5464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9347" name="Segnaposto note 2">
            <a:extLst>
              <a:ext uri="{FF2B5EF4-FFF2-40B4-BE49-F238E27FC236}">
                <a16:creationId xmlns:a16="http://schemas.microsoft.com/office/drawing/2014/main" id="{09D1445E-E5DE-3D80-2877-09CF400722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t>
            </a:r>
          </a:p>
        </p:txBody>
      </p:sp>
      <p:sp>
        <p:nvSpPr>
          <p:cNvPr id="569348" name="Segnaposto numero diapositiva 3">
            <a:extLst>
              <a:ext uri="{FF2B5EF4-FFF2-40B4-BE49-F238E27FC236}">
                <a16:creationId xmlns:a16="http://schemas.microsoft.com/office/drawing/2014/main" id="{AB50432B-760B-FA1D-7177-9B0FDE1BA8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F4DFFB5-A44A-4262-B4EF-001BCAF44519}" type="slidenum">
              <a:rPr lang="it-CH" altLang="en-US" smtClean="0">
                <a:latin typeface="Calibri" panose="020F0502020204030204" pitchFamily="34" charset="0"/>
              </a:rPr>
              <a:pPr/>
              <a:t>171</a:t>
            </a:fld>
            <a:endParaRPr lang="it-CH" altLang="en-US">
              <a:latin typeface="Calibri" panose="020F0502020204030204" pitchFamily="34"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7">
            <a:extLst>
              <a:ext uri="{FF2B5EF4-FFF2-40B4-BE49-F238E27FC236}">
                <a16:creationId xmlns:a16="http://schemas.microsoft.com/office/drawing/2014/main" id="{9C667150-92AC-0532-425D-6B3B82D51C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EFC3EF-2FB0-47C2-9DF5-E0266DF14233}" type="slidenum">
              <a:rPr lang="it-IT" altLang="en-US" smtClean="0">
                <a:solidFill>
                  <a:srgbClr val="000000"/>
                </a:solidFill>
              </a:rPr>
              <a:pPr>
                <a:spcBef>
                  <a:spcPct val="0"/>
                </a:spcBef>
              </a:pPr>
              <a:t>172</a:t>
            </a:fld>
            <a:endParaRPr lang="it-IT" altLang="en-US">
              <a:solidFill>
                <a:srgbClr val="000000"/>
              </a:solidFill>
            </a:endParaRPr>
          </a:p>
        </p:txBody>
      </p:sp>
      <p:sp>
        <p:nvSpPr>
          <p:cNvPr id="571395" name="Rectangle 2">
            <a:extLst>
              <a:ext uri="{FF2B5EF4-FFF2-40B4-BE49-F238E27FC236}">
                <a16:creationId xmlns:a16="http://schemas.microsoft.com/office/drawing/2014/main" id="{A91ACC42-9F9B-D063-ADFD-3F6D8F3CCD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1396" name="Rectangle 3">
            <a:extLst>
              <a:ext uri="{FF2B5EF4-FFF2-40B4-BE49-F238E27FC236}">
                <a16:creationId xmlns:a16="http://schemas.microsoft.com/office/drawing/2014/main" id="{629DD891-2F28-C43C-4FC3-C95AAC3CE1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CH" altLang="it-CH"/>
          </a:p>
          <a:p>
            <a:pPr eaLnBrk="1" hangingPunct="1">
              <a:spcBef>
                <a:spcPct val="0"/>
              </a:spcBef>
            </a:pPr>
            <a:r>
              <a:rPr lang="it-IT" altLang="it-CH"/>
              <a:t>https://fr.wikipedia.org/wiki/Imp%C3%A9rialisme</a:t>
            </a:r>
          </a:p>
          <a:p>
            <a:pPr eaLnBrk="1" hangingPunct="1">
              <a:spcBef>
                <a:spcPct val="0"/>
              </a:spcBef>
            </a:pPr>
            <a:r>
              <a:rPr lang="it-IT" altLang="it-CH"/>
              <a:t>https://fr.wikipedia.org/wiki/Mondialisation_%C3%A9conomique</a:t>
            </a:r>
          </a:p>
          <a:p>
            <a:pPr eaLnBrk="1" hangingPunct="1">
              <a:spcBef>
                <a:spcPct val="0"/>
              </a:spcBef>
            </a:pPr>
            <a:r>
              <a:rPr lang="it-IT" altLang="it-CH"/>
              <a:t>http://en.wikipedia.org/wiki/Imperialism,_the_Highest_Stage_of_Capitalism</a:t>
            </a:r>
          </a:p>
          <a:p>
            <a:pPr eaLnBrk="1" hangingPunct="1">
              <a:spcBef>
                <a:spcPct val="0"/>
              </a:spcBef>
            </a:pPr>
            <a:r>
              <a:rPr lang="it-IT" altLang="it-CH"/>
              <a:t>http://en.wikipedia.org/wiki/Imperialism</a:t>
            </a:r>
          </a:p>
          <a:p>
            <a:pPr eaLnBrk="1" hangingPunct="1">
              <a:spcBef>
                <a:spcPct val="0"/>
              </a:spcBef>
            </a:pPr>
            <a:endParaRPr lang="it-IT" altLang="it-CH"/>
          </a:p>
          <a:p>
            <a:pPr eaLnBrk="1" hangingPunct="1">
              <a:spcBef>
                <a:spcPct val="0"/>
              </a:spcBef>
            </a:pPr>
            <a:r>
              <a:rPr lang="en-US" altLang="it-CH"/>
              <a:t>MULTINATIONAL CORPORATIONS, GLOBALIZATION AND POVERTY:</a:t>
            </a:r>
          </a:p>
          <a:p>
            <a:pPr eaLnBrk="1" hangingPunct="1">
              <a:spcBef>
                <a:spcPct val="0"/>
              </a:spcBef>
            </a:pPr>
            <a:r>
              <a:rPr lang="en-US" altLang="it-CH"/>
              <a:t>http://info.worldbank.org/etools/docs/library/89443/tu_0601/newfarmer.pdf</a:t>
            </a:r>
          </a:p>
          <a:p>
            <a:pPr eaLnBrk="1" hangingPunct="1">
              <a:spcBef>
                <a:spcPct val="0"/>
              </a:spcBef>
            </a:pPr>
            <a:endParaRPr lang="en-US" altLang="it-CH"/>
          </a:p>
          <a:p>
            <a:pPr eaLnBrk="1" hangingPunct="1">
              <a:spcBef>
                <a:spcPct val="0"/>
              </a:spcBef>
            </a:pPr>
            <a:r>
              <a:rPr lang="fr-FR" altLang="it-CH"/>
              <a:t>TTIP - Ceta - Tisa: ce sont quelques-uns des accords internationaux que l'impérialisme américain veut imposer au reste du monde pro-occidental, officiellement pour stimuler le commerce en éliminant les barrières douanières, mais en réalité pour subjuguer les pays du bloc de l'Ouest à la volonté des États-Unis / Canada dans une optique libériste et impérialiste. Ces accords favoriseraient seules les grandes multinationales (en particulier celles des États-Unis) au détriment de l'économie et de la souveraineté nationale des autres signataires. </a:t>
            </a:r>
          </a:p>
          <a:p>
            <a:pPr eaLnBrk="1" hangingPunct="1">
              <a:spcBef>
                <a:spcPct val="0"/>
              </a:spcBef>
            </a:pPr>
            <a:r>
              <a:rPr lang="fr-FR" altLang="it-CH"/>
              <a:t>Un exemple sont les clauses de irréversibilité de toute mesure de libéralisation / privatisation qu’un État ou des autorités locales pourraient mettre en œuvre, la durée illimitée des accords, la primauté des règles de libéralisation, la possibilité pour les Etats et les entreprises de faire appel à un tribunal supranational créé spécialement, etc. Considérant que la Chine, la Russie et l'Iran sont exclus a priori, ainsi que l'urgence et le secret entourant ces accords, il est tout à fait clair que ces accords servent principalement aux États-Unis pour se lier ses alliés en vue de la confrontation avec la Russie et la Chine. </a:t>
            </a:r>
          </a:p>
          <a:p>
            <a:pPr eaLnBrk="1" hangingPunct="1">
              <a:spcBef>
                <a:spcPct val="0"/>
              </a:spcBef>
            </a:pPr>
            <a:endParaRPr lang="fr-FR" altLang="it-CH"/>
          </a:p>
          <a:p>
            <a:pPr eaLnBrk="1" hangingPunct="1">
              <a:spcBef>
                <a:spcPct val="0"/>
              </a:spcBef>
            </a:pPr>
            <a:r>
              <a:rPr lang="fr-FR" altLang="it-CH"/>
              <a:t>En pratique, se réalise ce qu’avait prévu Lénine il y a 100 ans: l'impérialisme domine le monde et dicte les règles du jeu. </a:t>
            </a:r>
          </a:p>
          <a:p>
            <a:pPr eaLnBrk="1" hangingPunct="1">
              <a:spcBef>
                <a:spcPct val="0"/>
              </a:spcBef>
            </a:pPr>
            <a:endParaRPr lang="fr-FR" altLang="it-CH"/>
          </a:p>
          <a:p>
            <a:pPr eaLnBrk="1" hangingPunct="1">
              <a:spcBef>
                <a:spcPct val="0"/>
              </a:spcBef>
            </a:pPr>
            <a:r>
              <a:rPr lang="fr-FR" altLang="it-CH"/>
              <a:t>https://fr.wikipedia.org/wiki/Accord_sur_le_commerce_des_services</a:t>
            </a:r>
          </a:p>
          <a:p>
            <a:pPr eaLnBrk="1" hangingPunct="1">
              <a:spcBef>
                <a:spcPct val="0"/>
              </a:spcBef>
            </a:pPr>
            <a:r>
              <a:rPr lang="fr-FR" altLang="it-CH"/>
              <a:t>http://www.alliancesud.ch/fr/infodoc/programme/2016/accords-libre-echange</a:t>
            </a:r>
          </a:p>
          <a:p>
            <a:pPr eaLnBrk="1" hangingPunct="1">
              <a:spcBef>
                <a:spcPct val="0"/>
              </a:spcBef>
            </a:pPr>
            <a:r>
              <a:rPr lang="fr-FR" altLang="it-CH"/>
              <a:t>https://stop-ttip.org/material-list-for-information-on-ttip-ceta-tisa/</a:t>
            </a:r>
          </a:p>
          <a:p>
            <a:pPr eaLnBrk="1" hangingPunct="1">
              <a:spcBef>
                <a:spcPct val="0"/>
              </a:spcBef>
            </a:pPr>
            <a:endParaRPr lang="fr-FR" altLang="it-CH"/>
          </a:p>
          <a:p>
            <a:pPr eaLnBrk="1" hangingPunct="1">
              <a:spcBef>
                <a:spcPct val="0"/>
              </a:spcBef>
            </a:pPr>
            <a:endParaRPr lang="en-US" altLang="it-CH"/>
          </a:p>
          <a:p>
            <a:pPr eaLnBrk="1" hangingPunct="1">
              <a:spcBef>
                <a:spcPct val="0"/>
              </a:spcBef>
            </a:pPr>
            <a:endParaRPr lang="it-IT" altLang="it-CH"/>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7">
            <a:extLst>
              <a:ext uri="{FF2B5EF4-FFF2-40B4-BE49-F238E27FC236}">
                <a16:creationId xmlns:a16="http://schemas.microsoft.com/office/drawing/2014/main" id="{1BF0DD1D-41F1-FF6E-8C9B-D98ECD6240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90ADE3E-624E-463C-90B2-86EBDAAA443D}" type="slidenum">
              <a:rPr lang="it-IT" altLang="en-US" smtClean="0">
                <a:solidFill>
                  <a:srgbClr val="000000"/>
                </a:solidFill>
              </a:rPr>
              <a:pPr>
                <a:spcBef>
                  <a:spcPct val="0"/>
                </a:spcBef>
              </a:pPr>
              <a:t>173</a:t>
            </a:fld>
            <a:endParaRPr lang="it-IT" altLang="en-US">
              <a:solidFill>
                <a:srgbClr val="000000"/>
              </a:solidFill>
            </a:endParaRPr>
          </a:p>
        </p:txBody>
      </p:sp>
      <p:sp>
        <p:nvSpPr>
          <p:cNvPr id="573443" name="Rectangle 2">
            <a:extLst>
              <a:ext uri="{FF2B5EF4-FFF2-40B4-BE49-F238E27FC236}">
                <a16:creationId xmlns:a16="http://schemas.microsoft.com/office/drawing/2014/main" id="{CE0A4F53-BEE2-0975-D6B6-02FA9A05DA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44" name="Rectangle 3">
            <a:extLst>
              <a:ext uri="{FF2B5EF4-FFF2-40B4-BE49-F238E27FC236}">
                <a16:creationId xmlns:a16="http://schemas.microsoft.com/office/drawing/2014/main" id="{8C5F3345-16BF-0EBE-2B78-86FB1810EE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On produit plus mais avec moins de travailleurs. La rationalisation et l’automation créent du chômage.</a:t>
            </a: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Slide Image Placeholder 1">
            <a:extLst>
              <a:ext uri="{FF2B5EF4-FFF2-40B4-BE49-F238E27FC236}">
                <a16:creationId xmlns:a16="http://schemas.microsoft.com/office/drawing/2014/main" id="{57FEAC2C-D6D1-6BB3-AC2C-5C68A0B408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5491" name="Notes Placeholder 2">
            <a:extLst>
              <a:ext uri="{FF2B5EF4-FFF2-40B4-BE49-F238E27FC236}">
                <a16:creationId xmlns:a16="http://schemas.microsoft.com/office/drawing/2014/main" id="{8C9E07BC-2F1D-A6FE-6AA7-BEB71B9399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it-CH"/>
          </a:p>
          <a:p>
            <a:pPr eaLnBrk="1" hangingPunct="1">
              <a:spcBef>
                <a:spcPct val="0"/>
              </a:spcBef>
            </a:pPr>
            <a:r>
              <a:rPr lang="fr-FR" altLang="it-CH"/>
              <a:t>Le système économique capitaliste est basé sur l'argent prêté par la banque centrale aux autres banques qui, à leur tour, le prêtent à leurs clients. Évidemment, cette rivière d'argent est destinée à rentrer dans les banques et dans la banque centrale… plus les intérêts. Mais cela signifie que la masse monétaire croît en même temps que l'endettement de l'État et de la population et l'accumulation de l'argent par quelques-uns et les banques. Ce système est appelé seigneuriage financier.</a:t>
            </a:r>
          </a:p>
          <a:p>
            <a:pPr eaLnBrk="1" hangingPunct="1">
              <a:spcBef>
                <a:spcPct val="0"/>
              </a:spcBef>
            </a:pPr>
            <a:r>
              <a:rPr lang="fr-FR" altLang="it-CH"/>
              <a:t>Les excès de la spéculation de la bourse créent des boules spéculatives (prix trop hauts) suivies par des crises financières profondes qui frappent toute l'économie. </a:t>
            </a:r>
          </a:p>
          <a:p>
            <a:pPr eaLnBrk="1" hangingPunct="1">
              <a:spcBef>
                <a:spcPct val="0"/>
              </a:spcBef>
            </a:pPr>
            <a:endParaRPr lang="fr-FR" altLang="it-CH"/>
          </a:p>
          <a:p>
            <a:pPr eaLnBrk="1" hangingPunct="1">
              <a:spcBef>
                <a:spcPct val="0"/>
              </a:spcBef>
            </a:pPr>
            <a:r>
              <a:rPr lang="fr-FR" altLang="it-CH"/>
              <a:t>La spéculation est favorite par l'usage d'instruments financiers dérivés qui permettent d'acheter ou de vendre n'importe quoi sans le posséder. La technologie moderne a globalisé les marchés financiers qui réagissent à l'unisson. Le secteur financier (banques, assurances, fonds d’investissement, administration, commerce, etc.) est devenu une machine gigantesque qui donne du travail à des centaines de milliers d'employés dont le seul but est le profit maximal. Souvent, pour prévenir l’écroulement du système entier, avec des conséquences catastrophiques, les états sont forcés d'intervenir avec des financements énormes qui pour finir sont fournis par les contribuables et/ou les petits épargnants qui sont les perdants.</a:t>
            </a:r>
          </a:p>
          <a:p>
            <a:pPr eaLnBrk="1" hangingPunct="1">
              <a:spcBef>
                <a:spcPct val="0"/>
              </a:spcBef>
            </a:pPr>
            <a:r>
              <a:rPr lang="fr-FR" altLang="it-CH"/>
              <a:t>Exemple classique: la Grèce</a:t>
            </a:r>
          </a:p>
          <a:p>
            <a:pPr eaLnBrk="1" hangingPunct="1">
              <a:spcBef>
                <a:spcPct val="0"/>
              </a:spcBef>
            </a:pPr>
            <a:endParaRPr lang="fr-FR" altLang="it-CH"/>
          </a:p>
          <a:p>
            <a:pPr eaLnBrk="1" hangingPunct="1">
              <a:spcBef>
                <a:spcPct val="0"/>
              </a:spcBef>
            </a:pPr>
            <a:r>
              <a:rPr lang="fr-FR" altLang="it-CH"/>
              <a:t>La bulle économique de 2006</a:t>
            </a:r>
          </a:p>
          <a:p>
            <a:pPr eaLnBrk="1" hangingPunct="1">
              <a:spcBef>
                <a:spcPct val="0"/>
              </a:spcBef>
            </a:pPr>
            <a:r>
              <a:rPr lang="fr-FR" altLang="it-CH"/>
              <a:t>L'argent est né avec la nécessité de créer un bien d’échange neutre accepté par tous. Dans un premier temps, l'argent était nécessaire pour payer les mercenaires, les taxes et les biens, à consentir des prêts, etc.</a:t>
            </a:r>
          </a:p>
          <a:p>
            <a:pPr eaLnBrk="1" hangingPunct="1">
              <a:spcBef>
                <a:spcPct val="0"/>
              </a:spcBef>
            </a:pPr>
            <a:r>
              <a:rPr lang="fr-FR" altLang="it-CH"/>
              <a:t>La parabole de l'argent peut être résumée comme suit: (M = marchandises, A = argent)</a:t>
            </a:r>
          </a:p>
          <a:p>
            <a:pPr eaLnBrk="1" hangingPunct="1">
              <a:spcBef>
                <a:spcPct val="0"/>
              </a:spcBef>
            </a:pPr>
            <a:r>
              <a:rPr lang="fr-FR" altLang="it-CH"/>
              <a:t>M - M (troc): Opération socialement utile, mais comporte des limites organisationnelles</a:t>
            </a:r>
          </a:p>
          <a:p>
            <a:pPr eaLnBrk="1" hangingPunct="1">
              <a:spcBef>
                <a:spcPct val="0"/>
              </a:spcBef>
            </a:pPr>
            <a:r>
              <a:rPr lang="fr-FR" altLang="it-CH"/>
              <a:t>M - A - M (la vente d’une marchandise pour en acheter une autre): Opération socialement nécessaire</a:t>
            </a:r>
          </a:p>
          <a:p>
            <a:pPr eaLnBrk="1" hangingPunct="1">
              <a:spcBef>
                <a:spcPct val="0"/>
              </a:spcBef>
            </a:pPr>
            <a:r>
              <a:rPr lang="fr-FR" altLang="it-CH"/>
              <a:t>A - M - A (l'achat et la revente des mêmes biens dans un but lucratif): Opération socialement improductive</a:t>
            </a:r>
          </a:p>
          <a:p>
            <a:pPr eaLnBrk="1" hangingPunct="1">
              <a:spcBef>
                <a:spcPct val="0"/>
              </a:spcBef>
            </a:pPr>
            <a:r>
              <a:rPr lang="fr-FR" altLang="it-CH"/>
              <a:t>A - A - A (l'achat et la revente de devises etc. dans un but lucratif): Opération socialement nuisible</a:t>
            </a:r>
          </a:p>
          <a:p>
            <a:pPr eaLnBrk="1" hangingPunct="1">
              <a:spcBef>
                <a:spcPct val="0"/>
              </a:spcBef>
            </a:pPr>
            <a:endParaRPr lang="fr-FR" altLang="it-CH"/>
          </a:p>
          <a:p>
            <a:pPr eaLnBrk="1" hangingPunct="1">
              <a:spcBef>
                <a:spcPct val="0"/>
              </a:spcBef>
            </a:pPr>
            <a:r>
              <a:rPr lang="fr-FR" altLang="it-CH"/>
              <a:t>La vie de l'argent est basée sur le crédit d’une part et la dette d’autre part, ainsi que l'obligation de rembourser l'argent emprunté et de la compensation à verser pour le prêt reçu (les intérêts). L'octroi ou non d'un prêt et le remboursement ou le non-remboursement d'un prêt et/ou les paiements des intérêts peuvent avoir des conséquences graves, surtout sur la partie la plus faible de la population.</a:t>
            </a:r>
          </a:p>
          <a:p>
            <a:pPr eaLnBrk="1" hangingPunct="1">
              <a:spcBef>
                <a:spcPct val="0"/>
              </a:spcBef>
            </a:pPr>
            <a:r>
              <a:rPr lang="fr-FR" altLang="it-CH"/>
              <a:t>Un classique: la dette des pays du tiers-monde.</a:t>
            </a:r>
          </a:p>
          <a:p>
            <a:pPr eaLnBrk="1" hangingPunct="1">
              <a:spcBef>
                <a:spcPct val="0"/>
              </a:spcBef>
            </a:pPr>
            <a:endParaRPr lang="fr-FR" altLang="it-CH"/>
          </a:p>
          <a:p>
            <a:pPr eaLnBrk="1" hangingPunct="1">
              <a:spcBef>
                <a:spcPct val="0"/>
              </a:spcBef>
            </a:pPr>
            <a:r>
              <a:rPr lang="en-US" altLang="it-CH"/>
              <a:t>http://www.imf.org/external/np/res/seminars/2013/arc/pdf/Krugman.pdf</a:t>
            </a:r>
          </a:p>
          <a:p>
            <a:pPr eaLnBrk="1" hangingPunct="1">
              <a:spcBef>
                <a:spcPct val="0"/>
              </a:spcBef>
            </a:pPr>
            <a:r>
              <a:rPr lang="en-US" altLang="it-CH"/>
              <a:t>Currency Regimes, Capital Flows, and Crises  /  Autor:  Paul Krugman</a:t>
            </a:r>
          </a:p>
          <a:p>
            <a:pPr eaLnBrk="1" hangingPunct="1">
              <a:spcBef>
                <a:spcPct val="0"/>
              </a:spcBef>
            </a:pPr>
            <a:r>
              <a:rPr lang="en-US" altLang="it-CH"/>
              <a:t>Paper presented at the 14th Jacques Polak Annual Research Conference</a:t>
            </a:r>
          </a:p>
          <a:p>
            <a:pPr eaLnBrk="1" hangingPunct="1">
              <a:spcBef>
                <a:spcPct val="0"/>
              </a:spcBef>
            </a:pPr>
            <a:r>
              <a:rPr lang="en-US" altLang="it-CH"/>
              <a:t>Hosted by the International Monetary Fund</a:t>
            </a:r>
          </a:p>
          <a:p>
            <a:pPr eaLnBrk="1" hangingPunct="1">
              <a:spcBef>
                <a:spcPct val="0"/>
              </a:spcBef>
            </a:pPr>
            <a:r>
              <a:rPr lang="en-US" altLang="it-CH"/>
              <a:t>Washington, DC─November 7–8, 2013</a:t>
            </a:r>
          </a:p>
          <a:p>
            <a:pPr eaLnBrk="1" hangingPunct="1">
              <a:spcBef>
                <a:spcPct val="0"/>
              </a:spcBef>
            </a:pPr>
            <a:endParaRPr lang="en-US" altLang="it-CH"/>
          </a:p>
          <a:p>
            <a:pPr eaLnBrk="1" hangingPunct="1">
              <a:spcBef>
                <a:spcPct val="0"/>
              </a:spcBef>
            </a:pPr>
            <a:r>
              <a:rPr lang="en-US" altLang="it-CH"/>
              <a:t>https://fr.wikipedia.org/wiki/March%C3%A9s_financiers</a:t>
            </a:r>
          </a:p>
          <a:p>
            <a:pPr eaLnBrk="1" hangingPunct="1">
              <a:spcBef>
                <a:spcPct val="0"/>
              </a:spcBef>
            </a:pPr>
            <a:r>
              <a:rPr lang="en-US" altLang="it-CH"/>
              <a:t>http://en.wikipedia.org/wiki/Financial_markets</a:t>
            </a:r>
          </a:p>
          <a:p>
            <a:pPr eaLnBrk="1" hangingPunct="1">
              <a:spcBef>
                <a:spcPct val="0"/>
              </a:spcBef>
            </a:pPr>
            <a:r>
              <a:rPr lang="en-US" altLang="it-CH"/>
              <a:t>http://en.wikipedia.org/wiki/Stock_market</a:t>
            </a:r>
          </a:p>
          <a:p>
            <a:pPr eaLnBrk="1" hangingPunct="1">
              <a:spcBef>
                <a:spcPct val="0"/>
              </a:spcBef>
            </a:pPr>
            <a:r>
              <a:rPr lang="en-US" altLang="it-CH"/>
              <a:t>http://en.wikipedia.org/wiki/Bond_market</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fr-FR" altLang="it-CH"/>
          </a:p>
        </p:txBody>
      </p:sp>
      <p:sp>
        <p:nvSpPr>
          <p:cNvPr id="575492" name="Slide Number Placeholder 3">
            <a:extLst>
              <a:ext uri="{FF2B5EF4-FFF2-40B4-BE49-F238E27FC236}">
                <a16:creationId xmlns:a16="http://schemas.microsoft.com/office/drawing/2014/main" id="{3166D9D3-CBC8-D187-E08F-5BE6D63F00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A477C7-DC4E-4633-A0AC-13C8C04A1F15}" type="slidenum">
              <a:rPr lang="it-IT" altLang="en-US" smtClean="0">
                <a:solidFill>
                  <a:srgbClr val="000000"/>
                </a:solidFill>
              </a:rPr>
              <a:pPr>
                <a:spcBef>
                  <a:spcPct val="0"/>
                </a:spcBef>
              </a:pPr>
              <a:t>174</a:t>
            </a:fld>
            <a:endParaRPr lang="it-IT" altLang="en-US">
              <a:solidFill>
                <a:srgbClr val="000000"/>
              </a:solidFill>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Segnaposto immagine diapositiva 1">
            <a:extLst>
              <a:ext uri="{FF2B5EF4-FFF2-40B4-BE49-F238E27FC236}">
                <a16:creationId xmlns:a16="http://schemas.microsoft.com/office/drawing/2014/main" id="{B91E233F-E507-68D7-4226-FEA2C25055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7539" name="Segnaposto note 2">
            <a:extLst>
              <a:ext uri="{FF2B5EF4-FFF2-40B4-BE49-F238E27FC236}">
                <a16:creationId xmlns:a16="http://schemas.microsoft.com/office/drawing/2014/main" id="{538B0F9F-AA66-E543-E89E-B9972DA987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en-US"/>
              <a:t>https://en.wikipedia.org/wiki/Stock_market</a:t>
            </a:r>
          </a:p>
          <a:p>
            <a:r>
              <a:rPr lang="fr-FR" altLang="en-US"/>
              <a:t>https://en.wikipedia.org/wiki/Commodity_market</a:t>
            </a:r>
          </a:p>
          <a:p>
            <a:r>
              <a:rPr lang="fr-FR" altLang="en-US"/>
              <a:t>https://fr.wikipedia.org/wiki/Mati%C3%A8re_premi%C3%A8re</a:t>
            </a:r>
          </a:p>
          <a:p>
            <a:endParaRPr lang="fr-FR" altLang="en-US"/>
          </a:p>
          <a:p>
            <a:r>
              <a:rPr lang="fr-FR" altLang="en-US"/>
              <a:t>Assurances: les tours jumelles de New York, après leur destruction, ont été payées en partie par une compagnie de réassurance suisse.</a:t>
            </a:r>
          </a:p>
          <a:p>
            <a:r>
              <a:rPr lang="fr-FR" altLang="en-US"/>
              <a:t>Marché des matières premières: voir le film américain dont l’histoire tourne autour de la Bourse du jus d'orange – à la Bourse de Londres, pendant une matinée, un investisseur a acheté tout le cacao disponibles sur la planète</a:t>
            </a:r>
          </a:p>
          <a:p>
            <a:r>
              <a:rPr lang="fr-FR" altLang="en-US"/>
              <a:t>BOT – le spread est la différence entre le rendement des bons du Trésor d'une nation importante (Allemagne) et le rendement de ceux d'une nation avec une économie plus faible, rendement qui est normalement bien supérieur.</a:t>
            </a:r>
          </a:p>
          <a:p>
            <a:r>
              <a:rPr lang="fr-FR" altLang="en-US"/>
              <a:t>Les investisseurs privés et institutionnels (assurances, caisses pensions, etc.)</a:t>
            </a:r>
          </a:p>
          <a:p>
            <a:r>
              <a:rPr lang="fr-FR" altLang="en-US"/>
              <a:t>Fonds. Un fond financier c’est une société (généralement administrée par une banque) qui possède un certain nombre de valeurs et met sur le marché ses titres de propriété (les parties) – Certaines banques des EEUU avaient créé des fonds dit « subprimes » dans lesquels ils avaient inclus (à la cachette) des prêts hypothécaires douteux (crise de 2008)</a:t>
            </a:r>
            <a:endParaRPr lang="en-US" altLang="en-US"/>
          </a:p>
          <a:p>
            <a:endParaRPr lang="en-US" altLang="en-US"/>
          </a:p>
          <a:p>
            <a:r>
              <a:rPr lang="fr-FR" altLang="en-US"/>
              <a:t>La Suisse est une importante plate-forme pour le marché de l'électricité, des transports, des assurances et des matières premières (Lugano / Duferco 300 emplois - Zug / Glencore - et Genève) </a:t>
            </a:r>
          </a:p>
          <a:p>
            <a:r>
              <a:rPr lang="fr-FR" altLang="en-US"/>
              <a:t>https: //www.eda.admin. ch / aboutswitzerland / fr / home / Wirtschaft / taetigkeitsgebiete / rohstoffhandel.html</a:t>
            </a:r>
          </a:p>
          <a:p>
            <a:r>
              <a:rPr lang="fr-FR" altLang="en-US"/>
              <a:t>http://www.stsaswiss.ch/</a:t>
            </a:r>
          </a:p>
          <a:p>
            <a:endParaRPr lang="fr-FR" altLang="en-US"/>
          </a:p>
          <a:p>
            <a:r>
              <a:rPr lang="fr-FR" altLang="en-US"/>
              <a:t>Exemple: le chargement d’un navire chargé de pommes, qui voyage depuis l’Amérique du sud vers l’Europe, pendant le voyage est acheté/vendu jusqu'à 40 fois</a:t>
            </a:r>
          </a:p>
          <a:p>
            <a:endParaRPr lang="fr-FR" altLang="en-US"/>
          </a:p>
          <a:p>
            <a:r>
              <a:rPr lang="fr-FR" altLang="en-US"/>
              <a:t>La construction d’un quartier résidentiel est un investissement classique pour les investisseurs institutionnels (fonds de pension, assurances, fonds immobilier ou souverains)</a:t>
            </a:r>
          </a:p>
          <a:p>
            <a:endParaRPr lang="fr-FR" altLang="en-US"/>
          </a:p>
          <a:p>
            <a:r>
              <a:rPr lang="fr-FR" altLang="en-US"/>
              <a:t>Divertissement: Londres pour la musique, Los Angeles (Hollywood) et Bombay (Bollywood) pour le cinéma - les droits de diffusion des événements sportifs, etc.</a:t>
            </a:r>
            <a:endParaRPr lang="en-US" altLang="en-US"/>
          </a:p>
          <a:p>
            <a:endParaRPr lang="en-US" altLang="en-US"/>
          </a:p>
          <a:p>
            <a:r>
              <a:rPr lang="fr-FR" altLang="en-US"/>
              <a:t>Matières premières: selon le type et les caractéristiques, il est possible de diviser les matières premières (commodities) dans différentes catégories. Par exemple, les produits les plus importants appartenant au secteur de l'énergie sont le charbon, le gaz naturel, et le pétrole. Dans le secteur des métaux, nous avons l'aluminium, l'argent, le nickel, l'or, le palladium, le platine, le zinc et le cuivre. Parmi les produits agricoles il y a l'avoine, le maïs, le soja, le blé, l'huile, etc., et entre les matières premières coloniales et tropicales il y a le café, le cacao, le coton, mais aussi le jus d'orange, le tabac , le sucre, le copra, les bananes, etc.</a:t>
            </a:r>
          </a:p>
          <a:p>
            <a:endParaRPr lang="fr-FR" altLang="en-US"/>
          </a:p>
          <a:p>
            <a:r>
              <a:rPr lang="fr-FR" altLang="en-US"/>
              <a:t>Même à la Bourse les opérateurs (broker) sont remplacés par des puissants ordinateurs: les négociations qui avaient lieu physiquement à la criée, sont maintenant effectuées par voie électronique, très rapidement et automatiquement.</a:t>
            </a:r>
            <a:endParaRPr lang="en-US" altLang="en-US"/>
          </a:p>
          <a:p>
            <a:endParaRPr lang="en-US" altLang="en-US"/>
          </a:p>
          <a:p>
            <a:endParaRPr lang="en-US" altLang="en-US"/>
          </a:p>
        </p:txBody>
      </p:sp>
      <p:sp>
        <p:nvSpPr>
          <p:cNvPr id="577540" name="Segnaposto numero diapositiva 3">
            <a:extLst>
              <a:ext uri="{FF2B5EF4-FFF2-40B4-BE49-F238E27FC236}">
                <a16:creationId xmlns:a16="http://schemas.microsoft.com/office/drawing/2014/main" id="{DAB379B8-3D09-7166-4213-B9615A7E54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7B7ADDA-7492-4C28-B586-DFBEC770B661}" type="slidenum">
              <a:rPr lang="it-CH" altLang="en-US" sz="1300" smtClean="0">
                <a:solidFill>
                  <a:srgbClr val="000000"/>
                </a:solidFill>
                <a:latin typeface="Calibri" panose="020F0502020204030204" pitchFamily="34" charset="0"/>
              </a:rPr>
              <a:pPr/>
              <a:t>175</a:t>
            </a:fld>
            <a:endParaRPr lang="it-CH" altLang="en-US" sz="1300">
              <a:solidFill>
                <a:srgbClr val="000000"/>
              </a:solidFill>
              <a:latin typeface="Calibri" panose="020F0502020204030204" pitchFamily="34"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Segnaposto immagine diapositiva 1">
            <a:extLst>
              <a:ext uri="{FF2B5EF4-FFF2-40B4-BE49-F238E27FC236}">
                <a16:creationId xmlns:a16="http://schemas.microsoft.com/office/drawing/2014/main" id="{ABA4468F-3F82-94A6-AD1A-700E98BE84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9587" name="Segnaposto note 2">
            <a:extLst>
              <a:ext uri="{FF2B5EF4-FFF2-40B4-BE49-F238E27FC236}">
                <a16:creationId xmlns:a16="http://schemas.microsoft.com/office/drawing/2014/main" id="{154B812A-DC58-834C-EAF7-B9957025C8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Éxemple classique: la Grèce en 2013</a:t>
            </a:r>
          </a:p>
          <a:p>
            <a:r>
              <a:rPr lang="fr-FR" altLang="it-CH"/>
              <a:t>La partie principale «en vert» du système financier pourrait éventuellement aussi fonctionner. L’exploitation débridée (en rouge) de cette partie du système financier porte tout le système en déséquilibre avec endettement du secteur public (à gauche) et une accumulation chez les capitalistes (à droite).</a:t>
            </a:r>
          </a:p>
          <a:p>
            <a:endParaRPr lang="fr-FR" altLang="it-CH"/>
          </a:p>
          <a:p>
            <a:r>
              <a:rPr lang="fr-FR" altLang="it-CH"/>
              <a:t>Lorsque l’Etat est trop endetté la recette néo-libériste est toujours la même: tout privatiser ce qui est "public" (pour renflouer les caisses de l'Etat), diminuer les prestations et le coût de la socialité (pour limiter les sorties), réduire les coûts de la main-d'œuvre (pour rendre les entreprises nationales plus compétitives), réduire la fiscalité des entreprises (pour les rendre plus compétitives) et des riches (pour attirer les riches étrangers), introduire des taxes et prélèvements pour le peuple, et ainsi de suite. Rarement on augmente les taxes pour les riches, en partie parce qu'ils sont en de bonnes relations avec ceux qui décident et parce qu’il se livrent à la fraude fiscale et / ou déplacent leurs biens à l'étranger.  Tout cela est appelé «les réformes». Le résultat est la pauvreté, le chômage, les bas salaires, l'exploitation de la main-d'œuvre, les prix exorbitants des services privatisés (on doit produire des bénéfices) dont la qualité devient médiocre, l'élargissement des différences sociales, répression des protestations, création d’un bouc émissaire (l'opposition politique, les minorités, les étrangers, etc.). La prochaine étape est le désordre social, l’instauration d’un gouvernement dictatorial ou autoritaire, la guerre civile où la guerre ” tout court”.</a:t>
            </a:r>
          </a:p>
          <a:p>
            <a:endParaRPr lang="fr-FR" altLang="it-CH"/>
          </a:p>
          <a:p>
            <a:r>
              <a:rPr lang="fr-FR" altLang="it-CH"/>
              <a:t>https://fr.wikipedia.org/wiki/Obligations_assimilables_du_Tr%C3%A9sor</a:t>
            </a:r>
          </a:p>
          <a:p>
            <a:r>
              <a:rPr lang="fr-FR" altLang="it-CH"/>
              <a:t>http://fr.wikipedia.org/wiki/Syst%C3%A8me_de_r%C3%A9serves_fractionnaires</a:t>
            </a:r>
          </a:p>
          <a:p>
            <a:r>
              <a:rPr lang="fr-FR" altLang="it-CH"/>
              <a:t>http://tinyurl.com/balance-sheet-extension</a:t>
            </a:r>
          </a:p>
          <a:p>
            <a:r>
              <a:rPr lang="fr-FR" altLang="it-CH"/>
              <a:t>https://fr.wikipedia.org/wiki/Banque_des_r%C3%A8glements_internationaux</a:t>
            </a:r>
          </a:p>
          <a:p>
            <a:endParaRPr lang="fr-FR" altLang="it-CH"/>
          </a:p>
          <a:p>
            <a:r>
              <a:rPr lang="fr-FR" altLang="it-CH"/>
              <a:t>http://www.bankofengland.co.uk/publications/Documents/quarterlybulletin/2014/qb14q101.pdf</a:t>
            </a:r>
          </a:p>
          <a:p>
            <a:r>
              <a:rPr lang="fr-FR" altLang="it-CH"/>
              <a:t>http://www.bankofengland.co.uk/publications/Documents/quarterlybulletin/2014/qb14q102.pdf</a:t>
            </a:r>
          </a:p>
          <a:p>
            <a:endParaRPr lang="fr-FR" altLang="it-CH"/>
          </a:p>
          <a:p>
            <a:r>
              <a:rPr lang="fr-FR" altLang="it-CH"/>
              <a:t>http://becurioustv.com/fr/show/fast-and-curious/episode/19-mai-les-suisses-aiment-ils-vraiment-leurs-banques-1 </a:t>
            </a:r>
          </a:p>
          <a:p>
            <a:r>
              <a:rPr lang="fr-FR" altLang="it-CH"/>
              <a:t>http://news360x.fr/les-banques-creent-a-partir-du-neant/ </a:t>
            </a:r>
          </a:p>
          <a:p>
            <a:r>
              <a:rPr lang="fr-FR" altLang="it-CH"/>
              <a:t>http://news360x.fr/un-banquier-suisse-explique-en-3-minutes-larnaque-de-la-creation-monetaire-avec-le-canada-comme-exemple/ </a:t>
            </a:r>
          </a:p>
          <a:p>
            <a:r>
              <a:rPr lang="fr-FR" altLang="it-CH"/>
              <a:t>https://en.wikipedia.org/wiki/AM-Lira</a:t>
            </a:r>
          </a:p>
          <a:p>
            <a:endParaRPr lang="fr-FR" altLang="it-CH"/>
          </a:p>
          <a:p>
            <a:endParaRPr lang="fr-FR" altLang="it-CH"/>
          </a:p>
          <a:p>
            <a:endParaRPr lang="fr-FR" altLang="it-CH"/>
          </a:p>
          <a:p>
            <a:endParaRPr lang="fr-FR" altLang="it-CH"/>
          </a:p>
          <a:p>
            <a:endParaRPr lang="fr-FR" altLang="it-CH"/>
          </a:p>
          <a:p>
            <a:endParaRPr lang="fr-FR" altLang="it-CH"/>
          </a:p>
          <a:p>
            <a:endParaRPr lang="fr-FR" altLang="it-CH"/>
          </a:p>
          <a:p>
            <a:endParaRPr lang="fr-FR" altLang="it-CH"/>
          </a:p>
          <a:p>
            <a:endParaRPr lang="fr-FR" altLang="it-CH"/>
          </a:p>
        </p:txBody>
      </p:sp>
      <p:sp>
        <p:nvSpPr>
          <p:cNvPr id="579588" name="Segnaposto numero diapositiva 3">
            <a:extLst>
              <a:ext uri="{FF2B5EF4-FFF2-40B4-BE49-F238E27FC236}">
                <a16:creationId xmlns:a16="http://schemas.microsoft.com/office/drawing/2014/main" id="{507F0BB9-EF46-37CF-9D1F-E716866507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AA4347-77A3-44F0-A5E0-928366DBD088}" type="slidenum">
              <a:rPr lang="it-CH" altLang="en-US" smtClean="0">
                <a:solidFill>
                  <a:srgbClr val="000000"/>
                </a:solidFill>
              </a:rPr>
              <a:pPr>
                <a:spcBef>
                  <a:spcPct val="0"/>
                </a:spcBef>
              </a:pPr>
              <a:t>176</a:t>
            </a:fld>
            <a:endParaRPr lang="it-CH" altLang="en-US">
              <a:solidFill>
                <a:srgbClr val="000000"/>
              </a:solidFill>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Segnaposto immagine diapositiva 1">
            <a:extLst>
              <a:ext uri="{FF2B5EF4-FFF2-40B4-BE49-F238E27FC236}">
                <a16:creationId xmlns:a16="http://schemas.microsoft.com/office/drawing/2014/main" id="{C7D87C14-A9A8-94E5-5345-118DBCCC24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1635" name="Segnaposto note 2">
            <a:extLst>
              <a:ext uri="{FF2B5EF4-FFF2-40B4-BE49-F238E27FC236}">
                <a16:creationId xmlns:a16="http://schemas.microsoft.com/office/drawing/2014/main" id="{8AA5FCE5-53FF-0E90-F5D1-E1F3A2D023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en-US"/>
              <a:t>La masse monétaire M1 est la monnaie en circulation, c'est-à-dire les moyens de paiement en circulation, y compris la monnaie électronique. En Suisse, elle s'élève à environ 600 milliards de francs suisses. 90% sont de la monnaie électronique, tandis que 9% sont des billets de banque et 1% sont des pièces en métal.</a:t>
            </a:r>
          </a:p>
          <a:p>
            <a:r>
              <a:rPr lang="fr-FR" altLang="en-US"/>
              <a:t>La Banque nationale suisse, et en général toutes les banques centrales du monde occidental, n'ont pas de contrôle sur la monnaie électronique (qui est émise par les banques) mais se limitent à un suivi pour quantifier la masse monétaire en circulation.</a:t>
            </a:r>
          </a:p>
          <a:p>
            <a:r>
              <a:rPr lang="fr-FR" altLang="en-US"/>
              <a:t>En Suisse (ainsi que dans de nombreux autres pays), les banques doivent UNIQUEMENT déposer auprès de la Banque centrale un montant égal à 2,5% des montants émis. Cependant, la Banque nationale NE PEUT PAS limiter ou empêcher de quelque manière que ce soit l'émission de monnaie électronique par les banques, d'où une croissance continue et incontrôlée de la masse monétaire.</a:t>
            </a:r>
          </a:p>
          <a:p>
            <a:endParaRPr lang="en-US" altLang="en-US"/>
          </a:p>
          <a:p>
            <a:r>
              <a:rPr lang="it-CH" altLang="en-US"/>
              <a:t>https://it.wikipedia.org/wiki/Aggregati_monetari</a:t>
            </a:r>
          </a:p>
          <a:p>
            <a:r>
              <a:rPr lang="it-CH" altLang="it-CH"/>
              <a:t>https://en.wikipedia.org/wiki/The_Capitalist_Conspiracy</a:t>
            </a:r>
          </a:p>
          <a:p>
            <a:r>
              <a:rPr lang="it-CH" altLang="it-CH"/>
              <a:t>http://en.wikipedia.org/wiki/Money_circulation#Destruction</a:t>
            </a:r>
          </a:p>
          <a:p>
            <a:r>
              <a:rPr lang="it-CH" altLang="it-CH"/>
              <a:t>http://en.wikipedia.org/wiki/Money_creation</a:t>
            </a:r>
          </a:p>
          <a:p>
            <a:r>
              <a:rPr lang="it-CH" altLang="it-CH"/>
              <a:t>http://en.wikipedia.org/wiki/Credit_money</a:t>
            </a:r>
          </a:p>
          <a:p>
            <a:r>
              <a:rPr lang="it-CH" altLang="it-CH"/>
              <a:t>http://en.wikipedia.org/wiki/Bank_money</a:t>
            </a:r>
          </a:p>
          <a:p>
            <a:r>
              <a:rPr lang="it-CH" altLang="it-CH"/>
              <a:t>http://it.wikipedia.org/wiki/Riserva_frazionaria</a:t>
            </a:r>
          </a:p>
          <a:p>
            <a:r>
              <a:rPr lang="it-CH" altLang="it-CH"/>
              <a:t>http://tinyurl.com/balance-sheet-extension</a:t>
            </a:r>
          </a:p>
          <a:p>
            <a:endParaRPr lang="it-CH" altLang="en-US"/>
          </a:p>
          <a:p>
            <a:endParaRPr lang="it-CH" altLang="en-US"/>
          </a:p>
          <a:p>
            <a:r>
              <a:rPr lang="fr-FR" altLang="en-US"/>
              <a:t>En Suisse, à la fin du XIXe siècle, l'État émettait des pièces tandis que presque toutes les banques (y compris certains cantons) émettaient leurs propres billets. La confusion était énorme.</a:t>
            </a:r>
          </a:p>
          <a:p>
            <a:r>
              <a:rPr lang="fr-FR" altLang="en-US"/>
              <a:t>Au début du XXe siècle, la Banque nationale suisse est créée: elle détient le monopole de l'émission des pièces et des billets de banque. Cependant, les banques privées ont commencé à émettre de la monnaie virtuelle ou électronique (par exemple avec des cartes de crédit et des transactions de paiement informatisées). Par conséquent, la masse monétaire a augmenté beaucoup plus que l'économie réelle, créant divers dangers. Aujourd'hui, 10% de la masse monétaire est constituée de billets de banque et de pièces de monnaie, tandis que 90% de la masse monétaire est constituée de monnaie électronique (monnaie scripturale).</a:t>
            </a:r>
          </a:p>
          <a:p>
            <a:r>
              <a:rPr lang="fr-FR" altLang="en-US"/>
              <a:t>Seule la BNS devrait pouvoir émettre de la monnaie, y compris de la monnaie électronique. Ces moyens de paiement devraient entrer en circulation sans dette et sans intérêt par l’intermédiaire de l’État, des collectivités locales et des citoyens. Dans ce cas, l'Etat n'aura plus à demander de prêts aux banques (désormais l'Etat paie chaque année d'énormes intérêts sur la dette que l'Etat a avec les banques). La Banque nationale devrait également être réglementée par un mandat constitutionnel précis. Dans ce cas, les moyens de paiement iront toujours aux banques qui pourront effectuer leur travail comme auparavant, mais la masse monétaire est sous contrôle.</a:t>
            </a:r>
          </a:p>
          <a:p>
            <a:r>
              <a:rPr lang="fr-FR" altLang="en-US"/>
              <a:t>La réserve fractionnaire est un dépôt de garantie que les banques doivent créer auprès de la Banque nationale. Dans la zone euro, le dépôt s'élève à 2% des dettes de la banque. (en Suisse, il est de 2,5%). </a:t>
            </a:r>
          </a:p>
          <a:p>
            <a:r>
              <a:rPr lang="fr-FR" altLang="en-US"/>
              <a:t>http://arjelle.altervista.org/Economia/Pillole/riserva_frazionaria.htm</a:t>
            </a:r>
            <a:endParaRPr lang="it-CH" altLang="en-US"/>
          </a:p>
          <a:p>
            <a:endParaRPr lang="en-US" altLang="en-US"/>
          </a:p>
          <a:p>
            <a:endParaRPr lang="en-US" altLang="en-US"/>
          </a:p>
        </p:txBody>
      </p:sp>
      <p:sp>
        <p:nvSpPr>
          <p:cNvPr id="581636" name="Segnaposto numero diapositiva 3">
            <a:extLst>
              <a:ext uri="{FF2B5EF4-FFF2-40B4-BE49-F238E27FC236}">
                <a16:creationId xmlns:a16="http://schemas.microsoft.com/office/drawing/2014/main" id="{4D779429-029D-F3E5-C90D-F703013168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909CDB-1E9E-4A60-8FCB-DDC10DD6EF91}" type="slidenum">
              <a:rPr lang="it-CH" altLang="en-US" smtClean="0">
                <a:latin typeface="Calibri" panose="020F0502020204030204" pitchFamily="34" charset="0"/>
              </a:rPr>
              <a:pPr/>
              <a:t>177</a:t>
            </a:fld>
            <a:endParaRPr lang="it-CH" altLang="en-US">
              <a:latin typeface="Calibri" panose="020F0502020204030204" pitchFamily="34"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Segnaposto immagine diapositiva 1">
            <a:extLst>
              <a:ext uri="{FF2B5EF4-FFF2-40B4-BE49-F238E27FC236}">
                <a16:creationId xmlns:a16="http://schemas.microsoft.com/office/drawing/2014/main" id="{339AB6BA-5C93-CF37-4E02-BBBA90D8EE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683" name="Segnaposto note 2">
            <a:extLst>
              <a:ext uri="{FF2B5EF4-FFF2-40B4-BE49-F238E27FC236}">
                <a16:creationId xmlns:a16="http://schemas.microsoft.com/office/drawing/2014/main" id="{301368F6-E394-70DB-3A4A-9A7483855B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PIB: produit intérieur brut</a:t>
            </a:r>
          </a:p>
          <a:p>
            <a:endParaRPr lang="it-CH" altLang="it-CH"/>
          </a:p>
          <a:p>
            <a:r>
              <a:rPr lang="en-US" altLang="it-CH"/>
              <a:t>https://fr.wikipedia.org/wiki/Dette_publique</a:t>
            </a:r>
          </a:p>
          <a:p>
            <a:r>
              <a:rPr lang="en-US" altLang="it-CH"/>
              <a:t>https://fr.wikipedia.org/wiki/Dette_ext%C3%A9rieure</a:t>
            </a:r>
          </a:p>
          <a:p>
            <a:r>
              <a:rPr lang="en-US" altLang="it-CH"/>
              <a:t>https://fr.wikipedia.org/wiki/Dette_du_tiers_monde</a:t>
            </a:r>
          </a:p>
          <a:p>
            <a:r>
              <a:rPr lang="en-US" altLang="it-CH"/>
              <a:t>http://www.vollgeld.ch/index.php</a:t>
            </a:r>
          </a:p>
          <a:p>
            <a:r>
              <a:rPr lang="en-US" altLang="it-CH"/>
              <a:t>http://www.positivemoney.org/</a:t>
            </a:r>
          </a:p>
          <a:p>
            <a:r>
              <a:rPr lang="en-US" altLang="it-CH"/>
              <a:t>https://en.wikipedia.org/wiki/Austrian_business_cycle_theory</a:t>
            </a:r>
          </a:p>
          <a:p>
            <a:r>
              <a:rPr lang="en-US" altLang="it-CH"/>
              <a:t>Re:common: www.recommon.org/</a:t>
            </a:r>
          </a:p>
          <a:p>
            <a:r>
              <a:rPr lang="en-US" altLang="it-CH"/>
              <a:t>Modern Money Theory (MMT): http://memmt.info/site/</a:t>
            </a:r>
          </a:p>
          <a:p>
            <a:r>
              <a:rPr lang="en-US" altLang="it-CH"/>
              <a:t>http://fr.wikipedia.org/wiki/Syst%C3%A8me_de_r%C3%A9serves_fractionnaires</a:t>
            </a:r>
          </a:p>
          <a:p>
            <a:endParaRPr lang="en-US" altLang="it-CH"/>
          </a:p>
          <a:p>
            <a:r>
              <a:rPr lang="en-US" altLang="it-CH"/>
              <a:t>http://en.wikipedia.org/wiki/Usa_debt_crisis_2011</a:t>
            </a:r>
          </a:p>
          <a:p>
            <a:r>
              <a:rPr lang="en-US" altLang="it-CH"/>
              <a:t>http://en.wikipedia.org/wiki/Student_loans_in_the_United_States</a:t>
            </a:r>
          </a:p>
          <a:p>
            <a:endParaRPr lang="en-US" altLang="it-CH"/>
          </a:p>
          <a:p>
            <a:r>
              <a:rPr lang="it-CH" altLang="it-CH"/>
              <a:t>Film didactique (en anglais):</a:t>
            </a:r>
          </a:p>
          <a:p>
            <a:r>
              <a:rPr lang="it-CH" altLang="it-CH"/>
              <a:t>https://www.youtube.com/watch?v=5fbvquHSPJU</a:t>
            </a:r>
          </a:p>
          <a:p>
            <a:endParaRPr lang="en-US" altLang="it-CH"/>
          </a:p>
          <a:p>
            <a:endParaRPr lang="en-US" altLang="it-CH"/>
          </a:p>
          <a:p>
            <a:endParaRPr lang="it-CH" altLang="it-CH"/>
          </a:p>
        </p:txBody>
      </p:sp>
      <p:sp>
        <p:nvSpPr>
          <p:cNvPr id="583684" name="Segnaposto numero diapositiva 3">
            <a:extLst>
              <a:ext uri="{FF2B5EF4-FFF2-40B4-BE49-F238E27FC236}">
                <a16:creationId xmlns:a16="http://schemas.microsoft.com/office/drawing/2014/main" id="{5AFDC352-EC47-5000-54B2-B842BEC727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955A4A-1084-4DEC-A147-1CFA3D41B391}" type="slidenum">
              <a:rPr lang="it-CH" altLang="en-US" smtClean="0"/>
              <a:pPr>
                <a:spcBef>
                  <a:spcPct val="0"/>
                </a:spcBef>
              </a:pPr>
              <a:t>178</a:t>
            </a:fld>
            <a:endParaRPr lang="it-CH" alt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7">
            <a:extLst>
              <a:ext uri="{FF2B5EF4-FFF2-40B4-BE49-F238E27FC236}">
                <a16:creationId xmlns:a16="http://schemas.microsoft.com/office/drawing/2014/main" id="{F763AC6B-2D99-4FC9-C940-D097EB4B6C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7ADA91-AB22-4EDF-B65E-96D014DE4B2F}" type="slidenum">
              <a:rPr lang="it-IT" altLang="en-US" smtClean="0">
                <a:solidFill>
                  <a:srgbClr val="000000"/>
                </a:solidFill>
              </a:rPr>
              <a:pPr>
                <a:spcBef>
                  <a:spcPct val="0"/>
                </a:spcBef>
              </a:pPr>
              <a:t>179</a:t>
            </a:fld>
            <a:endParaRPr lang="it-IT" altLang="en-US">
              <a:solidFill>
                <a:srgbClr val="000000"/>
              </a:solidFill>
            </a:endParaRPr>
          </a:p>
        </p:txBody>
      </p:sp>
      <p:sp>
        <p:nvSpPr>
          <p:cNvPr id="585731" name="Rectangle 2">
            <a:extLst>
              <a:ext uri="{FF2B5EF4-FFF2-40B4-BE49-F238E27FC236}">
                <a16:creationId xmlns:a16="http://schemas.microsoft.com/office/drawing/2014/main" id="{B69D93AE-5AC7-AFBC-D26B-ABCA88EEDF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5732" name="Rectangle 3">
            <a:extLst>
              <a:ext uri="{FF2B5EF4-FFF2-40B4-BE49-F238E27FC236}">
                <a16:creationId xmlns:a16="http://schemas.microsoft.com/office/drawing/2014/main" id="{57DA30A5-13ED-F388-D679-2227E3722E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https://fr.wikipedia.org/wiki/%C3%89conomie_de_march%C3%A9</a:t>
            </a:r>
          </a:p>
          <a:p>
            <a:pPr eaLnBrk="1" hangingPunct="1">
              <a:spcBef>
                <a:spcPct val="0"/>
              </a:spcBef>
            </a:pPr>
            <a:endParaRPr lang="fr-FR" altLang="it-CH"/>
          </a:p>
          <a:p>
            <a:pPr eaLnBrk="1" hangingPunct="1">
              <a:spcBef>
                <a:spcPct val="0"/>
              </a:spcBef>
            </a:pPr>
            <a:endParaRPr lang="fr-FR" altLang="it-CH"/>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a:extLst>
              <a:ext uri="{FF2B5EF4-FFF2-40B4-BE49-F238E27FC236}">
                <a16:creationId xmlns:a16="http://schemas.microsoft.com/office/drawing/2014/main" id="{7385E7F7-5F57-AC6B-10A8-E2B57ABDF7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4ECBA2-ECC6-4694-A8F2-93AB2C31AAC3}" type="slidenum">
              <a:rPr lang="it-IT" altLang="en-US" smtClean="0">
                <a:solidFill>
                  <a:srgbClr val="000000"/>
                </a:solidFill>
              </a:rPr>
              <a:pPr>
                <a:spcBef>
                  <a:spcPct val="0"/>
                </a:spcBef>
              </a:pPr>
              <a:t>18</a:t>
            </a:fld>
            <a:endParaRPr lang="it-IT" altLang="en-US">
              <a:solidFill>
                <a:srgbClr val="000000"/>
              </a:solidFill>
            </a:endParaRPr>
          </a:p>
        </p:txBody>
      </p:sp>
      <p:sp>
        <p:nvSpPr>
          <p:cNvPr id="256003" name="Rectangle 2">
            <a:extLst>
              <a:ext uri="{FF2B5EF4-FFF2-40B4-BE49-F238E27FC236}">
                <a16:creationId xmlns:a16="http://schemas.microsoft.com/office/drawing/2014/main" id="{DB88AE61-4E0E-2F87-3712-1020E5EC03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4" name="Rectangle 3">
            <a:extLst>
              <a:ext uri="{FF2B5EF4-FFF2-40B4-BE49-F238E27FC236}">
                <a16:creationId xmlns:a16="http://schemas.microsoft.com/office/drawing/2014/main" id="{604C3A68-40AD-1374-77CB-2EA1E466F2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Une fabrique d’automobiles destinée à disparaître a cause de la concurrence impitoyable des producteurs majeurs.</a:t>
            </a:r>
          </a:p>
          <a:p>
            <a:pPr eaLnBrk="1" hangingPunct="1">
              <a:spcBef>
                <a:spcPct val="0"/>
              </a:spcBef>
            </a:pPr>
            <a:endParaRPr lang="fr-CH" altLang="it-CH"/>
          </a:p>
          <a:p>
            <a:pPr eaLnBrk="1" hangingPunct="1">
              <a:spcBef>
                <a:spcPct val="0"/>
              </a:spcBef>
            </a:pPr>
            <a:r>
              <a:rPr lang="it-IT" altLang="it-CH">
                <a:solidFill>
                  <a:srgbClr val="000000"/>
                </a:solidFill>
              </a:rPr>
              <a:t>http://en.wikipedia.org/wiki/Alvis_Car_and_Engineering_Company</a:t>
            </a:r>
          </a:p>
          <a:p>
            <a:pPr eaLnBrk="1" hangingPunct="1">
              <a:spcBef>
                <a:spcPct val="0"/>
              </a:spcBef>
            </a:pPr>
            <a:r>
              <a:rPr lang="it-IT" altLang="it-CH">
                <a:solidFill>
                  <a:srgbClr val="000000"/>
                </a:solidFill>
              </a:rPr>
              <a:t>http://en.wikipedia.org/wiki/Car_factory</a:t>
            </a:r>
          </a:p>
          <a:p>
            <a:pPr eaLnBrk="1" hangingPunct="1">
              <a:spcBef>
                <a:spcPct val="0"/>
              </a:spcBef>
            </a:pPr>
            <a:r>
              <a:rPr lang="it-IT" altLang="it-CH">
                <a:solidFill>
                  <a:srgbClr val="000000"/>
                </a:solidFill>
              </a:rPr>
              <a:t>http://en.wikipedia.org/wiki/Alvis_Firebird</a:t>
            </a:r>
          </a:p>
          <a:p>
            <a:pPr eaLnBrk="1" hangingPunct="1">
              <a:spcBef>
                <a:spcPct val="0"/>
              </a:spcBef>
            </a:pPr>
            <a:endParaRPr lang="it-IT" altLang="it-CH"/>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Rectangle 7">
            <a:extLst>
              <a:ext uri="{FF2B5EF4-FFF2-40B4-BE49-F238E27FC236}">
                <a16:creationId xmlns:a16="http://schemas.microsoft.com/office/drawing/2014/main" id="{7874EA05-0069-D960-7A08-CE3455774D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D13509-264D-4461-802C-2AF321D1FF1F}" type="slidenum">
              <a:rPr lang="it-IT" altLang="en-US" smtClean="0">
                <a:solidFill>
                  <a:srgbClr val="000000"/>
                </a:solidFill>
              </a:rPr>
              <a:pPr>
                <a:spcBef>
                  <a:spcPct val="0"/>
                </a:spcBef>
              </a:pPr>
              <a:t>180</a:t>
            </a:fld>
            <a:endParaRPr lang="it-IT" altLang="en-US">
              <a:solidFill>
                <a:srgbClr val="000000"/>
              </a:solidFill>
            </a:endParaRPr>
          </a:p>
        </p:txBody>
      </p:sp>
      <p:sp>
        <p:nvSpPr>
          <p:cNvPr id="587779" name="Rectangle 2">
            <a:extLst>
              <a:ext uri="{FF2B5EF4-FFF2-40B4-BE49-F238E27FC236}">
                <a16:creationId xmlns:a16="http://schemas.microsoft.com/office/drawing/2014/main" id="{15F40BE9-A255-A504-7A40-E0D57AA04E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7780" name="Rectangle 3">
            <a:extLst>
              <a:ext uri="{FF2B5EF4-FFF2-40B4-BE49-F238E27FC236}">
                <a16:creationId xmlns:a16="http://schemas.microsoft.com/office/drawing/2014/main" id="{21C27201-0D47-3F4D-E757-10922CEF78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https://fr.wikipedia.org/wiki/Cycles_%C3%A9conomiques</a:t>
            </a:r>
          </a:p>
          <a:p>
            <a:pPr eaLnBrk="1" hangingPunct="1">
              <a:spcBef>
                <a:spcPct val="0"/>
              </a:spcBef>
            </a:pPr>
            <a:endParaRPr lang="fr-FR" altLang="it-CH"/>
          </a:p>
          <a:p>
            <a:pPr eaLnBrk="1" hangingPunct="1">
              <a:spcBef>
                <a:spcPct val="0"/>
              </a:spcBef>
            </a:pPr>
            <a:r>
              <a:rPr lang="fr-FR" altLang="it-CH"/>
              <a:t>Les mauvais accords internationaux: TISA, TTIP, CETA, Doha Round</a:t>
            </a:r>
          </a:p>
          <a:p>
            <a:pPr eaLnBrk="1" hangingPunct="1">
              <a:spcBef>
                <a:spcPct val="0"/>
              </a:spcBef>
            </a:pPr>
            <a:r>
              <a:rPr lang="fr-FR" altLang="it-CH"/>
              <a:t>https://fr.wikipedia.org/wiki/Accord_sur_le_commerce_des_services</a:t>
            </a:r>
          </a:p>
          <a:p>
            <a:pPr eaLnBrk="1" hangingPunct="1">
              <a:spcBef>
                <a:spcPct val="0"/>
              </a:spcBef>
            </a:pPr>
            <a:r>
              <a:rPr lang="fr-FR" altLang="it-CH"/>
              <a:t>https://fr.wikipedia.org/wiki/TTIP</a:t>
            </a:r>
          </a:p>
          <a:p>
            <a:pPr eaLnBrk="1" hangingPunct="1">
              <a:spcBef>
                <a:spcPct val="0"/>
              </a:spcBef>
            </a:pPr>
            <a:r>
              <a:rPr lang="fr-FR" altLang="it-CH"/>
              <a:t>https://fr.wikipedia.org/wiki/Comprehensive_Economic_and_Trade_Agreement</a:t>
            </a:r>
          </a:p>
          <a:p>
            <a:pPr eaLnBrk="1" hangingPunct="1">
              <a:spcBef>
                <a:spcPct val="0"/>
              </a:spcBef>
            </a:pPr>
            <a:r>
              <a:rPr lang="fr-FR" altLang="it-CH"/>
              <a:t>https://fr.wikipedia.org/wiki/Cycle_de_Doha</a:t>
            </a:r>
          </a:p>
          <a:p>
            <a:pPr eaLnBrk="1" hangingPunct="1">
              <a:spcBef>
                <a:spcPct val="0"/>
              </a:spcBef>
            </a:pPr>
            <a:endParaRPr lang="fr-FR" altLang="it-CH"/>
          </a:p>
          <a:p>
            <a:pPr eaLnBrk="1" hangingPunct="1">
              <a:spcBef>
                <a:spcPct val="0"/>
              </a:spcBef>
            </a:pPr>
            <a:r>
              <a:rPr lang="fr-FR" altLang="it-CH"/>
              <a:t>https://fr.wikipedia.org/wiki/Th%C3%A9orie_de_la_r%C3%A9gulation</a:t>
            </a:r>
          </a:p>
          <a:p>
            <a:pPr eaLnBrk="1" hangingPunct="1">
              <a:spcBef>
                <a:spcPct val="0"/>
              </a:spcBef>
            </a:pPr>
            <a:endParaRPr lang="fr-FR" altLang="it-CH"/>
          </a:p>
          <a:p>
            <a:pPr eaLnBrk="1" hangingPunct="1">
              <a:spcBef>
                <a:spcPct val="0"/>
              </a:spcBef>
            </a:pPr>
            <a:endParaRPr lang="fr-FR" altLang="it-CH"/>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Segnaposto immagine diapositiva 1">
            <a:extLst>
              <a:ext uri="{FF2B5EF4-FFF2-40B4-BE49-F238E27FC236}">
                <a16:creationId xmlns:a16="http://schemas.microsoft.com/office/drawing/2014/main" id="{1135B023-A76D-1F7B-5717-D4AD0EBD41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9827" name="Segnaposto note 2">
            <a:extLst>
              <a:ext uri="{FF2B5EF4-FFF2-40B4-BE49-F238E27FC236}">
                <a16:creationId xmlns:a16="http://schemas.microsoft.com/office/drawing/2014/main" id="{73887256-06E4-3D9E-2E54-F2C13F11CA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Selon cette théorie, nous sommes actuellement dans une phase de baisse, à la limite de la dépression.</a:t>
            </a:r>
          </a:p>
          <a:p>
            <a:endParaRPr lang="fr-FR" altLang="it-CH"/>
          </a:p>
          <a:p>
            <a:r>
              <a:rPr lang="it-CH" altLang="it-CH"/>
              <a:t>https://fr.wikipedia.org/wiki/Nikolai_Kondratiev#Th.C3.A9orie_des_cycles_.C3.A9conomiques</a:t>
            </a:r>
          </a:p>
          <a:p>
            <a:r>
              <a:rPr lang="it-CH" altLang="it-CH"/>
              <a:t>https://fr.wikipedia.org/wiki/Cycle_de_Kondratiev</a:t>
            </a:r>
          </a:p>
        </p:txBody>
      </p:sp>
      <p:sp>
        <p:nvSpPr>
          <p:cNvPr id="589828" name="Segnaposto numero diapositiva 3">
            <a:extLst>
              <a:ext uri="{FF2B5EF4-FFF2-40B4-BE49-F238E27FC236}">
                <a16:creationId xmlns:a16="http://schemas.microsoft.com/office/drawing/2014/main" id="{160E4CDA-71C1-515C-27B3-161121B0CF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065071E-1AD3-467C-9234-5ADF6CE6237C}" type="slidenum">
              <a:rPr lang="it-CH" altLang="en-US" smtClean="0"/>
              <a:pPr>
                <a:spcBef>
                  <a:spcPct val="0"/>
                </a:spcBef>
              </a:pPr>
              <a:t>181</a:t>
            </a:fld>
            <a:endParaRPr lang="it-CH" alt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Segnaposto immagine diapositiva 1">
            <a:extLst>
              <a:ext uri="{FF2B5EF4-FFF2-40B4-BE49-F238E27FC236}">
                <a16:creationId xmlns:a16="http://schemas.microsoft.com/office/drawing/2014/main" id="{B670F860-F975-B040-8E9E-E1850A93FB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1875" name="Segnaposto note 2">
            <a:extLst>
              <a:ext uri="{FF2B5EF4-FFF2-40B4-BE49-F238E27FC236}">
                <a16:creationId xmlns:a16="http://schemas.microsoft.com/office/drawing/2014/main" id="{4F4C2FC9-ACDF-B8DE-CE65-2571996C7D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En fait, la consommation excessive a commencé il ya environ 10.000 ans avec l'invention de la propriété privée et de l'esclavage.</a:t>
            </a:r>
          </a:p>
        </p:txBody>
      </p:sp>
      <p:sp>
        <p:nvSpPr>
          <p:cNvPr id="591876" name="Segnaposto numero diapositiva 3">
            <a:extLst>
              <a:ext uri="{FF2B5EF4-FFF2-40B4-BE49-F238E27FC236}">
                <a16:creationId xmlns:a16="http://schemas.microsoft.com/office/drawing/2014/main" id="{A756D873-146C-C42C-A956-67F766A77B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971423-7C0A-434E-AC0B-7AE4C31463E6}" type="slidenum">
              <a:rPr lang="it-CH" altLang="en-US" smtClean="0"/>
              <a:pPr>
                <a:spcBef>
                  <a:spcPct val="0"/>
                </a:spcBef>
              </a:pPr>
              <a:t>182</a:t>
            </a:fld>
            <a:endParaRPr lang="it-CH" alt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Segnaposto immagine diapositiva 1">
            <a:extLst>
              <a:ext uri="{FF2B5EF4-FFF2-40B4-BE49-F238E27FC236}">
                <a16:creationId xmlns:a16="http://schemas.microsoft.com/office/drawing/2014/main" id="{F6B61F9F-5593-4E18-F733-01E73294D7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23" name="Segnaposto note 2">
            <a:extLst>
              <a:ext uri="{FF2B5EF4-FFF2-40B4-BE49-F238E27FC236}">
                <a16:creationId xmlns:a16="http://schemas.microsoft.com/office/drawing/2014/main" id="{C9D3D96D-6153-E794-60EF-E3D3F2A353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 homo sapiens consumens</a:t>
            </a:r>
          </a:p>
          <a:p>
            <a:r>
              <a:rPr lang="fr-FR" altLang="it-CH"/>
              <a:t>On est libre quand tout ce qu’on a trouve de la place dans sa propre voiture.</a:t>
            </a:r>
          </a:p>
          <a:p>
            <a:r>
              <a:rPr lang="fr-FR" altLang="it-CH"/>
              <a:t>La consommation excessive est nuisible à la santé, nuit à l'environnement et rend l'homme esclave.</a:t>
            </a:r>
          </a:p>
          <a:p>
            <a:r>
              <a:rPr lang="fr-FR" altLang="it-CH"/>
              <a:t>Dans notre société de consommation, ceux qui ne produisent pas et / ou ne consomment pas sont marginalisés.</a:t>
            </a:r>
          </a:p>
          <a:p>
            <a:endParaRPr lang="fr-FR" altLang="it-CH"/>
          </a:p>
          <a:p>
            <a:r>
              <a:rPr lang="fr-FR" altLang="it-CH"/>
              <a:t>Zygmunt Bauman, Homo consumens</a:t>
            </a:r>
          </a:p>
          <a:p>
            <a:endParaRPr lang="fr-FR" altLang="it-CH"/>
          </a:p>
          <a:p>
            <a:r>
              <a:rPr lang="fr-FR" altLang="it-CH"/>
              <a:t>Combien suffit? Combien d'argent avons-nous vraiment besoin pour être heureux? (Moins que vous pensez) </a:t>
            </a:r>
          </a:p>
          <a:p>
            <a:r>
              <a:rPr lang="fr-FR" altLang="it-CH"/>
              <a:t>Auteur: Robert Skidelsky, Edward Skidelsky</a:t>
            </a:r>
          </a:p>
          <a:p>
            <a:r>
              <a:rPr lang="fr-FR" altLang="it-CH"/>
              <a:t>https://fr.wikipedia.org/wiki/Consum%C3%A9risme</a:t>
            </a:r>
          </a:p>
          <a:p>
            <a:endParaRPr lang="fr-FR" altLang="it-CH"/>
          </a:p>
          <a:p>
            <a:endParaRPr lang="fr-FR" altLang="it-CH"/>
          </a:p>
        </p:txBody>
      </p:sp>
      <p:sp>
        <p:nvSpPr>
          <p:cNvPr id="593924" name="Segnaposto numero diapositiva 3">
            <a:extLst>
              <a:ext uri="{FF2B5EF4-FFF2-40B4-BE49-F238E27FC236}">
                <a16:creationId xmlns:a16="http://schemas.microsoft.com/office/drawing/2014/main" id="{A91E64DA-B4CF-9ACB-0ED8-8BCA0CA4BE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C53C06B-D22E-495C-83F1-D6B0694ABBC0}" type="slidenum">
              <a:rPr lang="it-CH" altLang="en-US" smtClean="0">
                <a:solidFill>
                  <a:srgbClr val="000000"/>
                </a:solidFill>
              </a:rPr>
              <a:pPr>
                <a:spcBef>
                  <a:spcPct val="0"/>
                </a:spcBef>
              </a:pPr>
              <a:t>183</a:t>
            </a:fld>
            <a:endParaRPr lang="it-CH" altLang="en-US">
              <a:solidFill>
                <a:srgbClr val="000000"/>
              </a:solidFill>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7">
            <a:extLst>
              <a:ext uri="{FF2B5EF4-FFF2-40B4-BE49-F238E27FC236}">
                <a16:creationId xmlns:a16="http://schemas.microsoft.com/office/drawing/2014/main" id="{1E9980BC-FE64-22CA-A56A-9051EE2518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BC763FA-C2D1-4557-89F2-6691167B9793}" type="slidenum">
              <a:rPr lang="it-IT" altLang="en-US" smtClean="0">
                <a:solidFill>
                  <a:srgbClr val="000000"/>
                </a:solidFill>
              </a:rPr>
              <a:pPr>
                <a:spcBef>
                  <a:spcPct val="0"/>
                </a:spcBef>
              </a:pPr>
              <a:t>184</a:t>
            </a:fld>
            <a:endParaRPr lang="it-IT" altLang="en-US">
              <a:solidFill>
                <a:srgbClr val="000000"/>
              </a:solidFill>
            </a:endParaRPr>
          </a:p>
        </p:txBody>
      </p:sp>
      <p:sp>
        <p:nvSpPr>
          <p:cNvPr id="595971" name="Rectangle 2">
            <a:extLst>
              <a:ext uri="{FF2B5EF4-FFF2-40B4-BE49-F238E27FC236}">
                <a16:creationId xmlns:a16="http://schemas.microsoft.com/office/drawing/2014/main" id="{298F81C6-4EF3-713F-5968-B1CAF564AB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5972" name="Rectangle 3">
            <a:extLst>
              <a:ext uri="{FF2B5EF4-FFF2-40B4-BE49-F238E27FC236}">
                <a16:creationId xmlns:a16="http://schemas.microsoft.com/office/drawing/2014/main" id="{92C038AF-3CF5-A896-0972-8FB13DC717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Aujourd’hui une partie des travailleurs est en formation (surtout dans le secteur tertiaire) </a:t>
            </a:r>
          </a:p>
          <a:p>
            <a:pPr eaLnBrk="1" hangingPunct="1">
              <a:spcBef>
                <a:spcPct val="0"/>
              </a:spcBef>
            </a:pPr>
            <a:endParaRPr lang="fr-CH" altLang="it-CH"/>
          </a:p>
          <a:p>
            <a:pPr eaLnBrk="1" hangingPunct="1">
              <a:spcBef>
                <a:spcPct val="0"/>
              </a:spcBef>
            </a:pPr>
            <a:r>
              <a:rPr lang="fr-FR" altLang="it-CH"/>
              <a:t>Il y a 200 ans, les jeunes étudiants d'aujourd'hui (secteur tertiaire) allaient travailler dans les champs ou dans les bois ou vivraient dans des grandes villes comme   immigrants pauvres.</a:t>
            </a:r>
          </a:p>
          <a:p>
            <a:pPr eaLnBrk="1" hangingPunct="1">
              <a:spcBef>
                <a:spcPct val="0"/>
              </a:spcBef>
            </a:pPr>
            <a:endParaRPr lang="fr-FR" altLang="it-CH"/>
          </a:p>
          <a:p>
            <a:pPr eaLnBrk="1" hangingPunct="1">
              <a:spcBef>
                <a:spcPct val="0"/>
              </a:spcBef>
            </a:pPr>
            <a:r>
              <a:rPr lang="it-IT" altLang="it-CH"/>
              <a:t>https://fr.wikipedia.org/wiki/Secteurs_%C3%A9conomiques</a:t>
            </a:r>
          </a:p>
          <a:p>
            <a:pPr eaLnBrk="1" hangingPunct="1">
              <a:spcBef>
                <a:spcPct val="0"/>
              </a:spcBef>
            </a:pPr>
            <a:r>
              <a:rPr lang="it-IT" altLang="it-CH"/>
              <a:t>http://en.wikipedia.org/wiki/Quaternary_sector_of_the_economy</a:t>
            </a:r>
          </a:p>
          <a:p>
            <a:pPr eaLnBrk="1" hangingPunct="1">
              <a:spcBef>
                <a:spcPct val="0"/>
              </a:spcBef>
            </a:pPr>
            <a:endParaRPr lang="it-IT" altLang="it-CH"/>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7">
            <a:extLst>
              <a:ext uri="{FF2B5EF4-FFF2-40B4-BE49-F238E27FC236}">
                <a16:creationId xmlns:a16="http://schemas.microsoft.com/office/drawing/2014/main" id="{D3195CDA-CC82-3439-D7EF-77C7552063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D4A877B-FF0E-4B64-B9D5-E0D8B67269C5}" type="slidenum">
              <a:rPr lang="it-IT" altLang="en-US" smtClean="0">
                <a:solidFill>
                  <a:srgbClr val="000000"/>
                </a:solidFill>
              </a:rPr>
              <a:pPr>
                <a:spcBef>
                  <a:spcPct val="0"/>
                </a:spcBef>
              </a:pPr>
              <a:t>185</a:t>
            </a:fld>
            <a:endParaRPr lang="it-IT" altLang="en-US">
              <a:solidFill>
                <a:srgbClr val="000000"/>
              </a:solidFill>
            </a:endParaRPr>
          </a:p>
        </p:txBody>
      </p:sp>
      <p:sp>
        <p:nvSpPr>
          <p:cNvPr id="598019" name="Rectangle 2">
            <a:extLst>
              <a:ext uri="{FF2B5EF4-FFF2-40B4-BE49-F238E27FC236}">
                <a16:creationId xmlns:a16="http://schemas.microsoft.com/office/drawing/2014/main" id="{EF4B6AED-AB86-0B2B-2EA5-858CE91645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8020" name="Rectangle 3">
            <a:extLst>
              <a:ext uri="{FF2B5EF4-FFF2-40B4-BE49-F238E27FC236}">
                <a16:creationId xmlns:a16="http://schemas.microsoft.com/office/drawing/2014/main" id="{C4FDD016-8F8F-AF58-02F2-6B03539EFF8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Silvio Berlusconi était un exemple classique par-ce-que:</a:t>
            </a:r>
          </a:p>
          <a:p>
            <a:pPr eaLnBrk="1" hangingPunct="1">
              <a:spcBef>
                <a:spcPct val="0"/>
              </a:spcBef>
            </a:pPr>
            <a:r>
              <a:rPr lang="fr-FR" altLang="it-CH"/>
              <a:t>-il dominait politiquement (il était chef de l'Etat, ce qui par exemple lui permettait de faire des lois adaptées à lui même, il pouvait décider du sort de toute la nation, etc.).</a:t>
            </a:r>
          </a:p>
          <a:p>
            <a:pPr eaLnBrk="1" hangingPunct="1">
              <a:spcBef>
                <a:spcPct val="0"/>
              </a:spcBef>
            </a:pPr>
            <a:r>
              <a:rPr lang="fr-FR" altLang="it-CH"/>
              <a:t>-il dominait économiquement (il était le plus riche, le propriétaire de immeubles, industries, etc., il donnait du travail à de nombreux travailleurs, etc.)</a:t>
            </a:r>
          </a:p>
          <a:p>
            <a:pPr eaLnBrk="1" hangingPunct="1">
              <a:spcBef>
                <a:spcPct val="0"/>
              </a:spcBef>
            </a:pPr>
            <a:r>
              <a:rPr lang="fr-FR" altLang="it-CH"/>
              <a:t>-il dominait idéologiquement (possédait et gérait des stations radio et de télévision, des journaux, etc. qui peuvent former / influencer l’opinion de ses concitoyens, etc.)</a:t>
            </a:r>
          </a:p>
          <a:p>
            <a:pPr eaLnBrk="1" hangingPunct="1">
              <a:spcBef>
                <a:spcPct val="0"/>
              </a:spcBef>
            </a:pPr>
            <a:endParaRPr lang="fr-FR" altLang="it-CH"/>
          </a:p>
          <a:p>
            <a:pPr eaLnBrk="1" hangingPunct="1">
              <a:spcBef>
                <a:spcPct val="0"/>
              </a:spcBef>
            </a:pPr>
            <a:r>
              <a:rPr lang="fr-FR" altLang="it-CH"/>
              <a:t> En comparaison Benito Mussolini et Hitler n’avaient  que le pouvoir politique et idéologique. Quand ils ont perdu ceux-ci, ils ont tout perdu, même la vie.</a:t>
            </a:r>
          </a:p>
          <a:p>
            <a:pPr eaLnBrk="1" hangingPunct="1">
              <a:spcBef>
                <a:spcPct val="0"/>
              </a:spcBef>
            </a:pPr>
            <a:endParaRPr lang="fr-FR" altLang="it-CH"/>
          </a:p>
          <a:p>
            <a:pPr eaLnBrk="1" hangingPunct="1">
              <a:spcBef>
                <a:spcPct val="0"/>
              </a:spcBef>
            </a:pPr>
            <a:r>
              <a:rPr lang="fr-FR" altLang="it-CH"/>
              <a:t>http://en.wikipedia.org/wiki/Bourgeoisie</a:t>
            </a:r>
          </a:p>
          <a:p>
            <a:pPr eaLnBrk="1" hangingPunct="1">
              <a:spcBef>
                <a:spcPct val="0"/>
              </a:spcBef>
            </a:pPr>
            <a:r>
              <a:rPr lang="fr-FR" altLang="it-CH"/>
              <a:t>http://en.wikipedia.org/wiki/Ideology</a:t>
            </a:r>
          </a:p>
          <a:p>
            <a:pPr eaLnBrk="1" hangingPunct="1">
              <a:spcBef>
                <a:spcPct val="0"/>
              </a:spcBef>
            </a:pPr>
            <a:r>
              <a:rPr lang="fr-FR" altLang="it-CH"/>
              <a:t>http://en.wikipedia.org/wiki/False_consciousness</a:t>
            </a:r>
          </a:p>
          <a:p>
            <a:pPr eaLnBrk="1" hangingPunct="1">
              <a:spcBef>
                <a:spcPct val="0"/>
              </a:spcBef>
            </a:pPr>
            <a:r>
              <a:rPr lang="fr-FR" altLang="it-CH"/>
              <a:t>https://fr.wikipedia.org/wiki/Id%C3%A9ologie_dominante</a:t>
            </a:r>
          </a:p>
          <a:p>
            <a:pPr eaLnBrk="1" hangingPunct="1">
              <a:spcBef>
                <a:spcPct val="0"/>
              </a:spcBef>
            </a:pPr>
            <a:r>
              <a:rPr lang="fr-FR" altLang="it-CH"/>
              <a:t>https://fr.wikipedia.org/wiki/Classe_dominante</a:t>
            </a: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Segnaposto immagine diapositiva 1">
            <a:extLst>
              <a:ext uri="{FF2B5EF4-FFF2-40B4-BE49-F238E27FC236}">
                <a16:creationId xmlns:a16="http://schemas.microsoft.com/office/drawing/2014/main" id="{08F033A4-0AFE-420E-A17C-2D502909A5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0067" name="Segnaposto note 2">
            <a:extLst>
              <a:ext uri="{FF2B5EF4-FFF2-40B4-BE49-F238E27FC236}">
                <a16:creationId xmlns:a16="http://schemas.microsoft.com/office/drawing/2014/main" id="{86C79843-188F-9DC1-813F-C05894081F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Si vous ne faites pas attention, les médias de masse vous feront haïr les opprimés et aimer les oppresseurs (Malcolm X) et ce n'est pas de la rhétorique, c'est le pouvoir excessif des moyens de propagande.</a:t>
            </a:r>
          </a:p>
          <a:p>
            <a:endParaRPr lang="fr-FR" altLang="it-CH"/>
          </a:p>
          <a:p>
            <a:r>
              <a:rPr lang="fr-FR" altLang="it-CH"/>
              <a:t>Effets évidents de la domination idéologique sont l'influence dominante de la culture anglo-saxonne (langue, le cinéma, l'art, la musique, l'économie et la finance, la recherche, etc.), la mode, les status symboles, les idoles, les médias, les clichés, etc.</a:t>
            </a:r>
          </a:p>
          <a:p>
            <a:r>
              <a:rPr lang="fr-FR" altLang="it-CH"/>
              <a:t>La domination idéologique est une composante de la domination globale du monde et de l'être humain. Chez l’être humain elle peut fausser la perception des valeurs, en particulier du bien et du mal (le succès à tout prix, la violence ou la richesse, même acquise illégalement, sont considérés comme des valeurs positifs).</a:t>
            </a:r>
          </a:p>
          <a:p>
            <a:endParaRPr lang="it-CH" altLang="it-CH"/>
          </a:p>
          <a:p>
            <a:r>
              <a:rPr lang="fr-FR" altLang="it-CH"/>
              <a:t>La domination idéologique est également basée sur le contrôle de l’information (les grandes agences de presse) et des médias (journaux, Radio-TV, etc.). De cette façon, le public reçoit toujours des informations préalablement filtrées. L'opinion publique devient donc uniforme: c’est la pensée unique qui  sert aussi à créer un consensus acritique générale (on arrive à l'auto-censure) pour le système économique actuel et pour les dirigeants.</a:t>
            </a:r>
          </a:p>
          <a:p>
            <a:r>
              <a:rPr lang="fr-FR" altLang="it-CH"/>
              <a:t>Des fois ceux qui ne s'adapte pas à la </a:t>
            </a:r>
            <a:r>
              <a:rPr lang="fr-FR" altLang="it-CH" b="1"/>
              <a:t>pensée unique </a:t>
            </a:r>
            <a:r>
              <a:rPr lang="fr-FR" altLang="it-CH"/>
              <a:t>apparaissent comme "des différents,  des contestataires, des personne indigne de confiance qui créent du désordre ... des terroristes ...", donc il y a un risque qu'ils soient censurés, marginalisés, voire persécutés.</a:t>
            </a:r>
          </a:p>
          <a:p>
            <a:r>
              <a:rPr lang="fr-FR" altLang="it-CH"/>
              <a:t>Fondamentalement, la domination idéologique et la pensée unique qui en résulte est une restriction déguisée à la liberté individuelle et à la démocratie.</a:t>
            </a:r>
          </a:p>
          <a:p>
            <a:endParaRPr lang="fr-FR" altLang="it-CH"/>
          </a:p>
          <a:p>
            <a:r>
              <a:rPr lang="fr-FR" altLang="it-CH"/>
              <a:t>https://fr.wikipedia.org/wiki/Lavage_de_cerveau</a:t>
            </a:r>
          </a:p>
          <a:p>
            <a:r>
              <a:rPr lang="fr-FR" altLang="it-CH"/>
              <a:t>http://en.wikipedia.org/wiki/Brain_washing</a:t>
            </a:r>
          </a:p>
          <a:p>
            <a:r>
              <a:rPr lang="fr-FR" altLang="it-CH"/>
              <a:t>http://en.wikipedia.org/wiki/False_consciousness</a:t>
            </a:r>
          </a:p>
          <a:p>
            <a:r>
              <a:rPr lang="fr-FR" altLang="it-CH"/>
              <a:t>https://fr.wikipedia.org/wiki/Pens%C3%A9e_unique</a:t>
            </a:r>
          </a:p>
          <a:p>
            <a:r>
              <a:rPr lang="fr-FR" altLang="it-CH"/>
              <a:t>http://en.wikipedia.org/wiki/Single_thought</a:t>
            </a:r>
          </a:p>
          <a:p>
            <a:endParaRPr lang="fr-FR" altLang="it-CH"/>
          </a:p>
          <a:p>
            <a:r>
              <a:rPr lang="fr-FR" altLang="it-CH"/>
              <a:t>Edward S. Herman, Noam Chomsky : “La fabrication du consentement”</a:t>
            </a:r>
          </a:p>
          <a:p>
            <a:endParaRPr lang="fr-FR" altLang="it-CH"/>
          </a:p>
          <a:p>
            <a:r>
              <a:rPr lang="it-CH" altLang="it-CH"/>
              <a:t>Antonio Gramsci: Hégémonie culturelle - https://fr.wikipedia.org/wiki/H%C3%A9g%C3%A9monie_culturelle</a:t>
            </a:r>
          </a:p>
          <a:p>
            <a:endParaRPr lang="fr-FR" altLang="it-CH"/>
          </a:p>
          <a:p>
            <a:endParaRPr lang="fr-FR" altLang="it-CH"/>
          </a:p>
          <a:p>
            <a:r>
              <a:rPr lang="en-US" altLang="it-CH"/>
              <a:t>William Sargant,</a:t>
            </a:r>
          </a:p>
          <a:p>
            <a:r>
              <a:rPr lang="en-US" altLang="it-CH"/>
              <a:t>Battle of the Mind: a Physiology of Conversion and Brainwashing, Cambridge: Malor Books, 1957, 255 pp.</a:t>
            </a:r>
          </a:p>
          <a:p>
            <a:r>
              <a:rPr lang="en-US" altLang="it-CH"/>
              <a:t>https://fr.wikipedia.org/wiki/Michael_Parenti</a:t>
            </a:r>
          </a:p>
          <a:p>
            <a:r>
              <a:rPr lang="it-CH" altLang="it-CH"/>
              <a:t>Christian Marazzi, Capitale e linguaggio. Dalla New Economy alla economia di guerra, Derive Approdi, 2002</a:t>
            </a:r>
          </a:p>
          <a:p>
            <a:endParaRPr lang="it-CH" altLang="it-CH"/>
          </a:p>
          <a:p>
            <a:r>
              <a:rPr lang="en-US" altLang="it-CH"/>
              <a:t>Zygmunt Bauman - Liquid Fear - 2006 </a:t>
            </a:r>
          </a:p>
          <a:p>
            <a:endParaRPr lang="it-CH" altLang="it-CH"/>
          </a:p>
          <a:p>
            <a:r>
              <a:rPr lang="en-US" altLang="it-CH"/>
              <a:t>https://en.wikipedia.org/wiki/Udo_Ulfkotte  -  Bought Journalists (Journalistes achetés)</a:t>
            </a:r>
          </a:p>
          <a:p>
            <a:endParaRPr lang="en-US" altLang="it-CH"/>
          </a:p>
          <a:p>
            <a:r>
              <a:rPr lang="fr-FR" altLang="it-CH"/>
              <a:t>++++++++++++++++++++++++++++++++</a:t>
            </a:r>
          </a:p>
          <a:p>
            <a:endParaRPr lang="fr-FR" altLang="it-CH"/>
          </a:p>
          <a:p>
            <a:r>
              <a:rPr lang="fr-FR" altLang="it-CH"/>
              <a:t>Les médias sont l'entité la plus puissante au monde. Ils ont le pouvoir de rendre l'innocent coupable et de rendre le coupable innocent, et c'est cela le pouvoir. Parce qu'ils contrôlent l'esprit des masses. (Malcom x ; 1925 - 1965)</a:t>
            </a:r>
          </a:p>
          <a:p>
            <a:endParaRPr lang="fr-FR" altLang="it-CH"/>
          </a:p>
          <a:p>
            <a:endParaRPr lang="it-CH" altLang="it-CH"/>
          </a:p>
        </p:txBody>
      </p:sp>
      <p:sp>
        <p:nvSpPr>
          <p:cNvPr id="600068" name="Segnaposto numero diapositiva 3">
            <a:extLst>
              <a:ext uri="{FF2B5EF4-FFF2-40B4-BE49-F238E27FC236}">
                <a16:creationId xmlns:a16="http://schemas.microsoft.com/office/drawing/2014/main" id="{F53987E7-7DC4-9C4F-3B5F-3AD997E593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99D62E4-3292-41D7-B2B4-DF8737A3C6EE}" type="slidenum">
              <a:rPr lang="it-CH" altLang="en-US" smtClean="0"/>
              <a:pPr>
                <a:spcBef>
                  <a:spcPct val="0"/>
                </a:spcBef>
              </a:pPr>
              <a:t>186</a:t>
            </a:fld>
            <a:endParaRPr lang="it-CH" alt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7">
            <a:extLst>
              <a:ext uri="{FF2B5EF4-FFF2-40B4-BE49-F238E27FC236}">
                <a16:creationId xmlns:a16="http://schemas.microsoft.com/office/drawing/2014/main" id="{F68EC8EC-BD82-B7E9-620A-76C319E412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148C460-2B16-47AD-A095-09DEA4A0A866}" type="slidenum">
              <a:rPr lang="it-IT" altLang="en-US" smtClean="0">
                <a:solidFill>
                  <a:srgbClr val="000000"/>
                </a:solidFill>
              </a:rPr>
              <a:pPr>
                <a:spcBef>
                  <a:spcPct val="0"/>
                </a:spcBef>
              </a:pPr>
              <a:t>187</a:t>
            </a:fld>
            <a:endParaRPr lang="it-IT" altLang="en-US">
              <a:solidFill>
                <a:srgbClr val="000000"/>
              </a:solidFill>
            </a:endParaRPr>
          </a:p>
        </p:txBody>
      </p:sp>
      <p:sp>
        <p:nvSpPr>
          <p:cNvPr id="602115" name="Rectangle 2">
            <a:extLst>
              <a:ext uri="{FF2B5EF4-FFF2-40B4-BE49-F238E27FC236}">
                <a16:creationId xmlns:a16="http://schemas.microsoft.com/office/drawing/2014/main" id="{09732B63-8664-5AE6-07FD-E095B49C2E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2116" name="Rectangle 3">
            <a:extLst>
              <a:ext uri="{FF2B5EF4-FFF2-40B4-BE49-F238E27FC236}">
                <a16:creationId xmlns:a16="http://schemas.microsoft.com/office/drawing/2014/main" id="{80C4C25F-55C7-D723-B043-917012B265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https://fr.wikipedia.org/wiki/Excommunication</a:t>
            </a:r>
          </a:p>
          <a:p>
            <a:pPr eaLnBrk="1" hangingPunct="1">
              <a:spcBef>
                <a:spcPct val="0"/>
              </a:spcBef>
            </a:pPr>
            <a:r>
              <a:rPr lang="it-CH" altLang="it-CH">
                <a:solidFill>
                  <a:srgbClr val="000000"/>
                </a:solidFill>
              </a:rPr>
              <a:t>http://en.wikipedia.org/wiki/False_consciousness</a:t>
            </a:r>
          </a:p>
          <a:p>
            <a:pPr eaLnBrk="1" hangingPunct="1">
              <a:spcBef>
                <a:spcPct val="0"/>
              </a:spcBef>
            </a:pPr>
            <a:endParaRPr lang="fr-FR" altLang="it-CH"/>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Segnaposto immagine diapositiva 1">
            <a:extLst>
              <a:ext uri="{FF2B5EF4-FFF2-40B4-BE49-F238E27FC236}">
                <a16:creationId xmlns:a16="http://schemas.microsoft.com/office/drawing/2014/main" id="{86844D15-0BC5-35C6-50DD-8ABCEE43E7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63" name="Segnaposto note 2">
            <a:extLst>
              <a:ext uri="{FF2B5EF4-FFF2-40B4-BE49-F238E27FC236}">
                <a16:creationId xmlns:a16="http://schemas.microsoft.com/office/drawing/2014/main" id="{7BA8B760-8FB7-1BE2-6B1C-AC122D3925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La pensée unique :</a:t>
            </a:r>
          </a:p>
          <a:p>
            <a:r>
              <a:rPr lang="fr-FR" altLang="it-CH"/>
              <a:t>C'est la pensée néo-libérale aujourd'hui dominante qui, au nom de la liberté et du progrès, voudrait nous faire croire que «privé» est meilleur, plus efficace etc. du «public», d’où «la nécessité » de privatiser les actifs et les activités de l’État. On favorise ainsi la primauté de l’individu, le secteur privé , la liberté individuelle plutôt que le collectif , d'où la privatisation du service public et social pour les remplacer par des idéologies et des activités dont le but ultime est le pouvoir et le profit au bénéfice de quelques privilégiés, ce qui est contraire à la démocratie et à la justice sociale.</a:t>
            </a:r>
          </a:p>
          <a:p>
            <a:endParaRPr lang="fr-FR" altLang="it-CH"/>
          </a:p>
          <a:p>
            <a:r>
              <a:rPr lang="fr-FR" altLang="it-CH"/>
              <a:t>Exercice «domination idéologique" </a:t>
            </a:r>
          </a:p>
          <a:p>
            <a:r>
              <a:rPr lang="fr-FR" altLang="it-CH"/>
              <a:t>À un groupe d'étudiants on donne un journal quotidien et on assigne la tâche d'établir des critères pour rechercher les nouvelles les plus importantes de ce journal. Après une demi-heure on examine ensemble les critères établis par les étudiants. La recherche des nouvelles les plus importantes poursuit utilisant les critères énoncés dans la diapositive et ceux découverts par les étudiants. Après un certain temps, on examine et on classe les nouvelles choisies et les étudiants doivent justifier leur choix. </a:t>
            </a:r>
          </a:p>
          <a:p>
            <a:endParaRPr lang="fr-FR" altLang="it-CH"/>
          </a:p>
          <a:p>
            <a:r>
              <a:rPr lang="fr-FR" altLang="it-CH"/>
              <a:t>http://en.wikipedia.org/wiki/Deaf_News</a:t>
            </a:r>
          </a:p>
          <a:p>
            <a:r>
              <a:rPr lang="fr-FR" altLang="it-CH"/>
              <a:t>http://en.wikipedia.org/wiki/Breaking_news</a:t>
            </a:r>
          </a:p>
          <a:p>
            <a:endParaRPr lang="fr-FR" altLang="it-CH"/>
          </a:p>
          <a:p>
            <a:endParaRPr lang="fr-FR" altLang="it-CH"/>
          </a:p>
          <a:p>
            <a:r>
              <a:rPr lang="it-CH" altLang="it-CH"/>
              <a:t>Graziano Pestoni, 2013: «Privatizzazioni»</a:t>
            </a:r>
          </a:p>
          <a:p>
            <a:r>
              <a:rPr lang="it-CH" altLang="it-CH"/>
              <a:t>Simon Head, 2014:   “Mindless: Why Smarter Machines are Making Dumber Humans” (pourquoi des machines toujours plus intelligeantes créent des êtres humains toujours plus stupides)</a:t>
            </a:r>
          </a:p>
          <a:p>
            <a:endParaRPr lang="fr-FR" altLang="it-CH"/>
          </a:p>
        </p:txBody>
      </p:sp>
      <p:sp>
        <p:nvSpPr>
          <p:cNvPr id="604164" name="Segnaposto numero diapositiva 3">
            <a:extLst>
              <a:ext uri="{FF2B5EF4-FFF2-40B4-BE49-F238E27FC236}">
                <a16:creationId xmlns:a16="http://schemas.microsoft.com/office/drawing/2014/main" id="{1D34DD44-357E-6DDC-816F-4C39742BB6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286A6B1-7432-4AE6-B06A-51ED73951572}" type="slidenum">
              <a:rPr lang="it-CH" altLang="en-US" smtClean="0"/>
              <a:pPr>
                <a:spcBef>
                  <a:spcPct val="0"/>
                </a:spcBef>
              </a:pPr>
              <a:t>188</a:t>
            </a:fld>
            <a:endParaRPr lang="it-CH" alt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7">
            <a:extLst>
              <a:ext uri="{FF2B5EF4-FFF2-40B4-BE49-F238E27FC236}">
                <a16:creationId xmlns:a16="http://schemas.microsoft.com/office/drawing/2014/main" id="{BCF9C677-96C3-43BE-3387-4561F5499A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6A038E8-A6AD-4529-9477-5B5E3BFF5547}" type="slidenum">
              <a:rPr lang="it-IT" altLang="en-US" smtClean="0">
                <a:solidFill>
                  <a:srgbClr val="000000"/>
                </a:solidFill>
              </a:rPr>
              <a:pPr>
                <a:spcBef>
                  <a:spcPct val="0"/>
                </a:spcBef>
              </a:pPr>
              <a:t>189</a:t>
            </a:fld>
            <a:endParaRPr lang="it-IT" altLang="en-US">
              <a:solidFill>
                <a:srgbClr val="000000"/>
              </a:solidFill>
            </a:endParaRPr>
          </a:p>
        </p:txBody>
      </p:sp>
      <p:sp>
        <p:nvSpPr>
          <p:cNvPr id="606211" name="Rectangle 2">
            <a:extLst>
              <a:ext uri="{FF2B5EF4-FFF2-40B4-BE49-F238E27FC236}">
                <a16:creationId xmlns:a16="http://schemas.microsoft.com/office/drawing/2014/main" id="{E78EFD2D-F3F4-5B27-8005-72CCFFCC38A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6212" name="Rectangle 3">
            <a:extLst>
              <a:ext uri="{FF2B5EF4-FFF2-40B4-BE49-F238E27FC236}">
                <a16:creationId xmlns:a16="http://schemas.microsoft.com/office/drawing/2014/main" id="{2FE192DD-5F88-A1DE-C1DA-2333914C5A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La différence entre riches et pauvres est toujours plus grande. Les riches défendent leur privilèges avec tous les moyens possibles...</a:t>
            </a:r>
          </a:p>
          <a:p>
            <a:pPr eaLnBrk="1" hangingPunct="1">
              <a:spcBef>
                <a:spcPct val="0"/>
              </a:spcBef>
            </a:pPr>
            <a:endParaRPr lang="fr-FR" altLang="it-CH"/>
          </a:p>
          <a:p>
            <a:pPr eaLnBrk="1" hangingPunct="1">
              <a:spcBef>
                <a:spcPct val="0"/>
              </a:spcBef>
            </a:pPr>
            <a:r>
              <a:rPr lang="fr-FR" altLang="it-CH"/>
              <a:t>https://fr.wikipedia.org/wiki/%C3%89cart_entre_les_riches_et_les_pauvres</a:t>
            </a:r>
          </a:p>
          <a:p>
            <a:pPr eaLnBrk="1" hangingPunct="1">
              <a:spcBef>
                <a:spcPct val="0"/>
              </a:spcBef>
            </a:pPr>
            <a:endParaRPr lang="fr-FR" altLang="it-CH"/>
          </a:p>
          <a:p>
            <a:pPr eaLnBrk="1" hangingPunct="1">
              <a:spcBef>
                <a:spcPct val="0"/>
              </a:spcBef>
            </a:pPr>
            <a:r>
              <a:rPr lang="fr-FR" altLang="it-CH"/>
              <a:t>https://fr.wikipedia.org/wiki/Portail:Sociologie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a:extLst>
              <a:ext uri="{FF2B5EF4-FFF2-40B4-BE49-F238E27FC236}">
                <a16:creationId xmlns:a16="http://schemas.microsoft.com/office/drawing/2014/main" id="{C5A38CB9-0EF2-130D-D9C7-8AFADA35A8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D2E1800-7DE2-45AA-B9F7-B0C7B9CCE5DC}" type="slidenum">
              <a:rPr lang="it-IT" altLang="en-US" smtClean="0">
                <a:solidFill>
                  <a:srgbClr val="000000"/>
                </a:solidFill>
              </a:rPr>
              <a:pPr>
                <a:spcBef>
                  <a:spcPct val="0"/>
                </a:spcBef>
              </a:pPr>
              <a:t>19</a:t>
            </a:fld>
            <a:endParaRPr lang="it-IT" altLang="en-US">
              <a:solidFill>
                <a:srgbClr val="000000"/>
              </a:solidFill>
            </a:endParaRPr>
          </a:p>
        </p:txBody>
      </p:sp>
      <p:sp>
        <p:nvSpPr>
          <p:cNvPr id="258051" name="Rectangle 2">
            <a:extLst>
              <a:ext uri="{FF2B5EF4-FFF2-40B4-BE49-F238E27FC236}">
                <a16:creationId xmlns:a16="http://schemas.microsoft.com/office/drawing/2014/main" id="{DB7E6E8A-C4EE-F288-1CC8-5F4C9CFF6F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8052" name="Rectangle 3">
            <a:extLst>
              <a:ext uri="{FF2B5EF4-FFF2-40B4-BE49-F238E27FC236}">
                <a16:creationId xmlns:a16="http://schemas.microsoft.com/office/drawing/2014/main" id="{247EB878-0E00-B22F-53D1-2CDC1DFB5C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L’automobile est encore conçue comme une dérivation de la carrosse à chevaux</a:t>
            </a:r>
          </a:p>
          <a:p>
            <a:pPr eaLnBrk="1" hangingPunct="1">
              <a:spcBef>
                <a:spcPct val="0"/>
              </a:spcBef>
            </a:pPr>
            <a:endParaRPr lang="fr-CH" altLang="it-CH"/>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7">
            <a:extLst>
              <a:ext uri="{FF2B5EF4-FFF2-40B4-BE49-F238E27FC236}">
                <a16:creationId xmlns:a16="http://schemas.microsoft.com/office/drawing/2014/main" id="{411738E0-19CF-AF79-631A-EADCA7C1B9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6C5FA0-6785-4B39-98F8-201DBF527835}" type="slidenum">
              <a:rPr lang="it-IT" altLang="en-US" smtClean="0">
                <a:solidFill>
                  <a:srgbClr val="000000"/>
                </a:solidFill>
              </a:rPr>
              <a:pPr>
                <a:spcBef>
                  <a:spcPct val="0"/>
                </a:spcBef>
              </a:pPr>
              <a:t>190</a:t>
            </a:fld>
            <a:endParaRPr lang="it-IT" altLang="en-US">
              <a:solidFill>
                <a:srgbClr val="000000"/>
              </a:solidFill>
            </a:endParaRPr>
          </a:p>
        </p:txBody>
      </p:sp>
      <p:sp>
        <p:nvSpPr>
          <p:cNvPr id="608259" name="Rectangle 2">
            <a:extLst>
              <a:ext uri="{FF2B5EF4-FFF2-40B4-BE49-F238E27FC236}">
                <a16:creationId xmlns:a16="http://schemas.microsoft.com/office/drawing/2014/main" id="{C13CC5EF-D86A-2BD7-EA60-D75FCB79BE3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8260" name="Rectangle 3">
            <a:extLst>
              <a:ext uri="{FF2B5EF4-FFF2-40B4-BE49-F238E27FC236}">
                <a16:creationId xmlns:a16="http://schemas.microsoft.com/office/drawing/2014/main" id="{FFE73133-AF1C-8E14-B439-9710682B45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a:t>
            </a: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7">
            <a:extLst>
              <a:ext uri="{FF2B5EF4-FFF2-40B4-BE49-F238E27FC236}">
                <a16:creationId xmlns:a16="http://schemas.microsoft.com/office/drawing/2014/main" id="{ACCA1CFD-9728-4CB9-E801-021237938A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039481F-9668-41BC-92BD-014462F6A9CA}" type="slidenum">
              <a:rPr lang="it-IT" altLang="en-US" smtClean="0">
                <a:solidFill>
                  <a:srgbClr val="000000"/>
                </a:solidFill>
              </a:rPr>
              <a:pPr>
                <a:spcBef>
                  <a:spcPct val="0"/>
                </a:spcBef>
              </a:pPr>
              <a:t>191</a:t>
            </a:fld>
            <a:endParaRPr lang="it-IT" altLang="en-US">
              <a:solidFill>
                <a:srgbClr val="000000"/>
              </a:solidFill>
            </a:endParaRPr>
          </a:p>
        </p:txBody>
      </p:sp>
      <p:sp>
        <p:nvSpPr>
          <p:cNvPr id="610307" name="Rectangle 2">
            <a:extLst>
              <a:ext uri="{FF2B5EF4-FFF2-40B4-BE49-F238E27FC236}">
                <a16:creationId xmlns:a16="http://schemas.microsoft.com/office/drawing/2014/main" id="{4A22DC70-D343-C5CD-0080-BA20A6C21D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0308" name="Rectangle 3">
            <a:extLst>
              <a:ext uri="{FF2B5EF4-FFF2-40B4-BE49-F238E27FC236}">
                <a16:creationId xmlns:a16="http://schemas.microsoft.com/office/drawing/2014/main" id="{D1FF2284-9E37-2308-6DC9-74C3C14CF4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https://fr.wikipedia.org/wiki/Nicolas_Appert</a:t>
            </a: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7">
            <a:extLst>
              <a:ext uri="{FF2B5EF4-FFF2-40B4-BE49-F238E27FC236}">
                <a16:creationId xmlns:a16="http://schemas.microsoft.com/office/drawing/2014/main" id="{C333211D-6028-9A99-E61B-27065BD08F3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4FA61F6-C5B1-4482-A922-35CB918B2CBC}" type="slidenum">
              <a:rPr lang="it-IT" altLang="en-US" smtClean="0">
                <a:solidFill>
                  <a:srgbClr val="000000"/>
                </a:solidFill>
              </a:rPr>
              <a:pPr>
                <a:spcBef>
                  <a:spcPct val="0"/>
                </a:spcBef>
              </a:pPr>
              <a:t>192</a:t>
            </a:fld>
            <a:endParaRPr lang="it-IT" altLang="en-US">
              <a:solidFill>
                <a:srgbClr val="000000"/>
              </a:solidFill>
            </a:endParaRPr>
          </a:p>
        </p:txBody>
      </p:sp>
      <p:sp>
        <p:nvSpPr>
          <p:cNvPr id="612355" name="Rectangle 2">
            <a:extLst>
              <a:ext uri="{FF2B5EF4-FFF2-40B4-BE49-F238E27FC236}">
                <a16:creationId xmlns:a16="http://schemas.microsoft.com/office/drawing/2014/main" id="{CF749046-C475-8BE4-B5C1-9B23C87B71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2356" name="Rectangle 3">
            <a:extLst>
              <a:ext uri="{FF2B5EF4-FFF2-40B4-BE49-F238E27FC236}">
                <a16:creationId xmlns:a16="http://schemas.microsoft.com/office/drawing/2014/main" id="{370A3FDD-064E-3874-F422-C12E09AD91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Comme pour la fabrique d'automobiles, dans l’industrie alimentaire aussi on arrive bientôt à une concurrence effrénée, à la surproduction et conséquente fermeture d'usines et licenciements.</a:t>
            </a: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7">
            <a:extLst>
              <a:ext uri="{FF2B5EF4-FFF2-40B4-BE49-F238E27FC236}">
                <a16:creationId xmlns:a16="http://schemas.microsoft.com/office/drawing/2014/main" id="{65D67AB8-8231-353E-C41A-6657C84866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58F51E-D41E-483A-A199-35245100C4EB}" type="slidenum">
              <a:rPr lang="it-IT" altLang="en-US" smtClean="0">
                <a:solidFill>
                  <a:srgbClr val="000000"/>
                </a:solidFill>
              </a:rPr>
              <a:pPr>
                <a:spcBef>
                  <a:spcPct val="0"/>
                </a:spcBef>
              </a:pPr>
              <a:t>193</a:t>
            </a:fld>
            <a:endParaRPr lang="it-IT" altLang="en-US">
              <a:solidFill>
                <a:srgbClr val="000000"/>
              </a:solidFill>
            </a:endParaRPr>
          </a:p>
        </p:txBody>
      </p:sp>
      <p:sp>
        <p:nvSpPr>
          <p:cNvPr id="614403" name="Rectangle 2">
            <a:extLst>
              <a:ext uri="{FF2B5EF4-FFF2-40B4-BE49-F238E27FC236}">
                <a16:creationId xmlns:a16="http://schemas.microsoft.com/office/drawing/2014/main" id="{AC1C89C1-D7C2-923D-E94B-1BE7B38ADED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04" name="Rectangle 3">
            <a:extLst>
              <a:ext uri="{FF2B5EF4-FFF2-40B4-BE49-F238E27FC236}">
                <a16:creationId xmlns:a16="http://schemas.microsoft.com/office/drawing/2014/main" id="{9067614E-F2B0-B458-631B-CF353AF21C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Au début la production est manuelle.</a:t>
            </a:r>
          </a:p>
          <a:p>
            <a:pPr eaLnBrk="1" hangingPunct="1">
              <a:spcBef>
                <a:spcPct val="0"/>
              </a:spcBef>
            </a:pPr>
            <a:endParaRPr lang="fr-CH" altLang="it-CH"/>
          </a:p>
          <a:p>
            <a:pPr eaLnBrk="1" hangingPunct="1">
              <a:spcBef>
                <a:spcPct val="0"/>
              </a:spcBef>
            </a:pPr>
            <a:r>
              <a:rPr lang="it-IT" altLang="it-CH"/>
              <a:t>https://fr.wikipedia.org/wiki/Ravioli</a:t>
            </a: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7">
            <a:extLst>
              <a:ext uri="{FF2B5EF4-FFF2-40B4-BE49-F238E27FC236}">
                <a16:creationId xmlns:a16="http://schemas.microsoft.com/office/drawing/2014/main" id="{74199637-C2A1-9891-79D3-12AEE40E77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E25702-3095-4460-ACE4-BD3AE1C11DEB}" type="slidenum">
              <a:rPr lang="it-IT" altLang="en-US" smtClean="0">
                <a:solidFill>
                  <a:srgbClr val="000000"/>
                </a:solidFill>
              </a:rPr>
              <a:pPr>
                <a:spcBef>
                  <a:spcPct val="0"/>
                </a:spcBef>
              </a:pPr>
              <a:t>194</a:t>
            </a:fld>
            <a:endParaRPr lang="it-IT" altLang="en-US">
              <a:solidFill>
                <a:srgbClr val="000000"/>
              </a:solidFill>
            </a:endParaRPr>
          </a:p>
        </p:txBody>
      </p:sp>
      <p:sp>
        <p:nvSpPr>
          <p:cNvPr id="616451" name="Rectangle 2">
            <a:extLst>
              <a:ext uri="{FF2B5EF4-FFF2-40B4-BE49-F238E27FC236}">
                <a16:creationId xmlns:a16="http://schemas.microsoft.com/office/drawing/2014/main" id="{6AC95143-7089-14C0-F753-EFD998A919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6452" name="Rectangle 3">
            <a:extLst>
              <a:ext uri="{FF2B5EF4-FFF2-40B4-BE49-F238E27FC236}">
                <a16:creationId xmlns:a16="http://schemas.microsoft.com/office/drawing/2014/main" id="{FD2DC629-E129-EE37-FB42-73EAB588C0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production mécanique de la pâte alimentaire (pâte d’Italie)</a:t>
            </a:r>
          </a:p>
          <a:p>
            <a:pPr eaLnBrk="1" hangingPunct="1">
              <a:spcBef>
                <a:spcPct val="0"/>
              </a:spcBef>
            </a:pPr>
            <a:endParaRPr lang="fr-CH" altLang="it-CH"/>
          </a:p>
          <a:p>
            <a:pPr eaLnBrk="1" hangingPunct="1">
              <a:spcBef>
                <a:spcPct val="0"/>
              </a:spcBef>
            </a:pPr>
            <a:r>
              <a:rPr lang="it-IT" altLang="it-CH"/>
              <a:t>https://fr.wikipedia.org/wiki/P%C3%A2te_alimentaire</a:t>
            </a:r>
          </a:p>
          <a:p>
            <a:pPr eaLnBrk="1" hangingPunct="1">
              <a:spcBef>
                <a:spcPct val="0"/>
              </a:spcBef>
            </a:pPr>
            <a:r>
              <a:rPr lang="it-IT" altLang="it-CH">
                <a:solidFill>
                  <a:srgbClr val="000000"/>
                </a:solidFill>
              </a:rPr>
              <a:t>http://en.wikipedia.org/wiki/List_of_pasta</a:t>
            </a:r>
          </a:p>
          <a:p>
            <a:pPr eaLnBrk="1" hangingPunct="1">
              <a:spcBef>
                <a:spcPct val="0"/>
              </a:spcBef>
            </a:pPr>
            <a:endParaRPr lang="it-IT" altLang="it-CH"/>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7">
            <a:extLst>
              <a:ext uri="{FF2B5EF4-FFF2-40B4-BE49-F238E27FC236}">
                <a16:creationId xmlns:a16="http://schemas.microsoft.com/office/drawing/2014/main" id="{09A73667-CB77-7F58-919C-6ACF55CE35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4362404-26F5-4495-AE42-FF2725FCB2E9}" type="slidenum">
              <a:rPr lang="it-IT" altLang="en-US" smtClean="0">
                <a:solidFill>
                  <a:srgbClr val="000000"/>
                </a:solidFill>
              </a:rPr>
              <a:pPr>
                <a:spcBef>
                  <a:spcPct val="0"/>
                </a:spcBef>
              </a:pPr>
              <a:t>195</a:t>
            </a:fld>
            <a:endParaRPr lang="it-IT" altLang="en-US">
              <a:solidFill>
                <a:srgbClr val="000000"/>
              </a:solidFill>
            </a:endParaRPr>
          </a:p>
        </p:txBody>
      </p:sp>
      <p:sp>
        <p:nvSpPr>
          <p:cNvPr id="618499" name="Rectangle 2">
            <a:extLst>
              <a:ext uri="{FF2B5EF4-FFF2-40B4-BE49-F238E27FC236}">
                <a16:creationId xmlns:a16="http://schemas.microsoft.com/office/drawing/2014/main" id="{37BCD26C-C95C-06D8-CF60-33A43E2925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8500" name="Rectangle 3">
            <a:extLst>
              <a:ext uri="{FF2B5EF4-FFF2-40B4-BE49-F238E27FC236}">
                <a16:creationId xmlns:a16="http://schemas.microsoft.com/office/drawing/2014/main" id="{F7253D4F-DD03-1FA4-EAA0-DACB248930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L’automation dans l’industrie alimentaire est toujours plus poussée</a:t>
            </a:r>
          </a:p>
          <a:p>
            <a:pPr eaLnBrk="1" hangingPunct="1">
              <a:spcBef>
                <a:spcPct val="0"/>
              </a:spcBef>
            </a:pPr>
            <a:endParaRPr lang="fr-CH" altLang="it-CH"/>
          </a:p>
          <a:p>
            <a:pPr eaLnBrk="1" hangingPunct="1">
              <a:spcBef>
                <a:spcPct val="0"/>
              </a:spcBef>
            </a:pPr>
            <a:r>
              <a:rPr lang="it-IT" altLang="it-CH">
                <a:solidFill>
                  <a:srgbClr val="000000"/>
                </a:solidFill>
              </a:rPr>
              <a:t>http://laucke.com.au/baker-s-corner/bread-making-process/</a:t>
            </a:r>
          </a:p>
          <a:p>
            <a:pPr eaLnBrk="1" hangingPunct="1">
              <a:spcBef>
                <a:spcPct val="0"/>
              </a:spcBef>
            </a:pPr>
            <a:r>
              <a:rPr lang="it-IT" altLang="it-CH">
                <a:solidFill>
                  <a:srgbClr val="000000"/>
                </a:solidFill>
              </a:rPr>
              <a:t>http://en.wikipedia.org/wiki/Bread_making</a:t>
            </a:r>
          </a:p>
          <a:p>
            <a:pPr eaLnBrk="1" hangingPunct="1">
              <a:spcBef>
                <a:spcPct val="0"/>
              </a:spcBef>
            </a:pPr>
            <a:r>
              <a:rPr lang="it-IT" altLang="it-CH">
                <a:solidFill>
                  <a:srgbClr val="000000"/>
                </a:solidFill>
              </a:rPr>
              <a:t>https://fr.wikipedia.org/wiki/Pain</a:t>
            </a:r>
          </a:p>
          <a:p>
            <a:pPr eaLnBrk="1" hangingPunct="1">
              <a:spcBef>
                <a:spcPct val="0"/>
              </a:spcBef>
            </a:pPr>
            <a:r>
              <a:rPr lang="it-IT" altLang="it-CH">
                <a:solidFill>
                  <a:srgbClr val="000000"/>
                </a:solidFill>
              </a:rPr>
              <a:t>http://www.britannica.com/EBchecked/media/169/Essential-steps-in-four-commercial-bread-making-processes</a:t>
            </a:r>
          </a:p>
          <a:p>
            <a:pPr eaLnBrk="1" hangingPunct="1">
              <a:spcBef>
                <a:spcPct val="0"/>
              </a:spcBef>
            </a:pPr>
            <a:endParaRPr lang="it-IT" altLang="it-CH"/>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a:extLst>
              <a:ext uri="{FF2B5EF4-FFF2-40B4-BE49-F238E27FC236}">
                <a16:creationId xmlns:a16="http://schemas.microsoft.com/office/drawing/2014/main" id="{8BC93A51-E985-9879-1CDC-F75C7223D3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E78446-C580-4B3F-8B67-6D1BC40164D7}" type="slidenum">
              <a:rPr lang="it-IT" altLang="en-US" smtClean="0">
                <a:solidFill>
                  <a:srgbClr val="000000"/>
                </a:solidFill>
              </a:rPr>
              <a:pPr>
                <a:spcBef>
                  <a:spcPct val="0"/>
                </a:spcBef>
              </a:pPr>
              <a:t>196</a:t>
            </a:fld>
            <a:endParaRPr lang="it-IT" altLang="en-US">
              <a:solidFill>
                <a:srgbClr val="000000"/>
              </a:solidFill>
            </a:endParaRPr>
          </a:p>
        </p:txBody>
      </p:sp>
      <p:sp>
        <p:nvSpPr>
          <p:cNvPr id="620547" name="Rectangle 2">
            <a:extLst>
              <a:ext uri="{FF2B5EF4-FFF2-40B4-BE49-F238E27FC236}">
                <a16:creationId xmlns:a16="http://schemas.microsoft.com/office/drawing/2014/main" id="{5DC6860B-AE9D-21AE-2428-154174C3A9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0548" name="Rectangle 3">
            <a:extLst>
              <a:ext uri="{FF2B5EF4-FFF2-40B4-BE49-F238E27FC236}">
                <a16:creationId xmlns:a16="http://schemas.microsoft.com/office/drawing/2014/main" id="{450B1FA7-EB9A-EF42-6C9E-846CDEF6B5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Dans l’industrie alimentaire on produit seulement avec les machines</a:t>
            </a:r>
          </a:p>
          <a:p>
            <a:pPr eaLnBrk="1" hangingPunct="1">
              <a:spcBef>
                <a:spcPct val="0"/>
              </a:spcBef>
            </a:pPr>
            <a:endParaRPr lang="fr-CH" altLang="it-CH"/>
          </a:p>
          <a:p>
            <a:pPr eaLnBrk="1" hangingPunct="1">
              <a:spcBef>
                <a:spcPct val="0"/>
              </a:spcBef>
            </a:pPr>
            <a:r>
              <a:rPr lang="it-IT" altLang="it-CH"/>
              <a:t>https://fr.wikipedia.org/wiki/Industrie_alimentaire</a:t>
            </a: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Rectangle 7">
            <a:extLst>
              <a:ext uri="{FF2B5EF4-FFF2-40B4-BE49-F238E27FC236}">
                <a16:creationId xmlns:a16="http://schemas.microsoft.com/office/drawing/2014/main" id="{5E820721-90EA-0166-264E-84EBD7747C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A9B515-D1E9-4207-A2EB-17F290AF5700}" type="slidenum">
              <a:rPr lang="it-IT" altLang="en-US" smtClean="0">
                <a:solidFill>
                  <a:srgbClr val="000000"/>
                </a:solidFill>
              </a:rPr>
              <a:pPr>
                <a:spcBef>
                  <a:spcPct val="0"/>
                </a:spcBef>
              </a:pPr>
              <a:t>197</a:t>
            </a:fld>
            <a:endParaRPr lang="it-IT" altLang="en-US">
              <a:solidFill>
                <a:srgbClr val="000000"/>
              </a:solidFill>
            </a:endParaRPr>
          </a:p>
        </p:txBody>
      </p:sp>
      <p:sp>
        <p:nvSpPr>
          <p:cNvPr id="622595" name="Rectangle 2">
            <a:extLst>
              <a:ext uri="{FF2B5EF4-FFF2-40B4-BE49-F238E27FC236}">
                <a16:creationId xmlns:a16="http://schemas.microsoft.com/office/drawing/2014/main" id="{95DD7C5F-BDF0-A27D-8A7D-8DF4CDF721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2596" name="Rectangle 3">
            <a:extLst>
              <a:ext uri="{FF2B5EF4-FFF2-40B4-BE49-F238E27FC236}">
                <a16:creationId xmlns:a16="http://schemas.microsoft.com/office/drawing/2014/main" id="{226F50E4-008F-F5D4-0C3F-C0897E0DAE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Les machines remplacent les travailleurs.</a:t>
            </a:r>
            <a:endParaRPr lang="it-IT" altLang="it-CH"/>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7">
            <a:extLst>
              <a:ext uri="{FF2B5EF4-FFF2-40B4-BE49-F238E27FC236}">
                <a16:creationId xmlns:a16="http://schemas.microsoft.com/office/drawing/2014/main" id="{F7EF22E9-591F-4ADC-A62F-5864B8573C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0B43CC-4CBE-444F-B9E6-C0E9AD1476CE}" type="slidenum">
              <a:rPr lang="it-IT" altLang="en-US" smtClean="0">
                <a:solidFill>
                  <a:srgbClr val="000000"/>
                </a:solidFill>
              </a:rPr>
              <a:pPr>
                <a:spcBef>
                  <a:spcPct val="0"/>
                </a:spcBef>
              </a:pPr>
              <a:t>198</a:t>
            </a:fld>
            <a:endParaRPr lang="it-IT" altLang="en-US">
              <a:solidFill>
                <a:srgbClr val="000000"/>
              </a:solidFill>
            </a:endParaRPr>
          </a:p>
        </p:txBody>
      </p:sp>
      <p:sp>
        <p:nvSpPr>
          <p:cNvPr id="624643" name="Rectangle 2">
            <a:extLst>
              <a:ext uri="{FF2B5EF4-FFF2-40B4-BE49-F238E27FC236}">
                <a16:creationId xmlns:a16="http://schemas.microsoft.com/office/drawing/2014/main" id="{119B84A6-F571-F1C8-3B4C-5F852BD5AA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44" name="Rectangle 3">
            <a:extLst>
              <a:ext uri="{FF2B5EF4-FFF2-40B4-BE49-F238E27FC236}">
                <a16:creationId xmlns:a16="http://schemas.microsoft.com/office/drawing/2014/main" id="{37EC3750-9045-FCCC-FCAC-84E09849B8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Dans l’industrie alimentaire les installations deviennent toujours plus grandes et complexes</a:t>
            </a:r>
            <a:endParaRPr lang="it-IT" altLang="it-CH"/>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7">
            <a:extLst>
              <a:ext uri="{FF2B5EF4-FFF2-40B4-BE49-F238E27FC236}">
                <a16:creationId xmlns:a16="http://schemas.microsoft.com/office/drawing/2014/main" id="{4DB99CD4-18EC-E506-D903-4BBE728CCB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E15344-31F3-4EE8-898D-819F0D2FB944}" type="slidenum">
              <a:rPr lang="it-IT" altLang="en-US" smtClean="0">
                <a:solidFill>
                  <a:srgbClr val="000000"/>
                </a:solidFill>
              </a:rPr>
              <a:pPr>
                <a:spcBef>
                  <a:spcPct val="0"/>
                </a:spcBef>
              </a:pPr>
              <a:t>199</a:t>
            </a:fld>
            <a:endParaRPr lang="it-IT" altLang="en-US">
              <a:solidFill>
                <a:srgbClr val="000000"/>
              </a:solidFill>
            </a:endParaRPr>
          </a:p>
        </p:txBody>
      </p:sp>
      <p:sp>
        <p:nvSpPr>
          <p:cNvPr id="626691" name="Rectangle 2">
            <a:extLst>
              <a:ext uri="{FF2B5EF4-FFF2-40B4-BE49-F238E27FC236}">
                <a16:creationId xmlns:a16="http://schemas.microsoft.com/office/drawing/2014/main" id="{75120753-2A8A-7BB5-8B68-93382DC3C2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6692" name="Rectangle 3">
            <a:extLst>
              <a:ext uri="{FF2B5EF4-FFF2-40B4-BE49-F238E27FC236}">
                <a16:creationId xmlns:a16="http://schemas.microsoft.com/office/drawing/2014/main" id="{9CA32B72-FBB9-4CEA-7E92-4ED57F1146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Toutes les branches de l’industrie sont touchées par l’automation</a:t>
            </a:r>
            <a:endParaRPr lang="it-IT" altLang="it-CH"/>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a:extLst>
              <a:ext uri="{FF2B5EF4-FFF2-40B4-BE49-F238E27FC236}">
                <a16:creationId xmlns:a16="http://schemas.microsoft.com/office/drawing/2014/main" id="{F96460E3-942F-6DBB-84C9-76B98034B4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EAE4B9E-F98F-4508-BE19-A6703F1CD16C}" type="slidenum">
              <a:rPr lang="it-IT" altLang="en-US" smtClean="0">
                <a:solidFill>
                  <a:srgbClr val="000000"/>
                </a:solidFill>
              </a:rPr>
              <a:pPr>
                <a:spcBef>
                  <a:spcPct val="0"/>
                </a:spcBef>
              </a:pPr>
              <a:t>2</a:t>
            </a:fld>
            <a:endParaRPr lang="it-IT" altLang="en-US">
              <a:solidFill>
                <a:srgbClr val="000000"/>
              </a:solidFill>
            </a:endParaRPr>
          </a:p>
        </p:txBody>
      </p:sp>
      <p:sp>
        <p:nvSpPr>
          <p:cNvPr id="223235" name="Rectangle 2">
            <a:extLst>
              <a:ext uri="{FF2B5EF4-FFF2-40B4-BE49-F238E27FC236}">
                <a16:creationId xmlns:a16="http://schemas.microsoft.com/office/drawing/2014/main" id="{29440188-E81A-4939-F12B-6598FB9DC5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6" name="Rectangle 3">
            <a:extLst>
              <a:ext uri="{FF2B5EF4-FFF2-40B4-BE49-F238E27FC236}">
                <a16:creationId xmlns:a16="http://schemas.microsoft.com/office/drawing/2014/main" id="{EE538595-1F90-4811-F2A9-5C5D20D4226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a:extLst>
              <a:ext uri="{FF2B5EF4-FFF2-40B4-BE49-F238E27FC236}">
                <a16:creationId xmlns:a16="http://schemas.microsoft.com/office/drawing/2014/main" id="{163BE2E2-942C-CD9A-7C94-BF71D0C11A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6955E55-4216-474F-A8A1-5F8F473B9CB8}" type="slidenum">
              <a:rPr lang="it-IT" altLang="en-US" smtClean="0">
                <a:solidFill>
                  <a:srgbClr val="000000"/>
                </a:solidFill>
              </a:rPr>
              <a:pPr>
                <a:spcBef>
                  <a:spcPct val="0"/>
                </a:spcBef>
              </a:pPr>
              <a:t>20</a:t>
            </a:fld>
            <a:endParaRPr lang="it-IT" altLang="en-US">
              <a:solidFill>
                <a:srgbClr val="000000"/>
              </a:solidFill>
            </a:endParaRPr>
          </a:p>
        </p:txBody>
      </p:sp>
      <p:sp>
        <p:nvSpPr>
          <p:cNvPr id="260099" name="Rectangle 2">
            <a:extLst>
              <a:ext uri="{FF2B5EF4-FFF2-40B4-BE49-F238E27FC236}">
                <a16:creationId xmlns:a16="http://schemas.microsoft.com/office/drawing/2014/main" id="{FDB55DB0-6354-62EB-3F3F-F968B32F39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0100" name="Rectangle 3">
            <a:extLst>
              <a:ext uri="{FF2B5EF4-FFF2-40B4-BE49-F238E27FC236}">
                <a16:creationId xmlns:a16="http://schemas.microsoft.com/office/drawing/2014/main" id="{145A4EAD-2CE9-69AA-4854-F0C3E48221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Au début l’ambiance de travail est familière et humaine. </a:t>
            </a:r>
            <a:r>
              <a:rPr lang="fr-FR" altLang="it-CH"/>
              <a:t>Les travailleurs sont de polymécaniciens traitant un peu de tout.</a:t>
            </a:r>
            <a:r>
              <a:rPr lang="fr-CH" altLang="it-CH"/>
              <a:t> </a:t>
            </a:r>
          </a:p>
          <a:p>
            <a:pPr eaLnBrk="1" hangingPunct="1">
              <a:spcBef>
                <a:spcPct val="0"/>
              </a:spcBef>
            </a:pPr>
            <a:endParaRPr lang="fr-CH" altLang="it-CH"/>
          </a:p>
          <a:p>
            <a:pPr eaLnBrk="1" hangingPunct="1">
              <a:spcBef>
                <a:spcPct val="0"/>
              </a:spcBef>
            </a:pPr>
            <a:r>
              <a:rPr lang="it-IT" altLang="it-CH"/>
              <a:t>http://en.wikipedia.org/wiki/Bufori</a:t>
            </a:r>
          </a:p>
          <a:p>
            <a:pPr eaLnBrk="1" hangingPunct="1">
              <a:spcBef>
                <a:spcPct val="0"/>
              </a:spcBef>
            </a:pPr>
            <a:endParaRPr lang="it-IT" altLang="it-CH"/>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7">
            <a:extLst>
              <a:ext uri="{FF2B5EF4-FFF2-40B4-BE49-F238E27FC236}">
                <a16:creationId xmlns:a16="http://schemas.microsoft.com/office/drawing/2014/main" id="{F734DAC6-8846-0F53-2D4D-05E9DB1F00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354D4F2-C02E-43B4-AEBA-F9CC40EE5680}" type="slidenum">
              <a:rPr lang="it-IT" altLang="en-US" smtClean="0">
                <a:solidFill>
                  <a:srgbClr val="000000"/>
                </a:solidFill>
              </a:rPr>
              <a:pPr>
                <a:spcBef>
                  <a:spcPct val="0"/>
                </a:spcBef>
              </a:pPr>
              <a:t>200</a:t>
            </a:fld>
            <a:endParaRPr lang="it-IT" altLang="en-US">
              <a:solidFill>
                <a:srgbClr val="000000"/>
              </a:solidFill>
            </a:endParaRPr>
          </a:p>
        </p:txBody>
      </p:sp>
      <p:sp>
        <p:nvSpPr>
          <p:cNvPr id="628739" name="Rectangle 2">
            <a:extLst>
              <a:ext uri="{FF2B5EF4-FFF2-40B4-BE49-F238E27FC236}">
                <a16:creationId xmlns:a16="http://schemas.microsoft.com/office/drawing/2014/main" id="{6FE88E6E-8BCA-8C9D-9FBE-7BAC002970F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8740" name="Rectangle 3">
            <a:extLst>
              <a:ext uri="{FF2B5EF4-FFF2-40B4-BE49-F238E27FC236}">
                <a16:creationId xmlns:a16="http://schemas.microsoft.com/office/drawing/2014/main" id="{466977C1-51BB-EDC4-0F71-144E89B89F1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La fabrique de ravioli a aussi sa chaîne de production automatisée.</a:t>
            </a:r>
          </a:p>
          <a:p>
            <a:pPr eaLnBrk="1" hangingPunct="1">
              <a:spcBef>
                <a:spcPct val="0"/>
              </a:spcBef>
            </a:pPr>
            <a:r>
              <a:rPr lang="fr-FR" altLang="it-CH"/>
              <a:t>La production est énorme et dépasse bientôt la demande. Le marché est saturé.</a:t>
            </a:r>
          </a:p>
          <a:p>
            <a:pPr eaLnBrk="1" hangingPunct="1">
              <a:spcBef>
                <a:spcPct val="0"/>
              </a:spcBef>
            </a:pPr>
            <a:r>
              <a:rPr lang="fr-FR" altLang="it-CH"/>
              <a:t>Les ravioli excédents sont entreposés.</a:t>
            </a:r>
          </a:p>
          <a:p>
            <a:pPr eaLnBrk="1" hangingPunct="1">
              <a:spcBef>
                <a:spcPct val="0"/>
              </a:spcBef>
            </a:pPr>
            <a:endParaRPr lang="fr-CH" altLang="it-CH"/>
          </a:p>
          <a:p>
            <a:pPr eaLnBrk="1" hangingPunct="1">
              <a:spcBef>
                <a:spcPct val="0"/>
              </a:spcBef>
            </a:pPr>
            <a:r>
              <a:rPr lang="it-IT" altLang="it-CH"/>
              <a:t>1978 - Le scandale des raviolis: Roco et Hero sont touchés.</a:t>
            </a:r>
          </a:p>
          <a:p>
            <a:pPr eaLnBrk="1" hangingPunct="1">
              <a:spcBef>
                <a:spcPct val="0"/>
              </a:spcBef>
            </a:pPr>
            <a:r>
              <a:rPr lang="it-IT" altLang="it-CH"/>
              <a:t>http://www.weltwoche.ch/ausgaben/2006-31/artikel-2006-31-der-ravioli-krie.html</a:t>
            </a:r>
          </a:p>
          <a:p>
            <a:pPr eaLnBrk="1" hangingPunct="1">
              <a:spcBef>
                <a:spcPct val="0"/>
              </a:spcBef>
            </a:pPr>
            <a:endParaRPr lang="it-IT" altLang="it-CH"/>
          </a:p>
          <a:p>
            <a:pPr eaLnBrk="1" hangingPunct="1">
              <a:spcBef>
                <a:spcPct val="0"/>
              </a:spcBef>
            </a:pPr>
            <a:r>
              <a:rPr lang="it-IT" altLang="it-CH"/>
              <a:t>https://fr.wikipedia.org/wiki/Boite_de_conserve</a:t>
            </a:r>
          </a:p>
          <a:p>
            <a:pPr eaLnBrk="1" hangingPunct="1">
              <a:spcBef>
                <a:spcPct val="0"/>
              </a:spcBef>
            </a:pPr>
            <a:r>
              <a:rPr lang="it-IT" altLang="it-CH"/>
              <a:t>http://en.wikipedia.org/wiki/Canned_meat</a:t>
            </a:r>
          </a:p>
          <a:p>
            <a:pPr eaLnBrk="1" hangingPunct="1">
              <a:spcBef>
                <a:spcPct val="0"/>
              </a:spcBef>
            </a:pPr>
            <a:r>
              <a:rPr lang="it-IT" altLang="it-CH"/>
              <a:t>http://en.wikipedia.org/wiki/Canned_food</a:t>
            </a:r>
          </a:p>
          <a:p>
            <a:pPr eaLnBrk="1" hangingPunct="1">
              <a:spcBef>
                <a:spcPct val="0"/>
              </a:spcBef>
            </a:pPr>
            <a:endParaRPr lang="it-IT" altLang="it-CH"/>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Segnaposto immagine diapositiva 1">
            <a:extLst>
              <a:ext uri="{FF2B5EF4-FFF2-40B4-BE49-F238E27FC236}">
                <a16:creationId xmlns:a16="http://schemas.microsoft.com/office/drawing/2014/main" id="{E543B9EA-026B-776E-EC9A-B2BD8C3A8E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0787" name="Segnaposto note 2">
            <a:extLst>
              <a:ext uri="{FF2B5EF4-FFF2-40B4-BE49-F238E27FC236}">
                <a16:creationId xmlns:a16="http://schemas.microsoft.com/office/drawing/2014/main" id="{C1184028-2EBA-CB02-C5E0-94135AEB34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En Suisse chaque année 250’000 tonnes d’aliments périmés sont détruits.</a:t>
            </a:r>
          </a:p>
          <a:p>
            <a:endParaRPr lang="it-CH" altLang="it-CH"/>
          </a:p>
          <a:p>
            <a:pPr eaLnBrk="1" hangingPunct="1">
              <a:spcBef>
                <a:spcPct val="0"/>
              </a:spcBef>
            </a:pPr>
            <a:r>
              <a:rPr lang="it-CH" altLang="it-CH"/>
              <a:t> </a:t>
            </a:r>
            <a:r>
              <a:rPr lang="it-IT" altLang="it-CH">
                <a:solidFill>
                  <a:srgbClr val="000000"/>
                </a:solidFill>
              </a:rPr>
              <a:t>http://www.srk-gr.ch/tischleindeckdich.html</a:t>
            </a:r>
          </a:p>
          <a:p>
            <a:pPr eaLnBrk="1" hangingPunct="1">
              <a:spcBef>
                <a:spcPct val="0"/>
              </a:spcBef>
            </a:pPr>
            <a:r>
              <a:rPr lang="it-IT" altLang="it-CH">
                <a:solidFill>
                  <a:srgbClr val="000000"/>
                </a:solidFill>
              </a:rPr>
              <a:t>http://shifz.org/puzzle/landw.html</a:t>
            </a:r>
          </a:p>
          <a:p>
            <a:endParaRPr lang="it-CH" altLang="it-CH"/>
          </a:p>
        </p:txBody>
      </p:sp>
      <p:sp>
        <p:nvSpPr>
          <p:cNvPr id="630788" name="Segnaposto numero diapositiva 3">
            <a:extLst>
              <a:ext uri="{FF2B5EF4-FFF2-40B4-BE49-F238E27FC236}">
                <a16:creationId xmlns:a16="http://schemas.microsoft.com/office/drawing/2014/main" id="{429FEE8A-2F93-53FC-506A-3CB51576BD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DDF328E-4227-4C21-92B6-3CE04CA53333}" type="slidenum">
              <a:rPr lang="it-CH" altLang="en-US" smtClean="0"/>
              <a:pPr>
                <a:spcBef>
                  <a:spcPct val="0"/>
                </a:spcBef>
              </a:pPr>
              <a:t>201</a:t>
            </a:fld>
            <a:endParaRPr lang="it-CH" altLang="en-US"/>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7">
            <a:extLst>
              <a:ext uri="{FF2B5EF4-FFF2-40B4-BE49-F238E27FC236}">
                <a16:creationId xmlns:a16="http://schemas.microsoft.com/office/drawing/2014/main" id="{76E126CE-6773-2A11-E630-781DB195E01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EA965A-C781-44E1-9700-DF36DC850F45}" type="slidenum">
              <a:rPr lang="it-IT" altLang="en-US" smtClean="0">
                <a:solidFill>
                  <a:srgbClr val="000000"/>
                </a:solidFill>
              </a:rPr>
              <a:pPr>
                <a:spcBef>
                  <a:spcPct val="0"/>
                </a:spcBef>
              </a:pPr>
              <a:t>202</a:t>
            </a:fld>
            <a:endParaRPr lang="it-IT" altLang="en-US">
              <a:solidFill>
                <a:srgbClr val="000000"/>
              </a:solidFill>
            </a:endParaRPr>
          </a:p>
        </p:txBody>
      </p:sp>
      <p:sp>
        <p:nvSpPr>
          <p:cNvPr id="632835" name="Rectangle 2">
            <a:extLst>
              <a:ext uri="{FF2B5EF4-FFF2-40B4-BE49-F238E27FC236}">
                <a16:creationId xmlns:a16="http://schemas.microsoft.com/office/drawing/2014/main" id="{CDD3C1DD-FF9A-2225-D50D-CCF8A2756C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2836" name="Rectangle 3">
            <a:extLst>
              <a:ext uri="{FF2B5EF4-FFF2-40B4-BE49-F238E27FC236}">
                <a16:creationId xmlns:a16="http://schemas.microsoft.com/office/drawing/2014/main" id="{CE371664-FF56-303A-1825-D98AD3BF96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Comme pour la fabrique de voitures, la surproduction a conduit à la saturation du marché et maintenant les entrepôts sont pleins de raviolis invendus.</a:t>
            </a:r>
          </a:p>
          <a:p>
            <a:pPr eaLnBrk="1" hangingPunct="1">
              <a:spcBef>
                <a:spcPct val="0"/>
              </a:spcBef>
            </a:pPr>
            <a:r>
              <a:rPr lang="fr-FR" altLang="it-CH"/>
              <a:t>Pour vendre les raviolis, il est inutile de baisser le prix de vente. Les potentiels acheteurs sont au chômage et n’ont pas l’argent pour acheter les raviolis. </a:t>
            </a:r>
          </a:p>
          <a:p>
            <a:pPr eaLnBrk="1" hangingPunct="1">
              <a:spcBef>
                <a:spcPct val="0"/>
              </a:spcBef>
            </a:pPr>
            <a:endParaRPr lang="fr-FR" altLang="it-CH"/>
          </a:p>
          <a:p>
            <a:pPr eaLnBrk="1" hangingPunct="1">
              <a:spcBef>
                <a:spcPct val="0"/>
              </a:spcBef>
            </a:pPr>
            <a:r>
              <a:rPr lang="fr-FR" altLang="it-CH"/>
              <a:t>Pour augmenter la consommation et la croissance de l'économie capitaliste a inventé l'obsolescence programmée: les produits sont conçus / fabriqués de telle manière que leur durée est limitée dans le temps. Cas classique: les ampoules prévues pour durer seulement 1000 heures et les imprimantes programmées pour s’arrêter après 18’000 copies. Par conséquent, on produise des montagnes de déchets, un énorme surexploitation des ressources de la planète et un saignement continu des consommateurs.</a:t>
            </a:r>
          </a:p>
          <a:p>
            <a:pPr eaLnBrk="1" hangingPunct="1">
              <a:spcBef>
                <a:spcPct val="0"/>
              </a:spcBef>
            </a:pPr>
            <a:endParaRPr lang="fr-FR" altLang="it-CH"/>
          </a:p>
          <a:p>
            <a:pPr eaLnBrk="1" hangingPunct="1">
              <a:spcBef>
                <a:spcPct val="0"/>
              </a:spcBef>
            </a:pPr>
            <a:r>
              <a:rPr lang="fr-FR" altLang="it-CH"/>
              <a:t>Date de péremption:</a:t>
            </a:r>
          </a:p>
          <a:p>
            <a:pPr eaLnBrk="1" hangingPunct="1">
              <a:spcBef>
                <a:spcPct val="0"/>
              </a:spcBef>
            </a:pPr>
            <a:r>
              <a:rPr lang="fr-FR" altLang="it-CH"/>
              <a:t>Un ordinateur n’a pas d’échéance, mais devient obsolète (+où- après 5 ans)</a:t>
            </a:r>
          </a:p>
          <a:p>
            <a:pPr eaLnBrk="1" hangingPunct="1">
              <a:spcBef>
                <a:spcPct val="0"/>
              </a:spcBef>
            </a:pPr>
            <a:r>
              <a:rPr lang="fr-FR" altLang="it-CH"/>
              <a:t>Un bâtiment a généralement une période d'amortissement (comptable) de 50 ans (2% par année). Après, il doit probablement être reconstruit ou rénové sous peine de révocation du permis d'habitabilité qui, au fond, détermine l'échéance effective.</a:t>
            </a:r>
          </a:p>
          <a:p>
            <a:pPr eaLnBrk="1" hangingPunct="1">
              <a:spcBef>
                <a:spcPct val="0"/>
              </a:spcBef>
            </a:pPr>
            <a:endParaRPr lang="fr-FR" altLang="it-CH"/>
          </a:p>
          <a:p>
            <a:pPr eaLnBrk="1" hangingPunct="1">
              <a:spcBef>
                <a:spcPct val="0"/>
              </a:spcBef>
            </a:pPr>
            <a:r>
              <a:rPr lang="it-IT" altLang="it-CH"/>
              <a:t>https://fr.wikipedia.org/wiki/Date_de_p%C3%A9remptionhttp://en.wikipedia.org/wiki/Shelf_life</a:t>
            </a:r>
          </a:p>
          <a:p>
            <a:pPr eaLnBrk="1" hangingPunct="1">
              <a:spcBef>
                <a:spcPct val="0"/>
              </a:spcBef>
            </a:pPr>
            <a:endParaRPr lang="it-IT" altLang="it-CH"/>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Segnaposto immagine diapositiva 1">
            <a:extLst>
              <a:ext uri="{FF2B5EF4-FFF2-40B4-BE49-F238E27FC236}">
                <a16:creationId xmlns:a16="http://schemas.microsoft.com/office/drawing/2014/main" id="{E2B4DB05-7FA5-5BA2-7B2B-1A2DE9D79B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883" name="Segnaposto note 2">
            <a:extLst>
              <a:ext uri="{FF2B5EF4-FFF2-40B4-BE49-F238E27FC236}">
                <a16:creationId xmlns:a16="http://schemas.microsoft.com/office/drawing/2014/main" id="{7C95A94E-3017-D1FD-2F82-B2ACCF1007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634884" name="Segnaposto numero diapositiva 3">
            <a:extLst>
              <a:ext uri="{FF2B5EF4-FFF2-40B4-BE49-F238E27FC236}">
                <a16:creationId xmlns:a16="http://schemas.microsoft.com/office/drawing/2014/main" id="{37619509-3600-9495-0701-1338F56BA1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4BD26DA-0CF8-445D-94CC-47E97F2021D7}" type="slidenum">
              <a:rPr lang="it-CH" altLang="en-US" smtClean="0">
                <a:solidFill>
                  <a:srgbClr val="000000"/>
                </a:solidFill>
              </a:rPr>
              <a:pPr>
                <a:spcBef>
                  <a:spcPct val="0"/>
                </a:spcBef>
              </a:pPr>
              <a:t>203</a:t>
            </a:fld>
            <a:endParaRPr lang="it-CH" altLang="en-US">
              <a:solidFill>
                <a:srgbClr val="000000"/>
              </a:solidFill>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7">
            <a:extLst>
              <a:ext uri="{FF2B5EF4-FFF2-40B4-BE49-F238E27FC236}">
                <a16:creationId xmlns:a16="http://schemas.microsoft.com/office/drawing/2014/main" id="{362ACBF0-B892-D68D-E410-736747AEFB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2D6756-C75C-4AE2-A23C-C53A785D993A}" type="slidenum">
              <a:rPr lang="it-IT" altLang="en-US" smtClean="0">
                <a:solidFill>
                  <a:srgbClr val="000000"/>
                </a:solidFill>
              </a:rPr>
              <a:pPr>
                <a:spcBef>
                  <a:spcPct val="0"/>
                </a:spcBef>
              </a:pPr>
              <a:t>204</a:t>
            </a:fld>
            <a:endParaRPr lang="it-IT" altLang="en-US">
              <a:solidFill>
                <a:srgbClr val="000000"/>
              </a:solidFill>
            </a:endParaRPr>
          </a:p>
        </p:txBody>
      </p:sp>
      <p:sp>
        <p:nvSpPr>
          <p:cNvPr id="636931" name="Rectangle 2">
            <a:extLst>
              <a:ext uri="{FF2B5EF4-FFF2-40B4-BE49-F238E27FC236}">
                <a16:creationId xmlns:a16="http://schemas.microsoft.com/office/drawing/2014/main" id="{DEA595F8-49D4-295A-2C58-36C7D55721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6932" name="Rectangle 3">
            <a:extLst>
              <a:ext uri="{FF2B5EF4-FFF2-40B4-BE49-F238E27FC236}">
                <a16:creationId xmlns:a16="http://schemas.microsoft.com/office/drawing/2014/main" id="{75D9737C-D8E2-BE59-8FD3-A159CBC173D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Mais les chômeurs ont besoin des raviolis car eux et leurs familles doivent manger.</a:t>
            </a:r>
          </a:p>
          <a:p>
            <a:pPr eaLnBrk="1" hangingPunct="1">
              <a:spcBef>
                <a:spcPct val="0"/>
              </a:spcBef>
            </a:pPr>
            <a:endParaRPr lang="it-CH" altLang="it-CH"/>
          </a:p>
          <a:p>
            <a:pPr eaLnBrk="1" hangingPunct="1">
              <a:spcBef>
                <a:spcPct val="0"/>
              </a:spcBef>
            </a:pPr>
            <a:r>
              <a:rPr lang="it-CH" altLang="it-CH"/>
              <a:t>Dans la vie quotidienne le concept “TRAVAIL” est lié au concept “RÉNUMÉRATION / SALAIRE”.  </a:t>
            </a:r>
            <a:r>
              <a:rPr lang="fr-FR" altLang="it-CH"/>
              <a:t>En effet ce n’est pas escompté.</a:t>
            </a:r>
          </a:p>
          <a:p>
            <a:pPr eaLnBrk="1" hangingPunct="1">
              <a:spcBef>
                <a:spcPct val="0"/>
              </a:spcBef>
            </a:pPr>
            <a:r>
              <a:rPr lang="fr-FR" altLang="it-CH"/>
              <a:t>Beaucoup de travailleurs travaillent volontairement gratuitement. D’autres travailleurs font des stages non rétribués et les apprentis travaillent avec un salaire réduit. Les esclaves travaillaient sans rénumération.</a:t>
            </a:r>
          </a:p>
          <a:p>
            <a:pPr eaLnBrk="1" hangingPunct="1">
              <a:spcBef>
                <a:spcPct val="0"/>
              </a:spcBef>
            </a:pPr>
            <a:r>
              <a:rPr lang="it-CH" altLang="it-CH"/>
              <a:t>Ajourd’hui les </a:t>
            </a:r>
            <a:r>
              <a:rPr lang="it-CH" altLang="it-CH" i="1"/>
              <a:t>working poor  </a:t>
            </a:r>
            <a:r>
              <a:rPr lang="it-CH" altLang="it-CH"/>
              <a:t>sont une réalité car leurs salaires sont trop bas.</a:t>
            </a:r>
          </a:p>
          <a:p>
            <a:pPr eaLnBrk="1" hangingPunct="1">
              <a:spcBef>
                <a:spcPct val="0"/>
              </a:spcBef>
            </a:pPr>
            <a:endParaRPr lang="it-CH" altLang="it-CH"/>
          </a:p>
          <a:p>
            <a:pPr eaLnBrk="1" hangingPunct="1">
              <a:spcBef>
                <a:spcPct val="0"/>
              </a:spcBef>
            </a:pPr>
            <a:r>
              <a:rPr lang="it-IT" altLang="it-CH">
                <a:solidFill>
                  <a:srgbClr val="000000"/>
                </a:solidFill>
              </a:rPr>
              <a:t>https://fr.wikipedia.org/wiki/Travailleurs_pauvres</a:t>
            </a:r>
          </a:p>
          <a:p>
            <a:pPr eaLnBrk="1" hangingPunct="1">
              <a:spcBef>
                <a:spcPct val="0"/>
              </a:spcBef>
            </a:pPr>
            <a:r>
              <a:rPr lang="it-IT" altLang="it-CH">
                <a:solidFill>
                  <a:srgbClr val="000000"/>
                </a:solidFill>
              </a:rPr>
              <a:t>https://fr.wikipedia.org/wiki/Volontariat</a:t>
            </a:r>
            <a:endParaRPr lang="it-IT" altLang="it-CH"/>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Segnaposto immagine diapositiva 1">
            <a:extLst>
              <a:ext uri="{FF2B5EF4-FFF2-40B4-BE49-F238E27FC236}">
                <a16:creationId xmlns:a16="http://schemas.microsoft.com/office/drawing/2014/main" id="{63B3D324-FB98-9F81-E684-AE13CC25D6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8979" name="Segnaposto note 2">
            <a:extLst>
              <a:ext uri="{FF2B5EF4-FFF2-40B4-BE49-F238E27FC236}">
                <a16:creationId xmlns:a16="http://schemas.microsoft.com/office/drawing/2014/main" id="{721D0139-0B02-4EDC-B846-41819333AB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L’escompte est une incitation à payer avant (exemple:. 5% d’escompte pour paiement avant 10 jours, 2% d’escompte à 30 jours, à trois mois netto. Après cette période seront facturé l’intérêts de retard et les frais pour l’encaisse forcée)</a:t>
            </a:r>
            <a:br>
              <a:rPr lang="fr-FR" altLang="it-CH"/>
            </a:br>
            <a:r>
              <a:rPr lang="fr-FR" altLang="it-CH"/>
              <a:t>Le rabais est une incitation à acheter de plus (exemple: une pièce coûte 10 Euro,  deux pièces coûtent 8 euros/pièce, 10 pièces coûtent 5 euros / pcs, 100 pièces coûtent 3 Euro / pcs, etc; laver une paire de pantalons coûte € 10, laver trois paires de pantalons coûte 20 € au lieu de 30 €; après 10 pizzas on en reçoit une gratis, etc.).</a:t>
            </a:r>
          </a:p>
          <a:p>
            <a:endParaRPr lang="fr-FR" altLang="it-CH"/>
          </a:p>
          <a:p>
            <a:r>
              <a:rPr lang="it-CH" altLang="it-CH"/>
              <a:t>https://fr.wikipedia.org/wiki/Escompte</a:t>
            </a:r>
          </a:p>
          <a:p>
            <a:r>
              <a:rPr lang="it-CH" altLang="it-CH"/>
              <a:t>https://fr.wikipedia.org/wiki/Rabais</a:t>
            </a:r>
          </a:p>
          <a:p>
            <a:endParaRPr lang="it-CH" altLang="it-CH"/>
          </a:p>
          <a:p>
            <a:endParaRPr lang="it-CH" altLang="it-CH"/>
          </a:p>
        </p:txBody>
      </p:sp>
      <p:sp>
        <p:nvSpPr>
          <p:cNvPr id="638980" name="Segnaposto numero diapositiva 3">
            <a:extLst>
              <a:ext uri="{FF2B5EF4-FFF2-40B4-BE49-F238E27FC236}">
                <a16:creationId xmlns:a16="http://schemas.microsoft.com/office/drawing/2014/main" id="{DC013CC2-8F88-36BE-3495-EF50A9F054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A48898-8752-47D4-9301-3B0DB8E591B4}" type="slidenum">
              <a:rPr lang="it-CH" altLang="en-US" smtClean="0"/>
              <a:pPr>
                <a:spcBef>
                  <a:spcPct val="0"/>
                </a:spcBef>
              </a:pPr>
              <a:t>205</a:t>
            </a:fld>
            <a:endParaRPr lang="it-CH" altLang="en-US"/>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7">
            <a:extLst>
              <a:ext uri="{FF2B5EF4-FFF2-40B4-BE49-F238E27FC236}">
                <a16:creationId xmlns:a16="http://schemas.microsoft.com/office/drawing/2014/main" id="{2469250B-99D6-9410-5516-271A9363E2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A1D1C89-97BC-4AA5-959E-31F2BF4118D0}" type="slidenum">
              <a:rPr lang="it-IT" altLang="en-US" smtClean="0">
                <a:solidFill>
                  <a:srgbClr val="000000"/>
                </a:solidFill>
              </a:rPr>
              <a:pPr>
                <a:spcBef>
                  <a:spcPct val="0"/>
                </a:spcBef>
              </a:pPr>
              <a:t>206</a:t>
            </a:fld>
            <a:endParaRPr lang="it-IT" altLang="en-US">
              <a:solidFill>
                <a:srgbClr val="000000"/>
              </a:solidFill>
            </a:endParaRPr>
          </a:p>
        </p:txBody>
      </p:sp>
      <p:sp>
        <p:nvSpPr>
          <p:cNvPr id="641027" name="Rectangle 2">
            <a:extLst>
              <a:ext uri="{FF2B5EF4-FFF2-40B4-BE49-F238E27FC236}">
                <a16:creationId xmlns:a16="http://schemas.microsoft.com/office/drawing/2014/main" id="{F94852BA-C78B-1E38-FE81-4F49A4669A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1028" name="Rectangle 3">
            <a:extLst>
              <a:ext uri="{FF2B5EF4-FFF2-40B4-BE49-F238E27FC236}">
                <a16:creationId xmlns:a16="http://schemas.microsoft.com/office/drawing/2014/main" id="{72470643-4A06-56A5-2D51-59507A2F50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Le propriétaire a fermé sa fabrique et il est devant son entrepôt plein de raviolis invendus. Son plus grand désir est de vendre les raviolis avant leur date de péremption. Dans le cas contraire, les raviolis (et tout son capital) seraient perdus.</a:t>
            </a:r>
          </a:p>
          <a:p>
            <a:pPr eaLnBrk="1" hangingPunct="1">
              <a:spcBef>
                <a:spcPct val="0"/>
              </a:spcBef>
            </a:pPr>
            <a:r>
              <a:rPr lang="fr-FR" altLang="it-CH"/>
              <a:t>Les chômeurs, qui n’ont pas d’argent, demandent au propriétaire de leur donner un peu de raviolis pour leurs familles qui ont faim. Mais le propriétaire exige d’être payé. </a:t>
            </a:r>
          </a:p>
          <a:p>
            <a:pPr eaLnBrk="1" hangingPunct="1">
              <a:spcBef>
                <a:spcPct val="0"/>
              </a:spcBef>
            </a:pPr>
            <a:r>
              <a:rPr lang="fr-FR" altLang="it-CH"/>
              <a:t>Les chômeurs chassent le propriétaire et prennent les raviolis. Le propriétaire appelle la police. </a:t>
            </a:r>
          </a:p>
          <a:p>
            <a:pPr eaLnBrk="1" hangingPunct="1">
              <a:spcBef>
                <a:spcPct val="0"/>
              </a:spcBef>
            </a:pPr>
            <a:endParaRPr lang="fr-FR" altLang="it-CH"/>
          </a:p>
          <a:p>
            <a:pPr eaLnBrk="1" hangingPunct="1">
              <a:spcBef>
                <a:spcPct val="0"/>
              </a:spcBef>
            </a:pPr>
            <a:r>
              <a:rPr lang="fr-CH" altLang="it-CH">
                <a:solidFill>
                  <a:srgbClr val="000000"/>
                </a:solidFill>
              </a:rPr>
              <a:t>http://en.wikipedia.org/wiki/Looting</a:t>
            </a:r>
          </a:p>
          <a:p>
            <a:pPr eaLnBrk="1" hangingPunct="1">
              <a:spcBef>
                <a:spcPct val="0"/>
              </a:spcBef>
            </a:pPr>
            <a:endParaRPr lang="it-IT" altLang="it-CH"/>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7">
            <a:extLst>
              <a:ext uri="{FF2B5EF4-FFF2-40B4-BE49-F238E27FC236}">
                <a16:creationId xmlns:a16="http://schemas.microsoft.com/office/drawing/2014/main" id="{D4137DB4-8897-85D5-12A0-378F899074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3C5A965-16E0-4A5F-A543-CDD6A2E4090C}" type="slidenum">
              <a:rPr lang="it-IT" altLang="en-US" smtClean="0">
                <a:solidFill>
                  <a:srgbClr val="000000"/>
                </a:solidFill>
              </a:rPr>
              <a:pPr>
                <a:spcBef>
                  <a:spcPct val="0"/>
                </a:spcBef>
              </a:pPr>
              <a:t>207</a:t>
            </a:fld>
            <a:endParaRPr lang="it-IT" altLang="en-US">
              <a:solidFill>
                <a:srgbClr val="000000"/>
              </a:solidFill>
            </a:endParaRPr>
          </a:p>
        </p:txBody>
      </p:sp>
      <p:sp>
        <p:nvSpPr>
          <p:cNvPr id="643075" name="Rectangle 2">
            <a:extLst>
              <a:ext uri="{FF2B5EF4-FFF2-40B4-BE49-F238E27FC236}">
                <a16:creationId xmlns:a16="http://schemas.microsoft.com/office/drawing/2014/main" id="{80A9AD3F-C95A-F7BC-2565-1A52C652F6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3076" name="Rectangle 3">
            <a:extLst>
              <a:ext uri="{FF2B5EF4-FFF2-40B4-BE49-F238E27FC236}">
                <a16:creationId xmlns:a16="http://schemas.microsoft.com/office/drawing/2014/main" id="{9BD8AF1A-B9EE-5EBB-0251-404D3FAE1B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La police arrive et chasse les chômeurs qui sont en train de piller l’entrepôt des raviolis. </a:t>
            </a:r>
            <a:endParaRPr lang="it-IT" altLang="it-CH"/>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7">
            <a:extLst>
              <a:ext uri="{FF2B5EF4-FFF2-40B4-BE49-F238E27FC236}">
                <a16:creationId xmlns:a16="http://schemas.microsoft.com/office/drawing/2014/main" id="{B1910833-5D3A-3509-32CD-9B6000BEAE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97AEABA-8E38-4B20-B746-F716342A1CD2}" type="slidenum">
              <a:rPr lang="it-IT" altLang="en-US" smtClean="0">
                <a:solidFill>
                  <a:srgbClr val="000000"/>
                </a:solidFill>
              </a:rPr>
              <a:pPr>
                <a:spcBef>
                  <a:spcPct val="0"/>
                </a:spcBef>
              </a:pPr>
              <a:t>208</a:t>
            </a:fld>
            <a:endParaRPr lang="it-IT" altLang="en-US">
              <a:solidFill>
                <a:srgbClr val="000000"/>
              </a:solidFill>
            </a:endParaRPr>
          </a:p>
        </p:txBody>
      </p:sp>
      <p:sp>
        <p:nvSpPr>
          <p:cNvPr id="645123" name="Rectangle 2">
            <a:extLst>
              <a:ext uri="{FF2B5EF4-FFF2-40B4-BE49-F238E27FC236}">
                <a16:creationId xmlns:a16="http://schemas.microsoft.com/office/drawing/2014/main" id="{B9B03820-8E25-41EB-B1E1-CB36B5594A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24" name="Rectangle 3">
            <a:extLst>
              <a:ext uri="{FF2B5EF4-FFF2-40B4-BE49-F238E27FC236}">
                <a16:creationId xmlns:a16="http://schemas.microsoft.com/office/drawing/2014/main" id="{A24B7160-5B86-5F44-A49E-E91E00C5568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Certains chômeurs sont arrêtés mais ils sont bientôt libérés car ils ont agi poussés par la famine.</a:t>
            </a:r>
            <a:endParaRPr lang="it-IT" altLang="it-CH"/>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7">
            <a:extLst>
              <a:ext uri="{FF2B5EF4-FFF2-40B4-BE49-F238E27FC236}">
                <a16:creationId xmlns:a16="http://schemas.microsoft.com/office/drawing/2014/main" id="{6B16EA22-8733-C4EB-5C96-A170FA2B28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AE00BE-BA22-4003-B738-7C5D4A32175C}" type="slidenum">
              <a:rPr lang="it-IT" altLang="en-US" smtClean="0">
                <a:solidFill>
                  <a:srgbClr val="000000"/>
                </a:solidFill>
              </a:rPr>
              <a:pPr>
                <a:spcBef>
                  <a:spcPct val="0"/>
                </a:spcBef>
              </a:pPr>
              <a:t>209</a:t>
            </a:fld>
            <a:endParaRPr lang="it-IT" altLang="en-US">
              <a:solidFill>
                <a:srgbClr val="000000"/>
              </a:solidFill>
            </a:endParaRPr>
          </a:p>
        </p:txBody>
      </p:sp>
      <p:sp>
        <p:nvSpPr>
          <p:cNvPr id="647171" name="Rectangle 2">
            <a:extLst>
              <a:ext uri="{FF2B5EF4-FFF2-40B4-BE49-F238E27FC236}">
                <a16:creationId xmlns:a16="http://schemas.microsoft.com/office/drawing/2014/main" id="{59141BA3-04F1-32AC-08A5-812229CF62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7172" name="Rectangle 3">
            <a:extLst>
              <a:ext uri="{FF2B5EF4-FFF2-40B4-BE49-F238E27FC236}">
                <a16:creationId xmlns:a16="http://schemas.microsoft.com/office/drawing/2014/main" id="{2BCA98CB-EC33-BE5E-9109-CA5068946C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Le «pouvoir» intervient en force et rétablit l’ «ordre constitué» (comme cela c’est passé au Chili en 1973)</a:t>
            </a:r>
          </a:p>
          <a:p>
            <a:pPr eaLnBrk="1" hangingPunct="1">
              <a:spcBef>
                <a:spcPct val="0"/>
              </a:spcBef>
            </a:pPr>
            <a:endParaRPr lang="fr-CH" altLang="it-CH"/>
          </a:p>
          <a:p>
            <a:pPr eaLnBrk="1" hangingPunct="1">
              <a:spcBef>
                <a:spcPct val="0"/>
              </a:spcBef>
            </a:pPr>
            <a:r>
              <a:rPr lang="it-IT" altLang="it-CH">
                <a:solidFill>
                  <a:srgbClr val="000000"/>
                </a:solidFill>
              </a:rPr>
              <a:t>https://fr.wikipedia.org/wiki/Coup_d%27%C3%A9tat_au_Chili_de_1973</a:t>
            </a:r>
            <a:endParaRPr lang="it-IT" altLang="it-CH"/>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a:extLst>
              <a:ext uri="{FF2B5EF4-FFF2-40B4-BE49-F238E27FC236}">
                <a16:creationId xmlns:a16="http://schemas.microsoft.com/office/drawing/2014/main" id="{E807BE3B-7A52-F6E5-D36C-62FB4936362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8541CB-E35B-407D-98FC-21BC5C450D67}" type="slidenum">
              <a:rPr lang="it-IT" altLang="en-US" smtClean="0">
                <a:solidFill>
                  <a:srgbClr val="000000"/>
                </a:solidFill>
              </a:rPr>
              <a:pPr>
                <a:spcBef>
                  <a:spcPct val="0"/>
                </a:spcBef>
              </a:pPr>
              <a:t>21</a:t>
            </a:fld>
            <a:endParaRPr lang="it-IT" altLang="en-US">
              <a:solidFill>
                <a:srgbClr val="000000"/>
              </a:solidFill>
            </a:endParaRPr>
          </a:p>
        </p:txBody>
      </p:sp>
      <p:sp>
        <p:nvSpPr>
          <p:cNvPr id="262147" name="Rectangle 2">
            <a:extLst>
              <a:ext uri="{FF2B5EF4-FFF2-40B4-BE49-F238E27FC236}">
                <a16:creationId xmlns:a16="http://schemas.microsoft.com/office/drawing/2014/main" id="{7D713292-A50F-3A65-C2E9-8726250191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2148" name="Rectangle 3">
            <a:extLst>
              <a:ext uri="{FF2B5EF4-FFF2-40B4-BE49-F238E27FC236}">
                <a16:creationId xmlns:a16="http://schemas.microsoft.com/office/drawing/2014/main" id="{DCAE6DD1-5A25-C5B7-1559-89E8DAB74E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20’000.- francs suisses (16’000 euros) est le prix de vente d’une automobile. </a:t>
            </a:r>
            <a:r>
              <a:rPr lang="fr-FR" altLang="it-CH"/>
              <a:t>Pour les capitalistes la position "main-d'œuvre" est tout simplement un coût (les ressources humaines) qu’il faut réduire autant que possible afin de maximiser la position «Profit».</a:t>
            </a:r>
            <a:endParaRPr lang="it-CH" altLang="it-CH"/>
          </a:p>
          <a:p>
            <a:pPr eaLnBrk="1" hangingPunct="1">
              <a:spcBef>
                <a:spcPct val="0"/>
              </a:spcBef>
            </a:pPr>
            <a:r>
              <a:rPr lang="it-CH" altLang="it-CH"/>
              <a:t>*voir page suivante</a:t>
            </a: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7">
            <a:extLst>
              <a:ext uri="{FF2B5EF4-FFF2-40B4-BE49-F238E27FC236}">
                <a16:creationId xmlns:a16="http://schemas.microsoft.com/office/drawing/2014/main" id="{72E4667D-3BE7-123D-92C7-03F6ADCCC5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ADFB2B-698D-441B-A90F-CFC722D0B279}" type="slidenum">
              <a:rPr lang="it-IT" altLang="en-US" smtClean="0">
                <a:solidFill>
                  <a:srgbClr val="000000"/>
                </a:solidFill>
              </a:rPr>
              <a:pPr>
                <a:spcBef>
                  <a:spcPct val="0"/>
                </a:spcBef>
              </a:pPr>
              <a:t>210</a:t>
            </a:fld>
            <a:endParaRPr lang="it-IT" altLang="en-US">
              <a:solidFill>
                <a:srgbClr val="000000"/>
              </a:solidFill>
            </a:endParaRPr>
          </a:p>
        </p:txBody>
      </p:sp>
      <p:sp>
        <p:nvSpPr>
          <p:cNvPr id="649219" name="Rectangle 2">
            <a:extLst>
              <a:ext uri="{FF2B5EF4-FFF2-40B4-BE49-F238E27FC236}">
                <a16:creationId xmlns:a16="http://schemas.microsoft.com/office/drawing/2014/main" id="{E4C791A5-C75B-A6FF-0BE1-35DFD18470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9220" name="Rectangle 3">
            <a:extLst>
              <a:ext uri="{FF2B5EF4-FFF2-40B4-BE49-F238E27FC236}">
                <a16:creationId xmlns:a16="http://schemas.microsoft.com/office/drawing/2014/main" id="{1871F5FF-1063-0280-44E7-DDCBC065D7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La police surveille l’entrepôt des raviolis. Tout est bloqué.</a:t>
            </a:r>
          </a:p>
          <a:p>
            <a:pPr eaLnBrk="1" hangingPunct="1">
              <a:spcBef>
                <a:spcPct val="0"/>
              </a:spcBef>
            </a:pPr>
            <a:r>
              <a:rPr lang="fr-FR" altLang="it-CH"/>
              <a:t>Le propriétaire des raviolis ne réussit pas à vendre ses raviolis (parce que les chômeurs n’ont pas l’argent pour acheter ses raviolis). Même sa fabrique est fermée.  </a:t>
            </a:r>
          </a:p>
          <a:p>
            <a:pPr eaLnBrk="1" hangingPunct="1">
              <a:spcBef>
                <a:spcPct val="0"/>
              </a:spcBef>
            </a:pPr>
            <a:r>
              <a:rPr lang="fr-FR" altLang="it-CH"/>
              <a:t>Les chômeurs ne peuvent pas acheter les raviolis (parce qu’ils n’ont pas l’argent nécessaire) et ils ont faim. Vu que la fabrique est fermée, ils n’ont pas de travail, donc ils ne sont pas payés. </a:t>
            </a:r>
          </a:p>
          <a:p>
            <a:pPr eaLnBrk="1" hangingPunct="1">
              <a:spcBef>
                <a:spcPct val="0"/>
              </a:spcBef>
            </a:pPr>
            <a:r>
              <a:rPr lang="fr-FR" altLang="it-CH"/>
              <a:t>Tout est bloqué. Qui peut débloquer cette situation?</a:t>
            </a:r>
            <a:endParaRPr lang="it-IT" altLang="it-CH"/>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Segnaposto immagine diapositiva 1">
            <a:extLst>
              <a:ext uri="{FF2B5EF4-FFF2-40B4-BE49-F238E27FC236}">
                <a16:creationId xmlns:a16="http://schemas.microsoft.com/office/drawing/2014/main" id="{FDAF0FBC-98F7-CAAC-4DB5-D87E78A582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1267" name="Segnaposto note 2">
            <a:extLst>
              <a:ext uri="{FF2B5EF4-FFF2-40B4-BE49-F238E27FC236}">
                <a16:creationId xmlns:a16="http://schemas.microsoft.com/office/drawing/2014/main" id="{12598A99-DAE6-C4F8-84A0-4156F02553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651268" name="Segnaposto numero diapositiva 3">
            <a:extLst>
              <a:ext uri="{FF2B5EF4-FFF2-40B4-BE49-F238E27FC236}">
                <a16:creationId xmlns:a16="http://schemas.microsoft.com/office/drawing/2014/main" id="{5CA3A58D-76E5-7F03-5E05-DDCE281A79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0F1C8C-E438-4176-9683-1EE978975410}" type="slidenum">
              <a:rPr lang="it-CH" altLang="en-US" smtClean="0"/>
              <a:pPr>
                <a:spcBef>
                  <a:spcPct val="0"/>
                </a:spcBef>
              </a:pPr>
              <a:t>211</a:t>
            </a:fld>
            <a:endParaRPr lang="it-CH" altLang="en-US"/>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7">
            <a:extLst>
              <a:ext uri="{FF2B5EF4-FFF2-40B4-BE49-F238E27FC236}">
                <a16:creationId xmlns:a16="http://schemas.microsoft.com/office/drawing/2014/main" id="{6D77C19A-5AC0-5BB7-5FD2-A692F39E29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115A2CC-1400-4402-9783-91C235321E30}" type="slidenum">
              <a:rPr lang="it-IT" altLang="en-US" smtClean="0">
                <a:solidFill>
                  <a:srgbClr val="000000"/>
                </a:solidFill>
              </a:rPr>
              <a:pPr>
                <a:spcBef>
                  <a:spcPct val="0"/>
                </a:spcBef>
              </a:pPr>
              <a:t>212</a:t>
            </a:fld>
            <a:endParaRPr lang="it-IT" altLang="en-US">
              <a:solidFill>
                <a:srgbClr val="000000"/>
              </a:solidFill>
            </a:endParaRPr>
          </a:p>
        </p:txBody>
      </p:sp>
      <p:sp>
        <p:nvSpPr>
          <p:cNvPr id="653315" name="Rectangle 2">
            <a:extLst>
              <a:ext uri="{FF2B5EF4-FFF2-40B4-BE49-F238E27FC236}">
                <a16:creationId xmlns:a16="http://schemas.microsoft.com/office/drawing/2014/main" id="{33273152-D672-52A3-8254-2371AE1B05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3316" name="Rectangle 3">
            <a:extLst>
              <a:ext uri="{FF2B5EF4-FFF2-40B4-BE49-F238E27FC236}">
                <a16:creationId xmlns:a16="http://schemas.microsoft.com/office/drawing/2014/main" id="{10ACB374-9496-793C-C54A-045475E2766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Https://fr.wikipedia.org/wiki/Syndicat</a:t>
            </a:r>
          </a:p>
          <a:p>
            <a:pPr eaLnBrk="1" hangingPunct="1">
              <a:spcBef>
                <a:spcPct val="0"/>
              </a:spcBef>
            </a:pPr>
            <a:endParaRPr lang="fr-FR" altLang="it-CH"/>
          </a:p>
          <a:p>
            <a:pPr eaLnBrk="1" hangingPunct="1">
              <a:spcBef>
                <a:spcPct val="0"/>
              </a:spcBef>
            </a:pPr>
            <a:r>
              <a:rPr lang="fr-FR" altLang="it-CH"/>
              <a:t>https://fr.wikipedia.org/wiki/L%27%C3%89tat_et_la_R%C3%A9volution</a:t>
            </a:r>
          </a:p>
          <a:p>
            <a:pPr eaLnBrk="1" hangingPunct="1">
              <a:spcBef>
                <a:spcPct val="0"/>
              </a:spcBef>
            </a:pPr>
            <a:endParaRPr lang="fr-FR" altLang="it-CH"/>
          </a:p>
          <a:p>
            <a:pPr eaLnBrk="1" hangingPunct="1">
              <a:spcBef>
                <a:spcPct val="0"/>
              </a:spcBef>
            </a:pPr>
            <a:r>
              <a:rPr lang="fr-FR" altLang="it-CH"/>
              <a:t>Livre: État et révolution – Lénine</a:t>
            </a: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Rectangle 7">
            <a:extLst>
              <a:ext uri="{FF2B5EF4-FFF2-40B4-BE49-F238E27FC236}">
                <a16:creationId xmlns:a16="http://schemas.microsoft.com/office/drawing/2014/main" id="{9F3A4799-5F02-A893-7DA0-D0109C78F6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3621665-0ACF-4F04-9497-5E82F16E216A}" type="slidenum">
              <a:rPr lang="it-IT" altLang="en-US" smtClean="0">
                <a:solidFill>
                  <a:srgbClr val="000000"/>
                </a:solidFill>
              </a:rPr>
              <a:pPr>
                <a:spcBef>
                  <a:spcPct val="0"/>
                </a:spcBef>
              </a:pPr>
              <a:t>213</a:t>
            </a:fld>
            <a:endParaRPr lang="it-IT" altLang="en-US">
              <a:solidFill>
                <a:srgbClr val="000000"/>
              </a:solidFill>
            </a:endParaRPr>
          </a:p>
        </p:txBody>
      </p:sp>
      <p:sp>
        <p:nvSpPr>
          <p:cNvPr id="655363" name="Rectangle 2">
            <a:extLst>
              <a:ext uri="{FF2B5EF4-FFF2-40B4-BE49-F238E27FC236}">
                <a16:creationId xmlns:a16="http://schemas.microsoft.com/office/drawing/2014/main" id="{84330C38-0E98-A256-31DF-8CF8BE5B84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64" name="Rectangle 3">
            <a:extLst>
              <a:ext uri="{FF2B5EF4-FFF2-40B4-BE49-F238E27FC236}">
                <a16:creationId xmlns:a16="http://schemas.microsoft.com/office/drawing/2014/main" id="{BC16B21D-8E8B-E8DE-AF78-0AC60A0AB2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L’État garantit la propriété privée par plusieurs instruments dont le registre foncier, le plan cadastral, le registre de commerce, la propriété intellectuelle, etc.</a:t>
            </a:r>
          </a:p>
          <a:p>
            <a:pPr eaLnBrk="1" hangingPunct="1">
              <a:spcBef>
                <a:spcPct val="0"/>
              </a:spcBef>
            </a:pPr>
            <a:r>
              <a:rPr lang="fr-FR" altLang="it-CH"/>
              <a:t>L’Union Européenne est une façon de garantir la libre circulation des personnes, des biens, des services et des capitaux. </a:t>
            </a:r>
          </a:p>
          <a:p>
            <a:pPr eaLnBrk="1" hangingPunct="1">
              <a:spcBef>
                <a:spcPct val="0"/>
              </a:spcBef>
            </a:pPr>
            <a:endParaRPr lang="fr-FR" altLang="it-CH"/>
          </a:p>
          <a:p>
            <a:pPr eaLnBrk="1" hangingPunct="1">
              <a:spcBef>
                <a:spcPct val="0"/>
              </a:spcBef>
            </a:pPr>
            <a:r>
              <a:rPr lang="it-IT" altLang="it-CH">
                <a:solidFill>
                  <a:srgbClr val="000000"/>
                </a:solidFill>
              </a:rPr>
              <a:t>https://fr.wikipedia.org/wiki/L%27%C3%A9tat</a:t>
            </a:r>
          </a:p>
          <a:p>
            <a:pPr eaLnBrk="1" hangingPunct="1">
              <a:spcBef>
                <a:spcPct val="0"/>
              </a:spcBef>
            </a:pPr>
            <a:endParaRPr lang="it-IT" altLang="it-CH">
              <a:solidFill>
                <a:srgbClr val="000000"/>
              </a:solidFill>
            </a:endParaRPr>
          </a:p>
          <a:p>
            <a:pPr eaLnBrk="1" hangingPunct="1">
              <a:spcBef>
                <a:spcPct val="0"/>
              </a:spcBef>
            </a:pPr>
            <a:r>
              <a:rPr lang="it-CH" altLang="it-CH">
                <a:solidFill>
                  <a:srgbClr val="000000"/>
                </a:solidFill>
              </a:rPr>
              <a:t>Mariana Mazzucato: “Lo Stato innovatore” –  Editori Laterza</a:t>
            </a:r>
            <a:endParaRPr lang="it-IT" altLang="it-CH">
              <a:solidFill>
                <a:srgbClr val="000000"/>
              </a:solidFill>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7">
            <a:extLst>
              <a:ext uri="{FF2B5EF4-FFF2-40B4-BE49-F238E27FC236}">
                <a16:creationId xmlns:a16="http://schemas.microsoft.com/office/drawing/2014/main" id="{A282BC9F-212B-1D26-5E7C-A550FF827D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97D90F-36E4-42A0-A20E-17E18170AB3B}" type="slidenum">
              <a:rPr lang="it-IT" altLang="en-US" smtClean="0">
                <a:solidFill>
                  <a:srgbClr val="000000"/>
                </a:solidFill>
              </a:rPr>
              <a:pPr>
                <a:spcBef>
                  <a:spcPct val="0"/>
                </a:spcBef>
              </a:pPr>
              <a:t>214</a:t>
            </a:fld>
            <a:endParaRPr lang="it-IT" altLang="en-US">
              <a:solidFill>
                <a:srgbClr val="000000"/>
              </a:solidFill>
            </a:endParaRPr>
          </a:p>
        </p:txBody>
      </p:sp>
      <p:sp>
        <p:nvSpPr>
          <p:cNvPr id="657411" name="Rectangle 2">
            <a:extLst>
              <a:ext uri="{FF2B5EF4-FFF2-40B4-BE49-F238E27FC236}">
                <a16:creationId xmlns:a16="http://schemas.microsoft.com/office/drawing/2014/main" id="{31054599-F405-D6CA-0324-CF13B7E832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7412" name="Rectangle 3">
            <a:extLst>
              <a:ext uri="{FF2B5EF4-FFF2-40B4-BE49-F238E27FC236}">
                <a16:creationId xmlns:a16="http://schemas.microsoft.com/office/drawing/2014/main" id="{6783D736-478A-C771-5EFD-A606A8EF60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Pour accomplir ses tâches et pour imposer sa volonté aux citoyens, l’État dispose d’un appareil administratif et d’un bras armé (police, armée, etc.) qui, si nécessaire, fait respecter les décisions de l’État par la force. </a:t>
            </a:r>
          </a:p>
          <a:p>
            <a:pPr eaLnBrk="1" hangingPunct="1">
              <a:spcBef>
                <a:spcPct val="0"/>
              </a:spcBef>
            </a:pPr>
            <a:r>
              <a:rPr lang="fr-FR" altLang="it-CH"/>
              <a:t>Notez le bénéfice réalisé par l'Etat en émettant de la monnaie (seigneuriage), en particulier e encaissant la différence entre la valeur nominale des pièces de monnaie et de leurs coûts de production. La monnaie est le moyen courant d'échange sous la forme de pièces de monnaie et billets de banque.</a:t>
            </a:r>
          </a:p>
          <a:p>
            <a:pPr eaLnBrk="1" hangingPunct="1">
              <a:spcBef>
                <a:spcPct val="0"/>
              </a:spcBef>
            </a:pPr>
            <a:endParaRPr lang="fr-FR" altLang="it-CH"/>
          </a:p>
          <a:p>
            <a:pPr eaLnBrk="1" hangingPunct="1">
              <a:spcBef>
                <a:spcPct val="0"/>
              </a:spcBef>
            </a:pPr>
            <a:r>
              <a:rPr lang="fr-FR" altLang="it-CH"/>
              <a:t>https://fr.wikipedia.org/wiki/Pi%C3%A8ce_de_monnaie</a:t>
            </a:r>
          </a:p>
          <a:p>
            <a:pPr eaLnBrk="1" hangingPunct="1">
              <a:spcBef>
                <a:spcPct val="0"/>
              </a:spcBef>
            </a:pPr>
            <a:r>
              <a:rPr lang="fr-FR" altLang="it-CH"/>
              <a:t>https://fr.wikipedia.org/wiki/Syst%C3%A8me_de_r%C3%A9serves_fractionnaires</a:t>
            </a:r>
          </a:p>
          <a:p>
            <a:pPr eaLnBrk="1" hangingPunct="1">
              <a:spcBef>
                <a:spcPct val="0"/>
              </a:spcBef>
            </a:pPr>
            <a:endParaRPr lang="it-IT" altLang="it-CH"/>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Segnaposto immagine diapositiva 1">
            <a:extLst>
              <a:ext uri="{FF2B5EF4-FFF2-40B4-BE49-F238E27FC236}">
                <a16:creationId xmlns:a16="http://schemas.microsoft.com/office/drawing/2014/main" id="{3208F71F-B43A-0387-1382-31607249AB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9459" name="Segnaposto note 2">
            <a:extLst>
              <a:ext uri="{FF2B5EF4-FFF2-40B4-BE49-F238E27FC236}">
                <a16:creationId xmlns:a16="http://schemas.microsoft.com/office/drawing/2014/main" id="{DAB6005D-A3F7-85C9-E770-488979D285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Propriété privée: plan cadastral, registre foncier, registre de commerce, etc.</a:t>
            </a:r>
          </a:p>
          <a:p>
            <a:endParaRPr lang="fr-FR" altLang="it-CH"/>
          </a:p>
          <a:p>
            <a:r>
              <a:rPr lang="fr-FR" altLang="it-CH"/>
              <a:t>Propriété intellectuelle: les brevets d’invention, les modèles, les marques, les droits d’auteur.</a:t>
            </a:r>
          </a:p>
          <a:p>
            <a:endParaRPr lang="fr-FR" altLang="it-CH"/>
          </a:p>
          <a:p>
            <a:r>
              <a:rPr lang="fr-FR" altLang="it-CH"/>
              <a:t>Bureau européen de la propriété intellectuelle</a:t>
            </a:r>
          </a:p>
          <a:p>
            <a:endParaRPr lang="fr-FR" altLang="it-CH"/>
          </a:p>
          <a:p>
            <a:r>
              <a:rPr lang="it-CH" altLang="it-CH">
                <a:solidFill>
                  <a:srgbClr val="000000"/>
                </a:solidFill>
              </a:rPr>
              <a:t>http://en.wikipedia.org/wiki/Intellectual_property</a:t>
            </a:r>
          </a:p>
          <a:p>
            <a:r>
              <a:rPr lang="it-CH" altLang="it-CH">
                <a:solidFill>
                  <a:srgbClr val="000000"/>
                </a:solidFill>
              </a:rPr>
              <a:t>https://www.ige.ch/en.html</a:t>
            </a:r>
          </a:p>
          <a:p>
            <a:endParaRPr lang="fr-FR" altLang="it-CH"/>
          </a:p>
          <a:p>
            <a:endParaRPr lang="fr-FR" altLang="it-CH"/>
          </a:p>
          <a:p>
            <a:endParaRPr lang="fr-FR" altLang="it-CH"/>
          </a:p>
        </p:txBody>
      </p:sp>
      <p:sp>
        <p:nvSpPr>
          <p:cNvPr id="659460" name="Segnaposto numero diapositiva 3">
            <a:extLst>
              <a:ext uri="{FF2B5EF4-FFF2-40B4-BE49-F238E27FC236}">
                <a16:creationId xmlns:a16="http://schemas.microsoft.com/office/drawing/2014/main" id="{063EC050-844E-2054-677A-17F7D127D7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FD7E5BB-4613-4E6F-9631-AF415970E11C}" type="slidenum">
              <a:rPr lang="it-CH" altLang="en-US" smtClean="0">
                <a:solidFill>
                  <a:srgbClr val="000000"/>
                </a:solidFill>
              </a:rPr>
              <a:pPr>
                <a:spcBef>
                  <a:spcPct val="0"/>
                </a:spcBef>
              </a:pPr>
              <a:t>215</a:t>
            </a:fld>
            <a:endParaRPr lang="it-CH" altLang="en-US">
              <a:solidFill>
                <a:srgbClr val="000000"/>
              </a:solidFill>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Segnaposto immagine diapositiva 1">
            <a:extLst>
              <a:ext uri="{FF2B5EF4-FFF2-40B4-BE49-F238E27FC236}">
                <a16:creationId xmlns:a16="http://schemas.microsoft.com/office/drawing/2014/main" id="{C3D7C1AA-F398-3C30-4EC4-AE0C0CB122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1507" name="Segnaposto note 2">
            <a:extLst>
              <a:ext uri="{FF2B5EF4-FFF2-40B4-BE49-F238E27FC236}">
                <a16:creationId xmlns:a16="http://schemas.microsoft.com/office/drawing/2014/main" id="{2B27C26D-4A3E-27B2-DCE7-7B01FD0A50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661508" name="Segnaposto numero diapositiva 3">
            <a:extLst>
              <a:ext uri="{FF2B5EF4-FFF2-40B4-BE49-F238E27FC236}">
                <a16:creationId xmlns:a16="http://schemas.microsoft.com/office/drawing/2014/main" id="{6752BA04-9B13-7ED1-8C33-6D5384D92D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807257-0354-454E-82F6-87AA8EE76B6A}" type="slidenum">
              <a:rPr lang="it-CH" altLang="en-US" smtClean="0"/>
              <a:pPr>
                <a:spcBef>
                  <a:spcPct val="0"/>
                </a:spcBef>
              </a:pPr>
              <a:t>216</a:t>
            </a:fld>
            <a:endParaRPr lang="it-CH" altLang="en-US"/>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Segnaposto immagine diapositiva 1">
            <a:extLst>
              <a:ext uri="{FF2B5EF4-FFF2-40B4-BE49-F238E27FC236}">
                <a16:creationId xmlns:a16="http://schemas.microsoft.com/office/drawing/2014/main" id="{0AA2BB2E-54DB-A966-A995-A6B4F52C60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3555" name="Segnaposto note 2">
            <a:extLst>
              <a:ext uri="{FF2B5EF4-FFF2-40B4-BE49-F238E27FC236}">
                <a16:creationId xmlns:a16="http://schemas.microsoft.com/office/drawing/2014/main" id="{31BD4708-E57F-F464-0558-6759DEA2EE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Milton Friedman était le père du néo-libéralisme. Suite à ses théories, dans de nombreux pays, ont été privatisés les actifs de l’État, les entreprises et les services publics (par exemple, au Chili, après le coup d'État de 1973). Les aspirations populaires et les syndicats ont été durement réprimés.</a:t>
            </a:r>
          </a:p>
          <a:p>
            <a:r>
              <a:rPr lang="fr-FR" altLang="it-CH"/>
              <a:t>Ses grand disciples furent Margaret Thatcher (Premier ministre britannique, 1925-2013) et Ronald Reagan (président américain 1911-2004).</a:t>
            </a:r>
          </a:p>
          <a:p>
            <a:r>
              <a:rPr lang="fr-FR" altLang="it-CH"/>
              <a:t>Même aujourd'hui, les théories de Milton Friedman (privatiser tout ce qui est à l'État, la liberté absolue du marché, remise de l'impôt sur les grandes fortunes, la primauté de l'individu sur le collectif, déréglementation, etc.) sont considérées comme prescription valide contre la crise. Résultat: le démantèlement de l'État (à l'exception de l'armée), la privatisation des profits et la socialisation des coûts, certaines personnes toujours plus riches et les autres toujours plus pauvres, la démocratie en déclin, la promotion de l'indifférence et du consumérisme, etc.</a:t>
            </a:r>
          </a:p>
          <a:p>
            <a:endParaRPr lang="fr-FR" altLang="it-CH"/>
          </a:p>
          <a:p>
            <a:r>
              <a:rPr lang="fr-FR" altLang="it-CH"/>
              <a:t>La privatisation des services publics renverse la philosophie du travail: l'objectif n'est plus la performance optimale du service à la population avec la seule couverture des coûts mais une gestion typique d’une entreprise commerciale et la réalisation du profit maximum pour les actionnaires. Pour atteindre cet objectif, on augmente les coûts d’utilisation pour les utilisateurs et on empire et/ou on diminue les prestations. En même temps, le personnel est réduit et ceux qui restent sont mis sous forte pression et doivent aussi accomplir le travail de ceux qui ont été licenciés, on économise aussi dangereusement sur l'entretien et l'amélioration des installations et des infrastructures.</a:t>
            </a:r>
          </a:p>
          <a:p>
            <a:r>
              <a:rPr lang="fr-FR" altLang="it-CH"/>
              <a:t>De cette façon, quelques personnes (actionnaires et dirigeants) gagnent beaucoup d’argent mais au détriment des salariés et des usagers. Souvent, ce sera de nouveau l’organisme public (et donc les contribuables) qui devra réparer les dégâts (par exemple, dans l'environnement ou le maintien des chômeurs) causés par la mauvaise gestion privée, tandis que les responsables s’échappent.</a:t>
            </a:r>
          </a:p>
          <a:p>
            <a:endParaRPr lang="fr-FR" altLang="it-CH"/>
          </a:p>
          <a:p>
            <a:r>
              <a:rPr lang="fr-FR" altLang="it-CH"/>
              <a:t>https://fr.wikipedia.org/wiki/Keynes</a:t>
            </a:r>
          </a:p>
          <a:p>
            <a:r>
              <a:rPr lang="fr-FR" altLang="it-CH"/>
              <a:t>https://fr.wikipedia.org/wiki/Milton_Friedman</a:t>
            </a:r>
          </a:p>
          <a:p>
            <a:r>
              <a:rPr lang="fr-FR" altLang="it-CH"/>
              <a:t>https://fr.wikipedia.org/wiki/Lib%C3%A9ralisme</a:t>
            </a:r>
          </a:p>
          <a:p>
            <a:r>
              <a:rPr lang="fr-FR" altLang="it-CH"/>
              <a:t>https://fr.wikipedia.org/wiki/%C3%89cole_autrichienne_d%E2%80%99%C3%A9conomie</a:t>
            </a:r>
          </a:p>
          <a:p>
            <a:endParaRPr lang="fr-FR" altLang="it-CH"/>
          </a:p>
          <a:p>
            <a:endParaRPr lang="fr-FR" altLang="it-CH"/>
          </a:p>
          <a:p>
            <a:r>
              <a:rPr lang="fr-FR" altLang="it-CH"/>
              <a:t>Graziano Pestoni: « Privatizzazioni » (2013)</a:t>
            </a:r>
          </a:p>
          <a:p>
            <a:endParaRPr lang="fr-FR" altLang="it-CH"/>
          </a:p>
          <a:p>
            <a:r>
              <a:rPr lang="fr-FR" altLang="it-CH"/>
              <a:t>M.Husson (2015) «Les limites du keynésianisme», A l’encontre, 15 janvier</a:t>
            </a:r>
          </a:p>
          <a:p>
            <a:endParaRPr lang="it-CH" altLang="it-CH"/>
          </a:p>
        </p:txBody>
      </p:sp>
      <p:sp>
        <p:nvSpPr>
          <p:cNvPr id="663556" name="Segnaposto numero diapositiva 3">
            <a:extLst>
              <a:ext uri="{FF2B5EF4-FFF2-40B4-BE49-F238E27FC236}">
                <a16:creationId xmlns:a16="http://schemas.microsoft.com/office/drawing/2014/main" id="{A27496AE-1964-6CD1-5E13-7972F3D7B58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C1F179-985D-427C-BDC1-B15D0AD52E93}" type="slidenum">
              <a:rPr lang="it-CH" altLang="en-US" smtClean="0"/>
              <a:pPr>
                <a:spcBef>
                  <a:spcPct val="0"/>
                </a:spcBef>
              </a:pPr>
              <a:t>217</a:t>
            </a:fld>
            <a:endParaRPr lang="it-CH" altLang="en-US"/>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Segnaposto immagine diapositiva 1">
            <a:extLst>
              <a:ext uri="{FF2B5EF4-FFF2-40B4-BE49-F238E27FC236}">
                <a16:creationId xmlns:a16="http://schemas.microsoft.com/office/drawing/2014/main" id="{A222EA69-F4AE-D538-2708-41E2387270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03" name="Segnaposto note 2">
            <a:extLst>
              <a:ext uri="{FF2B5EF4-FFF2-40B4-BE49-F238E27FC236}">
                <a16:creationId xmlns:a16="http://schemas.microsoft.com/office/drawing/2014/main" id="{76A2EF5A-464F-A08E-2816-A67E6B9E73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L’état donne de l’argent au citoyens?</a:t>
            </a:r>
          </a:p>
          <a:p>
            <a:pPr eaLnBrk="1" hangingPunct="1">
              <a:spcBef>
                <a:spcPct val="0"/>
              </a:spcBef>
            </a:pPr>
            <a:r>
              <a:rPr lang="fr-FR" altLang="it-CH"/>
              <a:t>Oui.</a:t>
            </a:r>
          </a:p>
          <a:p>
            <a:pPr eaLnBrk="1" hangingPunct="1">
              <a:spcBef>
                <a:spcPct val="0"/>
              </a:spcBef>
            </a:pPr>
            <a:r>
              <a:rPr lang="fr-FR" altLang="it-CH"/>
              <a:t>Les prestations de chômage, prestations d'invalidité, des subventions diverses, assurances sociales et de vieillesse, pensions, bourses d'études, les amnisties fiscales / exemptions, les subventions de toutes sortes, etc.</a:t>
            </a:r>
          </a:p>
          <a:p>
            <a:pPr eaLnBrk="1" hangingPunct="1">
              <a:spcBef>
                <a:spcPct val="0"/>
              </a:spcBef>
            </a:pPr>
            <a:endParaRPr lang="fr-FR" altLang="it-CH"/>
          </a:p>
          <a:p>
            <a:pPr eaLnBrk="1" hangingPunct="1">
              <a:spcBef>
                <a:spcPct val="0"/>
              </a:spcBef>
            </a:pPr>
            <a:r>
              <a:rPr lang="fr-FR" altLang="it-CH"/>
              <a:t>Le tout se remet en mouvement?</a:t>
            </a:r>
          </a:p>
          <a:p>
            <a:pPr eaLnBrk="1" hangingPunct="1">
              <a:spcBef>
                <a:spcPct val="0"/>
              </a:spcBef>
            </a:pPr>
            <a:r>
              <a:rPr lang="fr-FR" altLang="it-CH"/>
              <a:t>Non!</a:t>
            </a:r>
          </a:p>
          <a:p>
            <a:pPr eaLnBrk="1" hangingPunct="1">
              <a:spcBef>
                <a:spcPct val="0"/>
              </a:spcBef>
            </a:pPr>
            <a:r>
              <a:rPr lang="fr-FR" altLang="it-CH"/>
              <a:t>Pendant la clôture, les capitalistes ont ultérieurement automatisé la production et par conséquent ils réembauchent seulement la moitié des ouvriers licenciés. Il y a encore des chômeurs.</a:t>
            </a:r>
          </a:p>
          <a:p>
            <a:pPr eaLnBrk="1" hangingPunct="1">
              <a:spcBef>
                <a:spcPct val="0"/>
              </a:spcBef>
            </a:pPr>
            <a:endParaRPr lang="fr-FR" altLang="it-CH"/>
          </a:p>
          <a:p>
            <a:pPr eaLnBrk="1" hangingPunct="1">
              <a:spcBef>
                <a:spcPct val="0"/>
              </a:spcBef>
            </a:pPr>
            <a:r>
              <a:rPr lang="it-IT" altLang="it-CH">
                <a:solidFill>
                  <a:srgbClr val="000000"/>
                </a:solidFill>
              </a:rPr>
              <a:t>https://en.wikipedia.org/wiki/Welfare</a:t>
            </a:r>
          </a:p>
          <a:p>
            <a:pPr eaLnBrk="1" hangingPunct="1">
              <a:spcBef>
                <a:spcPct val="0"/>
              </a:spcBef>
            </a:pPr>
            <a:endParaRPr lang="fr-FR" altLang="it-CH"/>
          </a:p>
        </p:txBody>
      </p:sp>
      <p:sp>
        <p:nvSpPr>
          <p:cNvPr id="665604" name="Segnaposto numero diapositiva 3">
            <a:extLst>
              <a:ext uri="{FF2B5EF4-FFF2-40B4-BE49-F238E27FC236}">
                <a16:creationId xmlns:a16="http://schemas.microsoft.com/office/drawing/2014/main" id="{42B2DF5C-53D4-BD33-C6E1-0904A88434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C514338-4B14-43DF-A269-5956EA1C9D81}" type="slidenum">
              <a:rPr lang="it-IT" altLang="en-US" smtClean="0">
                <a:solidFill>
                  <a:srgbClr val="000000"/>
                </a:solidFill>
              </a:rPr>
              <a:pPr>
                <a:spcBef>
                  <a:spcPct val="0"/>
                </a:spcBef>
              </a:pPr>
              <a:t>218</a:t>
            </a:fld>
            <a:endParaRPr lang="it-IT" altLang="en-US">
              <a:solidFill>
                <a:srgbClr val="000000"/>
              </a:solidFill>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Segnaposto immagine diapositiva 1">
            <a:extLst>
              <a:ext uri="{FF2B5EF4-FFF2-40B4-BE49-F238E27FC236}">
                <a16:creationId xmlns:a16="http://schemas.microsoft.com/office/drawing/2014/main" id="{1B062BF5-28AB-811B-E724-7E806F2339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7651" name="Segnaposto note 2">
            <a:extLst>
              <a:ext uri="{FF2B5EF4-FFF2-40B4-BE49-F238E27FC236}">
                <a16:creationId xmlns:a16="http://schemas.microsoft.com/office/drawing/2014/main" id="{E464A705-66C1-4306-1B7D-0DA3CAC28D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667652" name="Segnaposto numero diapositiva 3">
            <a:extLst>
              <a:ext uri="{FF2B5EF4-FFF2-40B4-BE49-F238E27FC236}">
                <a16:creationId xmlns:a16="http://schemas.microsoft.com/office/drawing/2014/main" id="{300C4C74-E492-C565-690F-99F5E3AD41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A7AAD7-EAC8-4128-AA5A-10FEA701C01C}" type="slidenum">
              <a:rPr lang="it-CH" altLang="en-US" smtClean="0"/>
              <a:pPr>
                <a:spcBef>
                  <a:spcPct val="0"/>
                </a:spcBef>
              </a:pPr>
              <a:t>219</a:t>
            </a:fld>
            <a:endParaRPr lang="it-CH"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a:extLst>
              <a:ext uri="{FF2B5EF4-FFF2-40B4-BE49-F238E27FC236}">
                <a16:creationId xmlns:a16="http://schemas.microsoft.com/office/drawing/2014/main" id="{D73E4BD4-8AD3-9F93-E696-6C428BEA45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0BC6D2B-E8C7-41DE-BEF0-B915D2BBA473}" type="slidenum">
              <a:rPr lang="it-IT" altLang="en-US" smtClean="0">
                <a:solidFill>
                  <a:srgbClr val="000000"/>
                </a:solidFill>
              </a:rPr>
              <a:pPr>
                <a:spcBef>
                  <a:spcPct val="0"/>
                </a:spcBef>
              </a:pPr>
              <a:t>22</a:t>
            </a:fld>
            <a:endParaRPr lang="it-IT" altLang="en-US">
              <a:solidFill>
                <a:srgbClr val="000000"/>
              </a:solidFill>
            </a:endParaRPr>
          </a:p>
        </p:txBody>
      </p:sp>
      <p:sp>
        <p:nvSpPr>
          <p:cNvPr id="264195" name="Rectangle 2">
            <a:extLst>
              <a:ext uri="{FF2B5EF4-FFF2-40B4-BE49-F238E27FC236}">
                <a16:creationId xmlns:a16="http://schemas.microsoft.com/office/drawing/2014/main" id="{44C61ADE-B79E-9FC1-AFC2-93C684AF8A1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6" name="Rectangle 3">
            <a:extLst>
              <a:ext uri="{FF2B5EF4-FFF2-40B4-BE49-F238E27FC236}">
                <a16:creationId xmlns:a16="http://schemas.microsoft.com/office/drawing/2014/main" id="{66081F31-0C0C-702A-5E6F-F339339854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Profit : en realité, c’est l’augmentation de valeur que le travail des ouvriers donne au matériel semi-ouvré en le trasformant en un produit fini et vendable, les automobiles. En réalité, cette augmentation de la valeur créée par les ouvriers appartient aux ouvriers. Dans le système économique de marché (capitaliste) cette augmentation de valeur est appelée “profit” et le capitaliste s’en approprie (légalement).</a:t>
            </a:r>
          </a:p>
          <a:p>
            <a:pPr eaLnBrk="1" hangingPunct="1">
              <a:spcBef>
                <a:spcPct val="0"/>
              </a:spcBef>
            </a:pPr>
            <a:endParaRPr lang="it-CH" altLang="it-CH"/>
          </a:p>
          <a:p>
            <a:pPr eaLnBrk="1" hangingPunct="1">
              <a:spcBef>
                <a:spcPct val="0"/>
              </a:spcBef>
            </a:pPr>
            <a:r>
              <a:rPr lang="it-CH" altLang="it-CH">
                <a:solidFill>
                  <a:srgbClr val="000000"/>
                </a:solidFill>
              </a:rPr>
              <a:t>http://en.wikipedia.org/wiki/Added_value</a:t>
            </a:r>
          </a:p>
          <a:p>
            <a:pPr eaLnBrk="1" hangingPunct="1">
              <a:spcBef>
                <a:spcPct val="0"/>
              </a:spcBef>
            </a:pPr>
            <a:r>
              <a:rPr lang="it-CH" altLang="it-CH">
                <a:solidFill>
                  <a:srgbClr val="000000"/>
                </a:solidFill>
              </a:rPr>
              <a:t>http://en.wikipedia.org/wiki/Theories_of_Surplus_Value</a:t>
            </a:r>
          </a:p>
          <a:p>
            <a:pPr eaLnBrk="1" hangingPunct="1">
              <a:spcBef>
                <a:spcPct val="0"/>
              </a:spcBef>
            </a:pPr>
            <a:r>
              <a:rPr lang="it-CH" altLang="it-CH">
                <a:solidFill>
                  <a:srgbClr val="000000"/>
                </a:solidFill>
              </a:rPr>
              <a:t>https://fr.wikipedia.org/wiki/Profit</a:t>
            </a:r>
          </a:p>
          <a:p>
            <a:pPr eaLnBrk="1" hangingPunct="1">
              <a:spcBef>
                <a:spcPct val="0"/>
              </a:spcBef>
            </a:pPr>
            <a:r>
              <a:rPr lang="it-CH" altLang="it-CH">
                <a:solidFill>
                  <a:srgbClr val="000000"/>
                </a:solidFill>
              </a:rPr>
              <a:t>https://en.wikipedia.org/wiki/Profit_(economics)</a:t>
            </a:r>
          </a:p>
          <a:p>
            <a:pPr eaLnBrk="1" hangingPunct="1">
              <a:spcBef>
                <a:spcPct val="0"/>
              </a:spcBef>
            </a:pPr>
            <a:endParaRPr lang="it-CH" altLang="it-CH"/>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7">
            <a:extLst>
              <a:ext uri="{FF2B5EF4-FFF2-40B4-BE49-F238E27FC236}">
                <a16:creationId xmlns:a16="http://schemas.microsoft.com/office/drawing/2014/main" id="{F1A9E074-62AC-DE34-7B86-2E0220CC6D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8033AAA-5D6F-4B2D-8CC8-83122359F1C8}" type="slidenum">
              <a:rPr lang="it-IT" altLang="en-US" smtClean="0">
                <a:solidFill>
                  <a:srgbClr val="000000"/>
                </a:solidFill>
              </a:rPr>
              <a:pPr>
                <a:spcBef>
                  <a:spcPct val="0"/>
                </a:spcBef>
              </a:pPr>
              <a:t>220</a:t>
            </a:fld>
            <a:endParaRPr lang="it-IT" altLang="en-US">
              <a:solidFill>
                <a:srgbClr val="000000"/>
              </a:solidFill>
            </a:endParaRPr>
          </a:p>
        </p:txBody>
      </p:sp>
      <p:sp>
        <p:nvSpPr>
          <p:cNvPr id="669699" name="Rectangle 2">
            <a:extLst>
              <a:ext uri="{FF2B5EF4-FFF2-40B4-BE49-F238E27FC236}">
                <a16:creationId xmlns:a16="http://schemas.microsoft.com/office/drawing/2014/main" id="{2AED0FDC-ED80-A542-B351-96952B9A25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9700" name="Rectangle 3">
            <a:extLst>
              <a:ext uri="{FF2B5EF4-FFF2-40B4-BE49-F238E27FC236}">
                <a16:creationId xmlns:a16="http://schemas.microsoft.com/office/drawing/2014/main" id="{0351C4B7-DF46-E2B8-C0EA-CBF96A2B2E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CH"/>
              <a:t>https://fr.wikipedia.org/wiki/Le_Pentagone</a:t>
            </a:r>
          </a:p>
          <a:p>
            <a:pPr eaLnBrk="1" hangingPunct="1">
              <a:spcBef>
                <a:spcPct val="0"/>
              </a:spcBef>
            </a:pPr>
            <a:r>
              <a:rPr lang="it-IT" altLang="it-CH"/>
              <a:t>https://fr.wikipedia.org/wiki/Doctrine_Monroe</a:t>
            </a:r>
          </a:p>
          <a:p>
            <a:pPr eaLnBrk="1" hangingPunct="1">
              <a:spcBef>
                <a:spcPct val="0"/>
              </a:spcBef>
            </a:pPr>
            <a:endParaRPr lang="it-IT" altLang="it-CH"/>
          </a:p>
          <a:p>
            <a:pPr eaLnBrk="1" hangingPunct="1">
              <a:spcBef>
                <a:spcPct val="0"/>
              </a:spcBef>
            </a:pPr>
            <a:r>
              <a:rPr lang="fr-FR" altLang="it-CH"/>
              <a:t>Ici on aime évidemment que l’État fasse de belles commandes à l'industrie de l'armement et qu’il  renforce tout ce qui concerne le MILITAIRE.</a:t>
            </a:r>
            <a:endParaRPr lang="it-IT" altLang="it-CH"/>
          </a:p>
          <a:p>
            <a:pPr eaLnBrk="1" hangingPunct="1">
              <a:spcBef>
                <a:spcPct val="0"/>
              </a:spcBef>
            </a:pPr>
            <a:endParaRPr lang="it-IT" altLang="it-CH"/>
          </a:p>
          <a:p>
            <a:pPr eaLnBrk="1" hangingPunct="1">
              <a:spcBef>
                <a:spcPct val="0"/>
              </a:spcBef>
            </a:pPr>
            <a:r>
              <a:rPr lang="fr-CH" altLang="it-CH"/>
              <a:t>Les majeurs centres mondiaux du pouvoir:</a:t>
            </a:r>
          </a:p>
          <a:p>
            <a:pPr eaLnBrk="1" hangingPunct="1">
              <a:spcBef>
                <a:spcPct val="0"/>
              </a:spcBef>
            </a:pPr>
            <a:r>
              <a:rPr lang="fr-FR" altLang="it-CH"/>
              <a:t>https://fr.wikipedia.org/wiki/Washington_DC</a:t>
            </a:r>
          </a:p>
          <a:p>
            <a:pPr eaLnBrk="1" hangingPunct="1">
              <a:spcBef>
                <a:spcPct val="0"/>
              </a:spcBef>
            </a:pPr>
            <a:r>
              <a:rPr lang="it-IT" altLang="it-CH"/>
              <a:t>https://fr.wikipedia.org/wiki/City_of_London</a:t>
            </a:r>
          </a:p>
          <a:p>
            <a:pPr eaLnBrk="1" hangingPunct="1">
              <a:spcBef>
                <a:spcPct val="0"/>
              </a:spcBef>
            </a:pPr>
            <a:r>
              <a:rPr lang="it-IT" altLang="it-CH"/>
              <a:t>https://fr.wikipedia.org/wiki/Vatican</a:t>
            </a:r>
          </a:p>
          <a:p>
            <a:pPr eaLnBrk="1" hangingPunct="1">
              <a:spcBef>
                <a:spcPct val="0"/>
              </a:spcBef>
            </a:pPr>
            <a:endParaRPr lang="it-IT" altLang="it-CH"/>
          </a:p>
          <a:p>
            <a:pPr eaLnBrk="1" hangingPunct="1">
              <a:spcBef>
                <a:spcPct val="0"/>
              </a:spcBef>
            </a:pPr>
            <a:r>
              <a:rPr lang="it-IT" altLang="it-CH"/>
              <a:t>https://fr.wikipedia.org/wiki/Defense_Advanced_Research_Projects_Agency</a:t>
            </a:r>
          </a:p>
          <a:p>
            <a:pPr eaLnBrk="1" hangingPunct="1">
              <a:spcBef>
                <a:spcPct val="0"/>
              </a:spcBef>
            </a:pPr>
            <a:endParaRPr lang="it-IT" altLang="it-CH"/>
          </a:p>
          <a:p>
            <a:pPr eaLnBrk="1" hangingPunct="1">
              <a:spcBef>
                <a:spcPct val="0"/>
              </a:spcBef>
            </a:pPr>
            <a:endParaRPr lang="it-IT" altLang="it-CH"/>
          </a:p>
          <a:p>
            <a:pPr eaLnBrk="1" hangingPunct="1">
              <a:spcBef>
                <a:spcPct val="0"/>
              </a:spcBef>
            </a:pPr>
            <a:r>
              <a:rPr lang="fr-FR" altLang="it-CH"/>
              <a:t>Voici une chronologie non-exhaustive des différentes</a:t>
            </a:r>
          </a:p>
          <a:p>
            <a:pPr eaLnBrk="1" hangingPunct="1">
              <a:spcBef>
                <a:spcPct val="0"/>
              </a:spcBef>
            </a:pPr>
            <a:r>
              <a:rPr lang="fr-FR" altLang="it-CH"/>
              <a:t>interventions militaires des États-Unis dans le monde</a:t>
            </a:r>
          </a:p>
          <a:p>
            <a:pPr eaLnBrk="1" hangingPunct="1">
              <a:spcBef>
                <a:spcPct val="0"/>
              </a:spcBef>
            </a:pPr>
            <a:r>
              <a:rPr lang="fr-FR" altLang="it-CH"/>
              <a:t>depuis le Manifest Destiny de 1845. Une idéologie de</a:t>
            </a:r>
          </a:p>
          <a:p>
            <a:pPr eaLnBrk="1" hangingPunct="1">
              <a:spcBef>
                <a:spcPct val="0"/>
              </a:spcBef>
            </a:pPr>
            <a:r>
              <a:rPr lang="fr-FR" altLang="it-CH"/>
              <a:t>colonisation, sous la présidence de James Polk, selon</a:t>
            </a:r>
          </a:p>
          <a:p>
            <a:pPr eaLnBrk="1" hangingPunct="1">
              <a:spcBef>
                <a:spcPct val="0"/>
              </a:spcBef>
            </a:pPr>
            <a:r>
              <a:rPr lang="fr-FR" altLang="it-CH"/>
              <a:t>laquelle les États-Unis ont pour mission divine d’apporter la</a:t>
            </a:r>
          </a:p>
          <a:p>
            <a:pPr eaLnBrk="1" hangingPunct="1">
              <a:spcBef>
                <a:spcPct val="0"/>
              </a:spcBef>
            </a:pPr>
            <a:r>
              <a:rPr lang="fr-FR" altLang="it-CH"/>
              <a:t>démocratie et la civilisation vers l’Ouest, sur les terres</a:t>
            </a:r>
          </a:p>
          <a:p>
            <a:pPr eaLnBrk="1" hangingPunct="1">
              <a:spcBef>
                <a:spcPct val="0"/>
              </a:spcBef>
            </a:pPr>
            <a:r>
              <a:rPr lang="fr-FR" altLang="it-CH"/>
              <a:t>amérindiennes. Au début du XXème siècle, le président Théodore Roosevelt a repris le concept afin de justifier l’expansionnisme et l’interventionnisme des États-Unis hors de ses frontières quand les intérêts américains étaient menacés.</a:t>
            </a:r>
          </a:p>
          <a:p>
            <a:pPr eaLnBrk="1" hangingPunct="1">
              <a:spcBef>
                <a:spcPct val="0"/>
              </a:spcBef>
            </a:pPr>
            <a:r>
              <a:rPr lang="fr-FR" altLang="it-CH"/>
              <a:t>Il déclara notamment :</a:t>
            </a:r>
          </a:p>
          <a:p>
            <a:pPr eaLnBrk="1" hangingPunct="1">
              <a:spcBef>
                <a:spcPct val="0"/>
              </a:spcBef>
            </a:pPr>
            <a:r>
              <a:rPr lang="fr-FR" altLang="it-CH"/>
              <a:t> </a:t>
            </a:r>
          </a:p>
          <a:p>
            <a:pPr eaLnBrk="1" hangingPunct="1">
              <a:spcBef>
                <a:spcPct val="0"/>
              </a:spcBef>
            </a:pPr>
            <a:r>
              <a:rPr lang="fr-FR" altLang="it-CH"/>
              <a:t>« Je crois que Dieu a présidé à la naissance de cette nation</a:t>
            </a:r>
          </a:p>
          <a:p>
            <a:pPr eaLnBrk="1" hangingPunct="1">
              <a:spcBef>
                <a:spcPct val="0"/>
              </a:spcBef>
            </a:pPr>
            <a:r>
              <a:rPr lang="fr-FR" altLang="it-CH"/>
              <a:t> </a:t>
            </a:r>
          </a:p>
          <a:p>
            <a:pPr eaLnBrk="1" hangingPunct="1">
              <a:spcBef>
                <a:spcPct val="0"/>
              </a:spcBef>
            </a:pPr>
            <a:r>
              <a:rPr lang="fr-FR" altLang="it-CH"/>
              <a:t>et que nous sommes choisis pour montrer la voie aux</a:t>
            </a:r>
          </a:p>
          <a:p>
            <a:pPr eaLnBrk="1" hangingPunct="1">
              <a:spcBef>
                <a:spcPct val="0"/>
              </a:spcBef>
            </a:pPr>
            <a:r>
              <a:rPr lang="fr-FR" altLang="it-CH"/>
              <a:t> </a:t>
            </a:r>
          </a:p>
          <a:p>
            <a:pPr eaLnBrk="1" hangingPunct="1">
              <a:spcBef>
                <a:spcPct val="0"/>
              </a:spcBef>
            </a:pPr>
            <a:r>
              <a:rPr lang="fr-FR" altLang="it-CH"/>
              <a:t>nations du monde dans leur marche sur les sentiers de la</a:t>
            </a:r>
          </a:p>
          <a:p>
            <a:pPr eaLnBrk="1" hangingPunct="1">
              <a:spcBef>
                <a:spcPct val="0"/>
              </a:spcBef>
            </a:pPr>
            <a:r>
              <a:rPr lang="fr-FR" altLang="it-CH"/>
              <a:t> </a:t>
            </a:r>
          </a:p>
          <a:p>
            <a:pPr eaLnBrk="1" hangingPunct="1">
              <a:spcBef>
                <a:spcPct val="0"/>
              </a:spcBef>
            </a:pPr>
            <a:r>
              <a:rPr lang="fr-FR" altLang="it-CH"/>
              <a:t>liberté. »</a:t>
            </a:r>
          </a:p>
          <a:p>
            <a:pPr eaLnBrk="1" hangingPunct="1">
              <a:spcBef>
                <a:spcPct val="0"/>
              </a:spcBef>
            </a:pPr>
            <a:r>
              <a:rPr lang="fr-FR" altLang="it-CH"/>
              <a:t> </a:t>
            </a:r>
          </a:p>
          <a:p>
            <a:pPr eaLnBrk="1" hangingPunct="1">
              <a:spcBef>
                <a:spcPct val="0"/>
              </a:spcBef>
            </a:pPr>
            <a:r>
              <a:rPr lang="fr-FR" altLang="it-CH"/>
              <a:t>1846 : Mexique. A l’issue d’une guerre qu’ils avaient programmées et provoquées, les États-Unis s’emparent de la moitié du territoire mexicain. Ce territoire conquis s’appelle aujourd’hui : la Californie, le Nevada, l’Utah, l’Arizona, le Nouveau-Mexique, le Colorado (en partie).</a:t>
            </a:r>
          </a:p>
          <a:p>
            <a:pPr eaLnBrk="1" hangingPunct="1">
              <a:spcBef>
                <a:spcPct val="0"/>
              </a:spcBef>
            </a:pPr>
            <a:r>
              <a:rPr lang="fr-FR" altLang="it-CH"/>
              <a:t>1852-1853 : Argentine. Les Marines  débarquent et s’installent à Buenos-Aires pour protéger les intérêts américains face à une révolution.</a:t>
            </a:r>
          </a:p>
          <a:p>
            <a:pPr eaLnBrk="1" hangingPunct="1">
              <a:spcBef>
                <a:spcPct val="0"/>
              </a:spcBef>
            </a:pPr>
            <a:r>
              <a:rPr lang="fr-FR" altLang="it-CH"/>
              <a:t>1853 : Nicaragua. Protection des citoyens et intérêts américains pendant des troubles politiques.</a:t>
            </a:r>
          </a:p>
          <a:p>
            <a:pPr eaLnBrk="1" hangingPunct="1">
              <a:spcBef>
                <a:spcPct val="0"/>
              </a:spcBef>
            </a:pPr>
            <a:r>
              <a:rPr lang="fr-FR" altLang="it-CH"/>
              <a:t>1853-1854 : Japon. « Plan d’ouverture du Japon » et expédition Perry qui conduit, avec les navires de guerre américains, à forcer le Japon à ouvrir ses ports aux États-Unis. Attendant une réponse du Japon l’autorisant à se rendre dans ce pays, le contre-amiral américain Perry, opère une démonstration navale de force et débarque par deux fois. Il obtient des autorités de Naha, sur l’île d’Okinawa, la gestion d’une concession minière. Il opère la même démonstration de force dans les îles de Bonin afin d’obtenir des facilités commerciales.</a:t>
            </a:r>
          </a:p>
          <a:p>
            <a:pPr eaLnBrk="1" hangingPunct="1">
              <a:spcBef>
                <a:spcPct val="0"/>
              </a:spcBef>
            </a:pPr>
            <a:r>
              <a:rPr lang="fr-FR" altLang="it-CH"/>
              <a:t>1854 : Nicaragua. Pour venger une offense faite au ministre-président américain en poste au Nicaragua : destruction de la vile de Greytown (San Juan del Norte).</a:t>
            </a:r>
          </a:p>
          <a:p>
            <a:pPr eaLnBrk="1" hangingPunct="1">
              <a:spcBef>
                <a:spcPct val="0"/>
              </a:spcBef>
            </a:pPr>
            <a:r>
              <a:rPr lang="fr-FR" altLang="it-CH"/>
              <a:t>1855 : Uruguay. Les armées américaines et européennes débarquent pour protéger les intérêts américains au cours d’une tentative de révolution à Montevideo.</a:t>
            </a:r>
          </a:p>
          <a:p>
            <a:pPr eaLnBrk="1" hangingPunct="1">
              <a:spcBef>
                <a:spcPct val="0"/>
              </a:spcBef>
            </a:pPr>
            <a:r>
              <a:rPr lang="fr-FR" altLang="it-CH"/>
              <a:t>1859 : Chine. Intervention destinée à protéger les intérêts des États-Unis à Shanghai.</a:t>
            </a:r>
          </a:p>
          <a:p>
            <a:pPr eaLnBrk="1" hangingPunct="1">
              <a:spcBef>
                <a:spcPct val="0"/>
              </a:spcBef>
            </a:pPr>
            <a:r>
              <a:rPr lang="fr-FR" altLang="it-CH"/>
              <a:t>1860 : Angola. Intervention en Afrique occidentale portugaise pour assurer la sécurité des citoyens et des biens américains pendant une révolte indigène à Kissembo.</a:t>
            </a:r>
          </a:p>
          <a:p>
            <a:pPr eaLnBrk="1" hangingPunct="1">
              <a:spcBef>
                <a:spcPct val="0"/>
              </a:spcBef>
            </a:pPr>
            <a:r>
              <a:rPr lang="fr-FR" altLang="it-CH"/>
              <a:t>1893 : Hawaii. Sous couvert officiel de protéger les vies et les biens des américains, cette intervention visa à mettre en place un gouvernement provisoire sous l’autorité de Sanford D. Dole.</a:t>
            </a:r>
          </a:p>
          <a:p>
            <a:pPr eaLnBrk="1" hangingPunct="1">
              <a:spcBef>
                <a:spcPct val="0"/>
              </a:spcBef>
            </a:pPr>
            <a:r>
              <a:rPr lang="fr-FR" altLang="it-CH"/>
              <a:t>1894 : Nicaragua. Intervention militaire pour protéger les intérêts américains à Bluefields à la suite d’une révolution.</a:t>
            </a:r>
          </a:p>
          <a:p>
            <a:pPr eaLnBrk="1" hangingPunct="1">
              <a:spcBef>
                <a:spcPct val="0"/>
              </a:spcBef>
            </a:pPr>
            <a:r>
              <a:rPr lang="fr-FR" altLang="it-CH"/>
              <a:t>1898 : Cuba. Sous prétexte de libérer l’île de la tutelle espagnole, les États-Unis s’installent et imposent une base militaire, la possibilités d’investissements financiers américains et un droit d’intervention dans les affaires intérieures du pays.</a:t>
            </a:r>
          </a:p>
          <a:p>
            <a:pPr eaLnBrk="1" hangingPunct="1">
              <a:spcBef>
                <a:spcPct val="0"/>
              </a:spcBef>
            </a:pPr>
            <a:r>
              <a:rPr lang="fr-FR" altLang="it-CH"/>
              <a:t>1898 : Porto-Rico, Hawaii, Wake, Guam. Sous prétexte de défaire la tutelle espagnole, les États-Unis s’installent et imposent une base militaire, la possibilités d’investissements financiers américains et un droit d’intervention dans les affaires intérieures du pays.</a:t>
            </a:r>
          </a:p>
          <a:p>
            <a:pPr eaLnBrk="1" hangingPunct="1">
              <a:spcBef>
                <a:spcPct val="0"/>
              </a:spcBef>
            </a:pPr>
            <a:r>
              <a:rPr lang="fr-FR" altLang="it-CH"/>
              <a:t>1898 : Philippines. L’archipel est vendu aux USA par l’Espagne (décembre 1898), les philippins se soulèvent contre les États-Unis (février 1899), les États-Unis envoie 70 000 militaires qui mettront trois ans pour mater le soulèvement (des milliers de pertes humaines).</a:t>
            </a:r>
          </a:p>
          <a:p>
            <a:pPr eaLnBrk="1" hangingPunct="1">
              <a:spcBef>
                <a:spcPct val="0"/>
              </a:spcBef>
            </a:pPr>
            <a:r>
              <a:rPr lang="fr-FR" altLang="it-CH"/>
              <a:t>1903 : Colombie. Les États-Unis fomentent une révolution à l’issue de laquelle ils créent de toute pièce la République de Panama qui lui assure le contrôle du canal et des bénéfices qu’il génère.</a:t>
            </a:r>
          </a:p>
          <a:p>
            <a:pPr eaLnBrk="1" hangingPunct="1">
              <a:spcBef>
                <a:spcPct val="0"/>
              </a:spcBef>
            </a:pPr>
            <a:r>
              <a:rPr lang="fr-FR" altLang="it-CH"/>
              <a:t>1914-1918 : Première Guerre Mondiale.</a:t>
            </a:r>
          </a:p>
          <a:p>
            <a:pPr eaLnBrk="1" hangingPunct="1">
              <a:spcBef>
                <a:spcPct val="0"/>
              </a:spcBef>
            </a:pPr>
            <a:r>
              <a:rPr lang="fr-FR" altLang="it-CH"/>
              <a:t>1915 : Haïti. Nouvelle intervention et occupation des troupes américaines pendant 19 ans.</a:t>
            </a:r>
          </a:p>
          <a:p>
            <a:pPr eaLnBrk="1" hangingPunct="1">
              <a:spcBef>
                <a:spcPct val="0"/>
              </a:spcBef>
            </a:pPr>
            <a:r>
              <a:rPr lang="fr-FR" altLang="it-CH"/>
              <a:t>1916 : République Dominicaine. Quatrième intervention et maintien des troupes américaines pendant 8 ans.</a:t>
            </a:r>
          </a:p>
          <a:p>
            <a:pPr eaLnBrk="1" hangingPunct="1">
              <a:spcBef>
                <a:spcPct val="0"/>
              </a:spcBef>
            </a:pPr>
            <a:r>
              <a:rPr lang="fr-FR" altLang="it-CH"/>
              <a:t>1926 : Nicaragua. Nouvelle intervention et expédition de 5000 militaires pour contrer une révolution.</a:t>
            </a:r>
          </a:p>
          <a:p>
            <a:pPr eaLnBrk="1" hangingPunct="1">
              <a:spcBef>
                <a:spcPct val="0"/>
              </a:spcBef>
            </a:pPr>
            <a:r>
              <a:rPr lang="fr-FR" altLang="it-CH"/>
              <a:t>1940-1945 : Deuxième Guerre Mondiale.</a:t>
            </a:r>
          </a:p>
          <a:p>
            <a:pPr eaLnBrk="1" hangingPunct="1">
              <a:spcBef>
                <a:spcPct val="0"/>
              </a:spcBef>
            </a:pPr>
            <a:r>
              <a:rPr lang="fr-FR" altLang="it-CH"/>
              <a:t>1945 : Début de la Guerre Froide entre les États-Unis et l’URSS.</a:t>
            </a:r>
          </a:p>
          <a:p>
            <a:pPr eaLnBrk="1" hangingPunct="1">
              <a:spcBef>
                <a:spcPct val="0"/>
              </a:spcBef>
            </a:pPr>
            <a:r>
              <a:rPr lang="fr-FR" altLang="it-CH"/>
              <a:t>1945 : Japon. Bombardements atomiques de Hiroshima et Nagasaki.</a:t>
            </a:r>
          </a:p>
          <a:p>
            <a:pPr eaLnBrk="1" hangingPunct="1">
              <a:spcBef>
                <a:spcPct val="0"/>
              </a:spcBef>
            </a:pPr>
            <a:endParaRPr lang="fr-FR" altLang="it-CH"/>
          </a:p>
          <a:p>
            <a:pPr eaLnBrk="1" hangingPunct="1">
              <a:spcBef>
                <a:spcPct val="0"/>
              </a:spcBef>
            </a:pPr>
            <a:r>
              <a:rPr lang="fr-FR" altLang="it-CH"/>
              <a:t>1945-46 : Chine. Bombardements.</a:t>
            </a:r>
          </a:p>
          <a:p>
            <a:pPr eaLnBrk="1" hangingPunct="1">
              <a:spcBef>
                <a:spcPct val="0"/>
              </a:spcBef>
            </a:pPr>
            <a:endParaRPr lang="fr-FR" altLang="it-CH"/>
          </a:p>
          <a:p>
            <a:pPr eaLnBrk="1" hangingPunct="1">
              <a:spcBef>
                <a:spcPct val="0"/>
              </a:spcBef>
            </a:pPr>
            <a:r>
              <a:rPr lang="fr-FR" altLang="it-CH"/>
              <a:t>1946 : Philippines. Colonie américaine jusqu’à l’occupation japonaise, les Philippines accèdent à leur indépendance en 1946 en concédant aux États-Unis un droit illimité d’exploitation des ressources naturelles du pays au titre des dommages de guerre. Jusqu’en 1992 les États-Unis conservent 23 bases militaires et participent à la répression des opposants communistes ou musulmans.</a:t>
            </a:r>
          </a:p>
          <a:p>
            <a:pPr eaLnBrk="1" hangingPunct="1">
              <a:spcBef>
                <a:spcPct val="0"/>
              </a:spcBef>
            </a:pPr>
            <a:endParaRPr lang="fr-FR" altLang="it-CH"/>
          </a:p>
          <a:p>
            <a:pPr eaLnBrk="1" hangingPunct="1">
              <a:spcBef>
                <a:spcPct val="0"/>
              </a:spcBef>
            </a:pPr>
            <a:r>
              <a:rPr lang="fr-FR" altLang="it-CH"/>
              <a:t>1947 : Grèce. Les États-Unis volent au secours de la dictature de colonels mise en place par les britanniques et menacée par la guérilla des gauchistes. Les États-Unis livrent 74 000 tonnes de matériels militaires et d’armements et envoient 250 « conseillers » militaires sur le terrain, assurant ainsi la victoire des forces de droite en 1949.</a:t>
            </a:r>
          </a:p>
          <a:p>
            <a:pPr eaLnBrk="1" hangingPunct="1">
              <a:spcBef>
                <a:spcPct val="0"/>
              </a:spcBef>
            </a:pPr>
            <a:endParaRPr lang="fr-FR" altLang="it-CH"/>
          </a:p>
          <a:p>
            <a:pPr eaLnBrk="1" hangingPunct="1">
              <a:spcBef>
                <a:spcPct val="0"/>
              </a:spcBef>
            </a:pPr>
            <a:r>
              <a:rPr lang="fr-FR" altLang="it-CH"/>
              <a:t>1950 : Porto Rico. Les troupes américaines qui stationnent en permanence écrasent un mouvement d’indépendance. Deux ans plus tard, Porto Rico se voit accorder le statut d‘État libre associé aux États-Unis.</a:t>
            </a:r>
          </a:p>
          <a:p>
            <a:pPr eaLnBrk="1" hangingPunct="1">
              <a:spcBef>
                <a:spcPct val="0"/>
              </a:spcBef>
            </a:pPr>
            <a:endParaRPr lang="fr-FR" altLang="it-CH"/>
          </a:p>
          <a:p>
            <a:pPr eaLnBrk="1" hangingPunct="1">
              <a:spcBef>
                <a:spcPct val="0"/>
              </a:spcBef>
            </a:pPr>
            <a:r>
              <a:rPr lang="fr-FR" altLang="it-CH"/>
              <a:t>1950-1953 : Corée. Les forces armées de la Corée du Nord franchissent le 38ème parallèle et pénètrent en Corée du Sud. A la « demande » des Nations-Unies, les États-Unis acceptent d’aider à repousser l’agression armée. 2 millions de coréens trouvent la mort au cours de cette guerre.</a:t>
            </a:r>
          </a:p>
          <a:p>
            <a:pPr eaLnBrk="1" hangingPunct="1">
              <a:spcBef>
                <a:spcPct val="0"/>
              </a:spcBef>
            </a:pPr>
            <a:endParaRPr lang="fr-FR" altLang="it-CH"/>
          </a:p>
          <a:p>
            <a:pPr eaLnBrk="1" hangingPunct="1">
              <a:spcBef>
                <a:spcPct val="0"/>
              </a:spcBef>
            </a:pPr>
            <a:r>
              <a:rPr lang="fr-FR" altLang="it-CH"/>
              <a:t>1950-53 : Chine. Nouveaux bombardements.</a:t>
            </a:r>
          </a:p>
          <a:p>
            <a:pPr eaLnBrk="1" hangingPunct="1">
              <a:spcBef>
                <a:spcPct val="0"/>
              </a:spcBef>
            </a:pPr>
            <a:endParaRPr lang="fr-FR" altLang="it-CH"/>
          </a:p>
          <a:p>
            <a:pPr eaLnBrk="1" hangingPunct="1">
              <a:spcBef>
                <a:spcPct val="0"/>
              </a:spcBef>
            </a:pPr>
            <a:r>
              <a:rPr lang="fr-FR" altLang="it-CH"/>
              <a:t>1953 : Iran. Opération Ajax, un coup d’État orchestré par la CIA est mené par l’armée et les grands propriétaires fonciers après que les britanniques aient organisés le boycott des compagnies pétrolières iraniennes suite à leur nationalisation en 1951. Les États-Unis soutiennent pendant les 25 ans qui suivent l’homme fort du pays, le Shah d’Iran. Celui-ci s’enfuira en 1978 devant le raz-de-marée de la Révolution Islamique de l’ayatollah Khomeiney en exil. Deux ans plus tard, en 1980, la guerre entre l’Iran et l’Irak sera une aubaine pour les industries d’armements, notamment américaines.</a:t>
            </a:r>
          </a:p>
          <a:p>
            <a:pPr eaLnBrk="1" hangingPunct="1">
              <a:spcBef>
                <a:spcPct val="0"/>
              </a:spcBef>
            </a:pPr>
            <a:endParaRPr lang="fr-FR" altLang="it-CH"/>
          </a:p>
          <a:p>
            <a:pPr eaLnBrk="1" hangingPunct="1">
              <a:spcBef>
                <a:spcPct val="0"/>
              </a:spcBef>
            </a:pPr>
            <a:r>
              <a:rPr lang="fr-FR" altLang="it-CH"/>
              <a:t>1954 : Guatemala. Opération PBSUCCESS, des mercenaires entraînés par la CIA au Honduras et au Nicaragua renversent, avec l’aide de l’aviation américaine, le gouvernement démocratique du président Arbenz Guzman remplacé par une junte militaire réclamée par Eisenhower.</a:t>
            </a:r>
          </a:p>
          <a:p>
            <a:pPr eaLnBrk="1" hangingPunct="1">
              <a:spcBef>
                <a:spcPct val="0"/>
              </a:spcBef>
            </a:pPr>
            <a:endParaRPr lang="fr-FR" altLang="it-CH"/>
          </a:p>
          <a:p>
            <a:pPr eaLnBrk="1" hangingPunct="1">
              <a:spcBef>
                <a:spcPct val="0"/>
              </a:spcBef>
            </a:pPr>
            <a:r>
              <a:rPr lang="fr-FR" altLang="it-CH"/>
              <a:t>1958 : Liban. Des milliers de Marines sont envoyés à Beyrouth pour empêcher le renversement du gouvernement pro-américain et protéger les intérêts américains dans la région.</a:t>
            </a:r>
          </a:p>
          <a:p>
            <a:pPr eaLnBrk="1" hangingPunct="1">
              <a:spcBef>
                <a:spcPct val="0"/>
              </a:spcBef>
            </a:pPr>
            <a:endParaRPr lang="fr-FR" altLang="it-CH"/>
          </a:p>
          <a:p>
            <a:pPr eaLnBrk="1" hangingPunct="1">
              <a:spcBef>
                <a:spcPct val="0"/>
              </a:spcBef>
            </a:pPr>
            <a:r>
              <a:rPr lang="fr-FR" altLang="it-CH"/>
              <a:t>1958 : Indonésie. Bombardements par les militaires et combattants islamistes appuyés par les États-Unis contre le gouvernement démocratique de Sumatra.</a:t>
            </a:r>
          </a:p>
          <a:p>
            <a:pPr eaLnBrk="1" hangingPunct="1">
              <a:spcBef>
                <a:spcPct val="0"/>
              </a:spcBef>
            </a:pPr>
            <a:r>
              <a:rPr lang="fr-FR" altLang="it-CH"/>
              <a:t>1960 : Guatemala. Bombardements.</a:t>
            </a:r>
          </a:p>
          <a:p>
            <a:pPr eaLnBrk="1" hangingPunct="1">
              <a:spcBef>
                <a:spcPct val="0"/>
              </a:spcBef>
            </a:pPr>
            <a:endParaRPr lang="fr-FR" altLang="it-CH"/>
          </a:p>
          <a:p>
            <a:pPr eaLnBrk="1" hangingPunct="1">
              <a:spcBef>
                <a:spcPct val="0"/>
              </a:spcBef>
            </a:pPr>
            <a:r>
              <a:rPr lang="fr-FR" altLang="it-CH"/>
              <a:t>1961 : Cuba. Opération Mongoose, armés et entraînés par la CIA, plus de 1000 exilés cubains débarquent dans la Baie des Cochons avec l’espoir de provoquer une rébellion contre le gouvernement castriste en place très populaire. Le soulèvement n’a pas lieu, les mercenaires sont rejetés à la mer, les États-Unis imposent un embargo à Cuba.</a:t>
            </a:r>
          </a:p>
          <a:p>
            <a:pPr eaLnBrk="1" hangingPunct="1">
              <a:spcBef>
                <a:spcPct val="0"/>
              </a:spcBef>
            </a:pPr>
            <a:endParaRPr lang="fr-FR" altLang="it-CH"/>
          </a:p>
          <a:p>
            <a:pPr eaLnBrk="1" hangingPunct="1">
              <a:spcBef>
                <a:spcPct val="0"/>
              </a:spcBef>
            </a:pPr>
            <a:r>
              <a:rPr lang="fr-FR" altLang="it-CH"/>
              <a:t>1961-1972 : Vietnam. Pendant 11 ans, les États-Unis, prenant le relais de l’armée française, utilisent tout leur arsenal militaire y compris des armes chimiques pour venir à bout d’un mouvement révolutionnaire nationaliste d’indépendance. La plus longue guerre dans laquelle se sont embarqués les États-Unis causera la mort de plus d’un million de combattants vietnamiens, quatre millions de civils et près de 60 000 soldats américains.</a:t>
            </a:r>
          </a:p>
          <a:p>
            <a:pPr eaLnBrk="1" hangingPunct="1">
              <a:spcBef>
                <a:spcPct val="0"/>
              </a:spcBef>
            </a:pPr>
            <a:endParaRPr lang="fr-FR" altLang="it-CH"/>
          </a:p>
          <a:p>
            <a:pPr eaLnBrk="1" hangingPunct="1">
              <a:spcBef>
                <a:spcPct val="0"/>
              </a:spcBef>
            </a:pPr>
            <a:r>
              <a:rPr lang="fr-FR" altLang="it-CH"/>
              <a:t>1961-1972 : Laos et Cambodge. Bien qu’officiellement pas en guerre avec ces deux pays, les États-Unis y effectuèrent d’incessantes attaques aériennes et d’innombrables massacres de populations.</a:t>
            </a:r>
          </a:p>
          <a:p>
            <a:pPr eaLnBrk="1" hangingPunct="1">
              <a:spcBef>
                <a:spcPct val="0"/>
              </a:spcBef>
            </a:pPr>
            <a:endParaRPr lang="fr-FR" altLang="it-CH"/>
          </a:p>
          <a:p>
            <a:pPr eaLnBrk="1" hangingPunct="1">
              <a:spcBef>
                <a:spcPct val="0"/>
              </a:spcBef>
            </a:pPr>
            <a:r>
              <a:rPr lang="fr-FR" altLang="it-CH"/>
              <a:t>1961 : Congo. Assassinat du premier ministre Patrice Lumumba par les services secrets belges soutenus par la CIA.</a:t>
            </a:r>
          </a:p>
          <a:p>
            <a:pPr eaLnBrk="1" hangingPunct="1">
              <a:spcBef>
                <a:spcPct val="0"/>
              </a:spcBef>
            </a:pPr>
            <a:endParaRPr lang="fr-FR" altLang="it-CH"/>
          </a:p>
          <a:p>
            <a:pPr eaLnBrk="1" hangingPunct="1">
              <a:spcBef>
                <a:spcPct val="0"/>
              </a:spcBef>
            </a:pPr>
            <a:r>
              <a:rPr lang="fr-FR" altLang="it-CH"/>
              <a:t>1962 : Cuba. Crise des missiles.</a:t>
            </a:r>
          </a:p>
          <a:p>
            <a:pPr eaLnBrk="1" hangingPunct="1">
              <a:spcBef>
                <a:spcPct val="0"/>
              </a:spcBef>
            </a:pPr>
            <a:endParaRPr lang="fr-FR" altLang="it-CH"/>
          </a:p>
          <a:p>
            <a:pPr eaLnBrk="1" hangingPunct="1">
              <a:spcBef>
                <a:spcPct val="0"/>
              </a:spcBef>
            </a:pPr>
            <a:r>
              <a:rPr lang="fr-FR" altLang="it-CH"/>
              <a:t>1964 : Panama.  Les Marines qui protègent les intérêts américains du canal de Panama écrasent une révolte visant à nationaliser ce secteur stratégique. Après avoir protégé et utilisé le dictateur panaméen pour leurs attaques contre le Nicaragua sandiniste, les USA s’en débarrassent. 26 000 soldats américains envahissent le pays sous couvert de le faire comparaître devant les tribunaux américains pour trafic de drogue. Des centaines de civils périssent sous les bombardements.</a:t>
            </a:r>
          </a:p>
          <a:p>
            <a:pPr eaLnBrk="1" hangingPunct="1">
              <a:spcBef>
                <a:spcPct val="0"/>
              </a:spcBef>
            </a:pPr>
            <a:endParaRPr lang="fr-FR" altLang="it-CH"/>
          </a:p>
          <a:p>
            <a:pPr eaLnBrk="1" hangingPunct="1">
              <a:spcBef>
                <a:spcPct val="0"/>
              </a:spcBef>
            </a:pPr>
            <a:r>
              <a:rPr lang="fr-FR" altLang="it-CH"/>
              <a:t>1964 : Brésil. Renversement du président Joao Goulart par un putch militaire soutenu par la CIA et instauration de la dictature du maréchal Castelo Branco.</a:t>
            </a:r>
          </a:p>
          <a:p>
            <a:pPr eaLnBrk="1" hangingPunct="1">
              <a:spcBef>
                <a:spcPct val="0"/>
              </a:spcBef>
            </a:pPr>
            <a:endParaRPr lang="fr-FR" altLang="it-CH"/>
          </a:p>
          <a:p>
            <a:pPr eaLnBrk="1" hangingPunct="1">
              <a:spcBef>
                <a:spcPct val="0"/>
              </a:spcBef>
            </a:pPr>
            <a:r>
              <a:rPr lang="fr-FR" altLang="it-CH"/>
              <a:t>1964 : Congo. Bombardements pour réprimer la révolte nationaliste de gauche soutenue par l’Organisation de l’Unité Africaine.</a:t>
            </a:r>
          </a:p>
          <a:p>
            <a:pPr eaLnBrk="1" hangingPunct="1">
              <a:spcBef>
                <a:spcPct val="0"/>
              </a:spcBef>
            </a:pPr>
            <a:endParaRPr lang="fr-FR" altLang="it-CH"/>
          </a:p>
          <a:p>
            <a:pPr eaLnBrk="1" hangingPunct="1">
              <a:spcBef>
                <a:spcPct val="0"/>
              </a:spcBef>
            </a:pPr>
            <a:r>
              <a:rPr lang="fr-FR" altLang="it-CH"/>
              <a:t>1965 : Indonésie. Prétextant une tentative de putch des communiste pourtant proche du pouvoir de Sukarno, une opération militaire sanglante dont les dirigeants sont téléguidés par la CIA est menée. Des centaines de milliers d’indonésiens sont victimes d’une chasse à l’opposant, la longue et meurtrière carrière de l’homme de paille américain Suharto commence pour culminer au Timor Oriental.</a:t>
            </a:r>
          </a:p>
          <a:p>
            <a:pPr eaLnBrk="1" hangingPunct="1">
              <a:spcBef>
                <a:spcPct val="0"/>
              </a:spcBef>
            </a:pPr>
            <a:endParaRPr lang="fr-FR" altLang="it-CH"/>
          </a:p>
          <a:p>
            <a:pPr eaLnBrk="1" hangingPunct="1">
              <a:spcBef>
                <a:spcPct val="0"/>
              </a:spcBef>
            </a:pPr>
            <a:r>
              <a:rPr lang="fr-FR" altLang="it-CH"/>
              <a:t>1965 : République Dominicaine. Sous le couvert de l’Organisation des États Américains, les États-Unis interviennent militairement pour contrer une prétendue menace communiste et provoquent un coup d’État contre le président Juan Bosch élu démocratiquement. La bataille de Saint-Domingue fait quelque 10 000 victimes.</a:t>
            </a:r>
          </a:p>
          <a:p>
            <a:pPr eaLnBrk="1" hangingPunct="1">
              <a:spcBef>
                <a:spcPct val="0"/>
              </a:spcBef>
            </a:pPr>
            <a:r>
              <a:rPr lang="fr-FR" altLang="it-CH"/>
              <a:t>1965 : Pérou. Bombardements.</a:t>
            </a:r>
          </a:p>
          <a:p>
            <a:pPr eaLnBrk="1" hangingPunct="1">
              <a:spcBef>
                <a:spcPct val="0"/>
              </a:spcBef>
            </a:pPr>
            <a:endParaRPr lang="fr-FR" altLang="it-CH"/>
          </a:p>
          <a:p>
            <a:pPr eaLnBrk="1" hangingPunct="1">
              <a:spcBef>
                <a:spcPct val="0"/>
              </a:spcBef>
            </a:pPr>
            <a:r>
              <a:rPr lang="fr-FR" altLang="it-CH"/>
              <a:t>1967-69 : Guatemala. Formation des forces armées guatémaltèques du président Julio César Mendez Montenegro par les forces spéciales américaines pour contrer les attaques des rebelles gauchistes.</a:t>
            </a:r>
          </a:p>
          <a:p>
            <a:pPr eaLnBrk="1" hangingPunct="1">
              <a:spcBef>
                <a:spcPct val="0"/>
              </a:spcBef>
            </a:pPr>
            <a:endParaRPr lang="fr-FR" altLang="it-CH"/>
          </a:p>
          <a:p>
            <a:pPr eaLnBrk="1" hangingPunct="1">
              <a:spcBef>
                <a:spcPct val="0"/>
              </a:spcBef>
            </a:pPr>
            <a:r>
              <a:rPr lang="fr-FR" altLang="it-CH"/>
              <a:t>1970 : Oman. Soutien logistique de la CIA et formation par des conseillers américains, les troupes iraniennes tentent d’envahir le sultanat pour contrer l’insurrection communiste dite Guerre du Dhofar.</a:t>
            </a:r>
          </a:p>
          <a:p>
            <a:pPr eaLnBrk="1" hangingPunct="1">
              <a:spcBef>
                <a:spcPct val="0"/>
              </a:spcBef>
            </a:pPr>
            <a:endParaRPr lang="fr-FR" altLang="it-CH"/>
          </a:p>
          <a:p>
            <a:pPr eaLnBrk="1" hangingPunct="1">
              <a:spcBef>
                <a:spcPct val="0"/>
              </a:spcBef>
            </a:pPr>
            <a:r>
              <a:rPr lang="fr-FR" altLang="it-CH"/>
              <a:t>1970 : Moyen-Orient. Implication militaire des États-Unis auprès d’Israël dans les guerres qui ont lieu dans cette région du globe.</a:t>
            </a:r>
          </a:p>
          <a:p>
            <a:pPr eaLnBrk="1" hangingPunct="1">
              <a:spcBef>
                <a:spcPct val="0"/>
              </a:spcBef>
            </a:pPr>
            <a:endParaRPr lang="fr-FR" altLang="it-CH"/>
          </a:p>
          <a:p>
            <a:pPr eaLnBrk="1" hangingPunct="1">
              <a:spcBef>
                <a:spcPct val="0"/>
              </a:spcBef>
            </a:pPr>
            <a:r>
              <a:rPr lang="fr-FR" altLang="it-CH"/>
              <a:t>1973 : Chili. Suite à la réforme agraire et aux nationalisations, les États-Unis, par l’intermédiaire de la CIA et de la firme ITT, fomentent un coup d’État militaire qui conduit à l’extermination du président élu de gauche Salvador Allende. Des milliers de morts, de femmes et d’enfants enlevés et torturés, et l’installation de la dictature d’extrême-droite du général Pinochet conseillé par la CIA.</a:t>
            </a:r>
          </a:p>
          <a:p>
            <a:pPr eaLnBrk="1" hangingPunct="1">
              <a:spcBef>
                <a:spcPct val="0"/>
              </a:spcBef>
            </a:pPr>
            <a:r>
              <a:rPr lang="fr-FR" altLang="it-CH"/>
              <a:t>1975-1999 : Timor Oriental. Les États-Unis soutiennent sans faillir l’invasion et l’annexion conduite par l’Indonésie de Suharto. Un tiers de la population est décimée en près de 25 années. Alors qu’en 1999 lors d’un référendum, 80% de la population du Timor Oriental choisit l’indépendance, les États-Unis soutiennent les exactions et la terreur de milices téléguidées par l’armée indonésienne qui s’opposent à l’indépendance. Les États-Unis finissent par accepter, sous la pression internationale, l’idée d’une force de maintien de la Paix de l’ONU.</a:t>
            </a:r>
          </a:p>
          <a:p>
            <a:pPr eaLnBrk="1" hangingPunct="1">
              <a:spcBef>
                <a:spcPct val="0"/>
              </a:spcBef>
            </a:pPr>
            <a:endParaRPr lang="fr-FR" altLang="it-CH"/>
          </a:p>
          <a:p>
            <a:pPr eaLnBrk="1" hangingPunct="1">
              <a:spcBef>
                <a:spcPct val="0"/>
              </a:spcBef>
            </a:pPr>
            <a:r>
              <a:rPr lang="fr-FR" altLang="it-CH"/>
              <a:t>1979-1989 : Afghanistan. Opération Cyclone, soutien logistique aux Moudjahidins du commandant Massoud pour contrer l’invasion de l’URSS. Soutien à Oussama Ben Laden appuyé par les services secrets pakistanais, l’ISI, dans le recrutement, la formation et l’envoi de combattants islamistes sur le front afghan.</a:t>
            </a:r>
          </a:p>
          <a:p>
            <a:pPr eaLnBrk="1" hangingPunct="1">
              <a:spcBef>
                <a:spcPct val="0"/>
              </a:spcBef>
            </a:pPr>
            <a:endParaRPr lang="fr-FR" altLang="it-CH"/>
          </a:p>
          <a:p>
            <a:pPr eaLnBrk="1" hangingPunct="1">
              <a:spcBef>
                <a:spcPct val="0"/>
              </a:spcBef>
            </a:pPr>
            <a:r>
              <a:rPr lang="fr-FR" altLang="it-CH"/>
              <a:t>1980-1990 : Salvador. Les États-Unis s’engagent militairement aux côté des forces gouvernementales, de l’oligarchie au pouvoir et des escadrons de la mort de l’armée salvadorienne pour contrer la guérilla marxiste du FMLN. En 1980, l’archevêque Romero, très populaire chez les pauvres, est assassiné par des hommes proches de la CIA. En dix ans, la guerre civile a fait plus de 100 000 morts.</a:t>
            </a:r>
          </a:p>
          <a:p>
            <a:pPr eaLnBrk="1" hangingPunct="1">
              <a:spcBef>
                <a:spcPct val="0"/>
              </a:spcBef>
            </a:pPr>
            <a:endParaRPr lang="fr-FR" altLang="it-CH"/>
          </a:p>
          <a:p>
            <a:pPr eaLnBrk="1" hangingPunct="1">
              <a:spcBef>
                <a:spcPct val="0"/>
              </a:spcBef>
            </a:pPr>
            <a:r>
              <a:rPr lang="fr-FR" altLang="it-CH"/>
              <a:t>1981-1988 : Nicaragua. Les États-Unis n’acceptent pas la série de réformes que les Sandinistes du président Daniel Ortega arrivés au pouvoir en 1979 engagent. Les États-Unis apportent leur soutien aux Contras basés au Honduras. En 1986, le scandale de l’Irangate révèle que le produit financier des ventes d’armes américaines à l’Iran a servi a financer les Contras.</a:t>
            </a:r>
          </a:p>
          <a:p>
            <a:pPr eaLnBrk="1" hangingPunct="1">
              <a:spcBef>
                <a:spcPct val="0"/>
              </a:spcBef>
            </a:pPr>
            <a:endParaRPr lang="fr-FR" altLang="it-CH"/>
          </a:p>
          <a:p>
            <a:pPr eaLnBrk="1" hangingPunct="1">
              <a:spcBef>
                <a:spcPct val="0"/>
              </a:spcBef>
            </a:pPr>
            <a:r>
              <a:rPr lang="fr-FR" altLang="it-CH"/>
              <a:t>1982-1984 : Liban. Les troupes phalangistes du Liban soutenues par Israël et les États-Unis expulsent et massacrent des Palestiniens.</a:t>
            </a:r>
          </a:p>
          <a:p>
            <a:pPr eaLnBrk="1" hangingPunct="1">
              <a:spcBef>
                <a:spcPct val="0"/>
              </a:spcBef>
            </a:pPr>
            <a:endParaRPr lang="fr-FR" altLang="it-CH"/>
          </a:p>
          <a:p>
            <a:pPr eaLnBrk="1" hangingPunct="1">
              <a:spcBef>
                <a:spcPct val="0"/>
              </a:spcBef>
            </a:pPr>
            <a:r>
              <a:rPr lang="fr-FR" altLang="it-CH"/>
              <a:t>1983 : Grenade. Opération Urgent Fury, embourbés au Liban, les États-Unis font une démonstration de force en envahissant la minuscule île de la Grenade prétextant de la sécurité de quelques citoyens américains et pour renverser le dirigeant Maurice Bishop suite à son coup d’Etat pacifique contre le régime autoritaire du Premier Ministre Eric Gairy. Huit ans plus tard, le Wall Street Journal qualifie cette démonstration d’« invasion des banques », l’île est devenue un paradis pour la fraude financière et l’évasion fiscale.</a:t>
            </a:r>
          </a:p>
          <a:p>
            <a:pPr eaLnBrk="1" hangingPunct="1">
              <a:spcBef>
                <a:spcPct val="0"/>
              </a:spcBef>
            </a:pPr>
            <a:endParaRPr lang="fr-FR" altLang="it-CH"/>
          </a:p>
          <a:p>
            <a:pPr eaLnBrk="1" hangingPunct="1">
              <a:spcBef>
                <a:spcPct val="0"/>
              </a:spcBef>
            </a:pPr>
            <a:r>
              <a:rPr lang="fr-FR" altLang="it-CH"/>
              <a:t>1986 : Libye. Suite aux attentats anti-américains en Europe, l’aviation américaine bombarde des villes libyennes, faisant des centaines de victimes parmi les civils et les officiels.</a:t>
            </a:r>
          </a:p>
          <a:p>
            <a:pPr eaLnBrk="1" hangingPunct="1">
              <a:spcBef>
                <a:spcPct val="0"/>
              </a:spcBef>
            </a:pPr>
            <a:endParaRPr lang="fr-FR" altLang="it-CH"/>
          </a:p>
          <a:p>
            <a:pPr eaLnBrk="1" hangingPunct="1">
              <a:spcBef>
                <a:spcPct val="0"/>
              </a:spcBef>
            </a:pPr>
            <a:r>
              <a:rPr lang="fr-FR" altLang="it-CH"/>
              <a:t>1986 : Les États-Unis sont condamnés pour « usage illégal de la force » contre le Nicaragua par la Cour internationale de justice de La Haye.</a:t>
            </a:r>
          </a:p>
          <a:p>
            <a:pPr eaLnBrk="1" hangingPunct="1">
              <a:spcBef>
                <a:spcPct val="0"/>
              </a:spcBef>
            </a:pPr>
            <a:endParaRPr lang="fr-FR" altLang="it-CH"/>
          </a:p>
          <a:p>
            <a:pPr eaLnBrk="1" hangingPunct="1">
              <a:spcBef>
                <a:spcPct val="0"/>
              </a:spcBef>
            </a:pPr>
            <a:r>
              <a:rPr lang="fr-FR" altLang="it-CH"/>
              <a:t>1988 : Iran. Opération Praying Mantis de la marine américaine contre les deux plateformes pétrolières iraniennes, Sassan &amp; Sirri, durant la guerre Iran-Irak et suite aux dégâts de la frégate USS Samuel B. Roberts causés par une mine iranienne.</a:t>
            </a:r>
          </a:p>
          <a:p>
            <a:pPr eaLnBrk="1" hangingPunct="1">
              <a:spcBef>
                <a:spcPct val="0"/>
              </a:spcBef>
            </a:pPr>
            <a:endParaRPr lang="fr-FR" altLang="it-CH"/>
          </a:p>
          <a:p>
            <a:pPr eaLnBrk="1" hangingPunct="1">
              <a:spcBef>
                <a:spcPct val="0"/>
              </a:spcBef>
            </a:pPr>
            <a:r>
              <a:rPr lang="fr-FR" altLang="it-CH"/>
              <a:t>1989 : Philippines. L’aviation américaine prête main-forte aux forces gouvernementales pour contrecarrer un des nombreux coup d’État contre la présidente Corazon Aquino, farouche opposante aux communistes et aux indépendantistes musulmans.</a:t>
            </a:r>
          </a:p>
          <a:p>
            <a:pPr eaLnBrk="1" hangingPunct="1">
              <a:spcBef>
                <a:spcPct val="0"/>
              </a:spcBef>
            </a:pPr>
            <a:r>
              <a:rPr lang="fr-FR" altLang="it-CH"/>
              <a:t>1989 : Panama. Opération Just Cause, le président George H.W. Bush ordonne la prise de contrôle du canal de Panama et renverse le dictateur militaire Manuel Noriega, agent double de la CIA, suite au prétexte de l’exécution d’un soldat américain par des soldats panaméens.</a:t>
            </a:r>
          </a:p>
          <a:p>
            <a:pPr eaLnBrk="1" hangingPunct="1">
              <a:spcBef>
                <a:spcPct val="0"/>
              </a:spcBef>
            </a:pPr>
            <a:endParaRPr lang="fr-FR" altLang="it-CH"/>
          </a:p>
          <a:p>
            <a:pPr eaLnBrk="1" hangingPunct="1">
              <a:spcBef>
                <a:spcPct val="0"/>
              </a:spcBef>
            </a:pPr>
            <a:r>
              <a:rPr lang="fr-FR" altLang="it-CH"/>
              <a:t>1991 : Irak. Allié précieux des États-Unis dans la région durant de longues années, le dictateur Saddam Hussein envahit le Koweït sans en référer à la superpuissance. Les États-Unis, n’acceptant pas de perdre le contrôle d’une partie des ressources pétrolières du Golfe, déclarent la guerre à l’Irak en janvier 1991 et mettent en place une coalition militaire internationale qui, avec le soutien de l’ONU, libère le Koweït. L’Irak est placé sous embargo.</a:t>
            </a:r>
          </a:p>
          <a:p>
            <a:pPr eaLnBrk="1" hangingPunct="1">
              <a:spcBef>
                <a:spcPct val="0"/>
              </a:spcBef>
            </a:pPr>
            <a:endParaRPr lang="fr-FR" altLang="it-CH"/>
          </a:p>
          <a:p>
            <a:pPr eaLnBrk="1" hangingPunct="1">
              <a:spcBef>
                <a:spcPct val="0"/>
              </a:spcBef>
            </a:pPr>
            <a:r>
              <a:rPr lang="fr-FR" altLang="it-CH"/>
              <a:t>1993-1994 : Somalie. Fiasco des opérations Restore Hope I et II, en appui à l’ONU, pour mettre fin à la guerre civile du seigneur de guerre Mohamed Aidid.</a:t>
            </a:r>
          </a:p>
          <a:p>
            <a:pPr eaLnBrk="1" hangingPunct="1">
              <a:spcBef>
                <a:spcPct val="0"/>
              </a:spcBef>
            </a:pPr>
            <a:endParaRPr lang="fr-FR" altLang="it-CH"/>
          </a:p>
          <a:p>
            <a:pPr eaLnBrk="1" hangingPunct="1">
              <a:spcBef>
                <a:spcPct val="0"/>
              </a:spcBef>
            </a:pPr>
            <a:r>
              <a:rPr lang="fr-FR" altLang="it-CH"/>
              <a:t>1994 : Haïti. Ayant occupé Haïti de 1915 à 1934 puis soutenus les deux effroyables dictatures de François et Jean-Claude Duvalier de 1957 à 1986, les États-Unis se montrent favorables au renversement par coup d’État, en 1991, contre le dictateur Raoul Cédras remplacé par le le président en exil Jean-Bertrand Aristide escorté par 22000 soldats américains. Parmi les militaires impliqués dans le coup d’État, le colonel François qui a été formé, comme les dictateurs latino-américains Noriega et d’Aubuisson, dans la même académie militaire américaine. Trois ans plus tard les États-Unis interviennent militairement pour remettre en scelle le président déchu.</a:t>
            </a:r>
          </a:p>
          <a:p>
            <a:pPr eaLnBrk="1" hangingPunct="1">
              <a:spcBef>
                <a:spcPct val="0"/>
              </a:spcBef>
            </a:pPr>
            <a:endParaRPr lang="fr-FR" altLang="it-CH"/>
          </a:p>
          <a:p>
            <a:pPr eaLnBrk="1" hangingPunct="1">
              <a:spcBef>
                <a:spcPct val="0"/>
              </a:spcBef>
            </a:pPr>
            <a:r>
              <a:rPr lang="fr-FR" altLang="it-CH"/>
              <a:t>1995 : Yougoslavie. Bombardements en Bosnie-Herzégovine en soutien aux forces armées de l’ONU/OTAN.</a:t>
            </a:r>
          </a:p>
          <a:p>
            <a:pPr eaLnBrk="1" hangingPunct="1">
              <a:spcBef>
                <a:spcPct val="0"/>
              </a:spcBef>
            </a:pPr>
            <a:endParaRPr lang="fr-FR" altLang="it-CH"/>
          </a:p>
          <a:p>
            <a:pPr eaLnBrk="1" hangingPunct="1">
              <a:spcBef>
                <a:spcPct val="0"/>
              </a:spcBef>
            </a:pPr>
            <a:r>
              <a:rPr lang="fr-FR" altLang="it-CH"/>
              <a:t>1996 : Somalie. Soutien de la CIA dans l’assassinat de Mohamed Aidid.</a:t>
            </a:r>
          </a:p>
          <a:p>
            <a:pPr eaLnBrk="1" hangingPunct="1">
              <a:spcBef>
                <a:spcPct val="0"/>
              </a:spcBef>
            </a:pPr>
            <a:endParaRPr lang="fr-FR" altLang="it-CH"/>
          </a:p>
          <a:p>
            <a:pPr eaLnBrk="1" hangingPunct="1">
              <a:spcBef>
                <a:spcPct val="0"/>
              </a:spcBef>
            </a:pPr>
            <a:r>
              <a:rPr lang="fr-FR" altLang="it-CH"/>
              <a:t>1998 : Irak. Les États-Unis et l’Angleterre reprennent leurs bombardements sur l’Irak et se fixent comme objectif l’élimination physique de Saddam Hussein et la mise en place d’un gouvernement de remplacement.</a:t>
            </a:r>
          </a:p>
          <a:p>
            <a:pPr eaLnBrk="1" hangingPunct="1">
              <a:spcBef>
                <a:spcPct val="0"/>
              </a:spcBef>
            </a:pPr>
            <a:endParaRPr lang="fr-FR" altLang="it-CH"/>
          </a:p>
          <a:p>
            <a:pPr eaLnBrk="1" hangingPunct="1">
              <a:spcBef>
                <a:spcPct val="0"/>
              </a:spcBef>
            </a:pPr>
            <a:r>
              <a:rPr lang="fr-FR" altLang="it-CH"/>
              <a:t>1998 : Soudan. Opération Infinite Reach, en riposte aux attentats terroristes contre les ambassades américaines de Nairobi au Kenya et de Dar-es-Salaam en Tanzanie, l’armée américaine détruit un complexe pharmaceutique d’Al-Shifa supposé servir de lieux de production d’armement chimique à des fins terroristes.</a:t>
            </a:r>
          </a:p>
          <a:p>
            <a:pPr eaLnBrk="1" hangingPunct="1">
              <a:spcBef>
                <a:spcPct val="0"/>
              </a:spcBef>
            </a:pPr>
            <a:endParaRPr lang="fr-FR" altLang="it-CH"/>
          </a:p>
          <a:p>
            <a:pPr eaLnBrk="1" hangingPunct="1">
              <a:spcBef>
                <a:spcPct val="0"/>
              </a:spcBef>
            </a:pPr>
            <a:r>
              <a:rPr lang="fr-FR" altLang="it-CH"/>
              <a:t>1998 : Afghanistan, Opération Infinite Reach, bombardements massifs par la marine américaine de quatre camps d’entrainement dont Al Badr, El Farouq et Zawhar Kili, dirigés par Oussama Ben Laden, ex-agent de la CIA, lors d’un sommet de hauts responsables de plusieurs milices islamistes. L’attaque américaine provoqua la mort de cinq agents secrets pakistanais de l’ISI.</a:t>
            </a:r>
          </a:p>
          <a:p>
            <a:pPr eaLnBrk="1" hangingPunct="1">
              <a:spcBef>
                <a:spcPct val="0"/>
              </a:spcBef>
            </a:pPr>
            <a:endParaRPr lang="fr-FR" altLang="it-CH"/>
          </a:p>
          <a:p>
            <a:pPr eaLnBrk="1" hangingPunct="1">
              <a:spcBef>
                <a:spcPct val="0"/>
              </a:spcBef>
            </a:pPr>
            <a:r>
              <a:rPr lang="fr-FR" altLang="it-CH"/>
              <a:t>1998 : Timor Oriental. Soutien logistique à l’ONU pour son indépendance.</a:t>
            </a:r>
          </a:p>
          <a:p>
            <a:pPr eaLnBrk="1" hangingPunct="1">
              <a:spcBef>
                <a:spcPct val="0"/>
              </a:spcBef>
            </a:pPr>
            <a:endParaRPr lang="fr-FR" altLang="it-CH"/>
          </a:p>
          <a:p>
            <a:pPr eaLnBrk="1" hangingPunct="1">
              <a:spcBef>
                <a:spcPct val="0"/>
              </a:spcBef>
            </a:pPr>
            <a:r>
              <a:rPr lang="fr-FR" altLang="it-CH"/>
              <a:t>1999 : Yougoslavie. Au mois de mars, sous l’impulsion des États-Unis, l’OTAN bombarde le Kosovo et la Serbie ou s’opposent l’Armée de Libération du Kosovo qui depuis 1998 mène des opérations de guérilla et les forces de polices serbes qui, de leur côté, prennent en otage les populations civiles. Des centaines de bombes à uranium appauvri sont testées par les États-Unis.</a:t>
            </a:r>
          </a:p>
          <a:p>
            <a:pPr eaLnBrk="1" hangingPunct="1">
              <a:spcBef>
                <a:spcPct val="0"/>
              </a:spcBef>
            </a:pPr>
            <a:endParaRPr lang="fr-FR" altLang="it-CH"/>
          </a:p>
          <a:p>
            <a:pPr eaLnBrk="1" hangingPunct="1">
              <a:spcBef>
                <a:spcPct val="0"/>
              </a:spcBef>
            </a:pPr>
            <a:r>
              <a:rPr lang="fr-FR" altLang="it-CH"/>
              <a:t>11 septembre 2001 : Début de la Guerre contre le Terrorisme. Lancement de l’opération Enduring Freedom à l’échelle du globe.</a:t>
            </a:r>
          </a:p>
          <a:p>
            <a:pPr eaLnBrk="1" hangingPunct="1">
              <a:spcBef>
                <a:spcPct val="0"/>
              </a:spcBef>
            </a:pPr>
            <a:r>
              <a:rPr lang="fr-FR" altLang="it-CH"/>
              <a:t>2001/2014 : Afghanistan. Opération Active Endeavour, suite aux attentats du 11 septembre attribués à l’organisation Al-Qaïda dirigée par Oussama Ben Laden, les États-Unis forment une coalition internationale, implantent des bases au Pakistan et bombardent massivement le pays. Les Taliban sont renversés. Les États-Unis ne parviennent pas à imposer leur « protégé » (l’ancien roi), un gouvernement de transition est mis en place. Les prisonniers de guerre se voient déniés par les États-Unis de leurs droits internationaux reconnus par les conventions internationales, certains sont déportés sur la base militaire américaine de Guantanamo à Cuba et subissent un régime d’exception contraire aux principes internationaux et à la législation américaine elle-même. Derrière ces événements, les États-Unis légitiment leur allié dictateur du Pakistan, assurent peu à peu leur mainmise sur le transit des ressources naturelles régionales.</a:t>
            </a:r>
          </a:p>
          <a:p>
            <a:pPr eaLnBrk="1" hangingPunct="1">
              <a:spcBef>
                <a:spcPct val="0"/>
              </a:spcBef>
            </a:pPr>
            <a:endParaRPr lang="fr-FR" altLang="it-CH"/>
          </a:p>
          <a:p>
            <a:pPr eaLnBrk="1" hangingPunct="1">
              <a:spcBef>
                <a:spcPct val="0"/>
              </a:spcBef>
            </a:pPr>
            <a:r>
              <a:rPr lang="fr-FR" altLang="it-CH"/>
              <a:t>2002 : Irak, Iran et Corée du Nord. Les États-Unis placent ces pays au nombre des composantes de l’Axe du Mal, la nouvelle doctrine militaro-mystique de mise en place de « guerres préventives »  contre tous ceux qui ne s’alignent pas sur les États-Unis.</a:t>
            </a:r>
          </a:p>
          <a:p>
            <a:pPr eaLnBrk="1" hangingPunct="1">
              <a:spcBef>
                <a:spcPct val="0"/>
              </a:spcBef>
            </a:pPr>
            <a:endParaRPr lang="fr-FR" altLang="it-CH"/>
          </a:p>
          <a:p>
            <a:pPr eaLnBrk="1" hangingPunct="1">
              <a:spcBef>
                <a:spcPct val="0"/>
              </a:spcBef>
            </a:pPr>
            <a:r>
              <a:rPr lang="fr-FR" altLang="it-CH"/>
              <a:t>2002 : Phillipines. Opération Enduring Freedom, soutien économique et militaire au gouvernement philippin contre les guérillas.</a:t>
            </a:r>
          </a:p>
          <a:p>
            <a:pPr eaLnBrk="1" hangingPunct="1">
              <a:spcBef>
                <a:spcPct val="0"/>
              </a:spcBef>
            </a:pPr>
            <a:endParaRPr lang="fr-FR" altLang="it-CH"/>
          </a:p>
          <a:p>
            <a:pPr eaLnBrk="1" hangingPunct="1">
              <a:spcBef>
                <a:spcPct val="0"/>
              </a:spcBef>
            </a:pPr>
            <a:r>
              <a:rPr lang="fr-FR" altLang="it-CH"/>
              <a:t>2002 : Corne de l’Afrique. Opération Enduring Freedom.</a:t>
            </a:r>
          </a:p>
          <a:p>
            <a:pPr eaLnBrk="1" hangingPunct="1">
              <a:spcBef>
                <a:spcPct val="0"/>
              </a:spcBef>
            </a:pPr>
            <a:endParaRPr lang="fr-FR" altLang="it-CH"/>
          </a:p>
          <a:p>
            <a:pPr eaLnBrk="1" hangingPunct="1">
              <a:spcBef>
                <a:spcPct val="0"/>
              </a:spcBef>
            </a:pPr>
            <a:r>
              <a:rPr lang="fr-FR" altLang="it-CH"/>
              <a:t>2002 : Géorgie. Opération Enduring Freedom, formation de plusieurs bataillons d’infanterie de l’armée géorgienne dans la vallée du Pankissi.</a:t>
            </a:r>
          </a:p>
          <a:p>
            <a:pPr eaLnBrk="1" hangingPunct="1">
              <a:spcBef>
                <a:spcPct val="0"/>
              </a:spcBef>
            </a:pPr>
            <a:endParaRPr lang="fr-FR" altLang="it-CH"/>
          </a:p>
          <a:p>
            <a:pPr eaLnBrk="1" hangingPunct="1">
              <a:spcBef>
                <a:spcPct val="0"/>
              </a:spcBef>
            </a:pPr>
            <a:r>
              <a:rPr lang="fr-FR" altLang="it-CH"/>
              <a:t>2002 : Irak. Les États-Unis font pression sur la communauté internationale pour lancer un corps expéditionnaire en Irak visant au renversement de Saddam Hussein, à l’instauration d’un gouvernement favorable à leurs intérêts, à l’obtention des principales parts de marchés de la reconstruction du pays après bombardements, à l’octroi de concessions sur les immenses ressources pétrolières du pays. Fin 2002, les USA et leurs alliés anglais ont massés des dizaines de milliers de soldats sur-équipés sur place, prêts à une offensive.</a:t>
            </a:r>
          </a:p>
          <a:p>
            <a:pPr eaLnBrk="1" hangingPunct="1">
              <a:spcBef>
                <a:spcPct val="0"/>
              </a:spcBef>
            </a:pPr>
            <a:endParaRPr lang="fr-FR" altLang="it-CH"/>
          </a:p>
          <a:p>
            <a:pPr eaLnBrk="1" hangingPunct="1">
              <a:spcBef>
                <a:spcPct val="0"/>
              </a:spcBef>
            </a:pPr>
            <a:r>
              <a:rPr lang="fr-FR" altLang="it-CH"/>
              <a:t>2003 : Irak. Les États-Unis outrepassent les décisions de l’ONU et envahissent l’Irak dans la nuit du 19 au 20 mars, avec le soutien de l’Angleterre. Un déluge de feu s’abat sur le pays et la population dont déjà près de 500 000 personnes sont mortes en 10 ans du fait du blocus économique (800 missiles Tomahawk, 23 000 bombes à uranium, à fragmentation, mini-nucléaire). Un mouvement mondial d’opposition à la guerre et à l’agression militaire des États-Unis se développe en faveur de la paix et pour le respect du droit international. La majorité des pays de la planète condamnent l’agression américaine contre un pays souverain. Par cet acte les USA ouvre la voix dangereuse et criminelle à la doctrine de la guerre préventive permettant d’attaquer tout pays ne se soumettant pas à la conception impérialiste américaine.</a:t>
            </a:r>
          </a:p>
          <a:p>
            <a:pPr eaLnBrk="1" hangingPunct="1">
              <a:spcBef>
                <a:spcPct val="0"/>
              </a:spcBef>
            </a:pPr>
            <a:r>
              <a:rPr lang="fr-FR" altLang="it-CH"/>
              <a:t>2003 : Sao Tomé-et-Principe. Intervention suite à une tentative de coup d’État militaire contre le président Fradique de Menezes.</a:t>
            </a:r>
          </a:p>
          <a:p>
            <a:pPr eaLnBrk="1" hangingPunct="1">
              <a:spcBef>
                <a:spcPct val="0"/>
              </a:spcBef>
            </a:pPr>
            <a:endParaRPr lang="fr-FR" altLang="it-CH"/>
          </a:p>
          <a:p>
            <a:pPr eaLnBrk="1" hangingPunct="1">
              <a:spcBef>
                <a:spcPct val="0"/>
              </a:spcBef>
            </a:pPr>
            <a:r>
              <a:rPr lang="fr-FR" altLang="it-CH"/>
              <a:t>2004 : Haïti. Intervention militaire avec l’aide de la France pour chasser le président Jean-Bertrad Aristide.</a:t>
            </a:r>
          </a:p>
          <a:p>
            <a:pPr eaLnBrk="1" hangingPunct="1">
              <a:spcBef>
                <a:spcPct val="0"/>
              </a:spcBef>
            </a:pPr>
            <a:endParaRPr lang="fr-FR" altLang="it-CH"/>
          </a:p>
          <a:p>
            <a:pPr eaLnBrk="1" hangingPunct="1">
              <a:spcBef>
                <a:spcPct val="0"/>
              </a:spcBef>
            </a:pPr>
            <a:r>
              <a:rPr lang="fr-FR" altLang="it-CH"/>
              <a:t>2004 à nos jours : Pakistan Début de la guerre du Waziristan contre les nombreux mouvements de Taliban. Bombardements réguliers par des drones de l’armée américaine et de la CIA.</a:t>
            </a:r>
          </a:p>
          <a:p>
            <a:pPr eaLnBrk="1" hangingPunct="1">
              <a:spcBef>
                <a:spcPct val="0"/>
              </a:spcBef>
            </a:pPr>
            <a:endParaRPr lang="fr-FR" altLang="it-CH"/>
          </a:p>
          <a:p>
            <a:pPr eaLnBrk="1" hangingPunct="1">
              <a:spcBef>
                <a:spcPct val="0"/>
              </a:spcBef>
            </a:pPr>
            <a:r>
              <a:rPr lang="fr-FR" altLang="it-CH"/>
              <a:t>2004 : Algérie. Soutien militaire au gouvernement dans sa lutte contre le GSPC devenu AQMI (Al-Qaïda au Maghreb Islamique).</a:t>
            </a:r>
          </a:p>
          <a:p>
            <a:pPr eaLnBrk="1" hangingPunct="1">
              <a:spcBef>
                <a:spcPct val="0"/>
              </a:spcBef>
            </a:pPr>
            <a:endParaRPr lang="fr-FR" altLang="it-CH"/>
          </a:p>
          <a:p>
            <a:pPr eaLnBrk="1" hangingPunct="1">
              <a:spcBef>
                <a:spcPct val="0"/>
              </a:spcBef>
            </a:pPr>
            <a:r>
              <a:rPr lang="fr-FR" altLang="it-CH"/>
              <a:t>2004 : Kyrghizstan. Opération Enduring Freedom.</a:t>
            </a:r>
          </a:p>
          <a:p>
            <a:pPr eaLnBrk="1" hangingPunct="1">
              <a:spcBef>
                <a:spcPct val="0"/>
              </a:spcBef>
            </a:pPr>
            <a:endParaRPr lang="fr-FR" altLang="it-CH"/>
          </a:p>
          <a:p>
            <a:pPr eaLnBrk="1" hangingPunct="1">
              <a:spcBef>
                <a:spcPct val="0"/>
              </a:spcBef>
            </a:pPr>
            <a:r>
              <a:rPr lang="fr-FR" altLang="it-CH"/>
              <a:t>2008 à nos jours : Somalie. Bombardements de plusieurs camps islamistes d’Al-Shabaab supposés être liés à Al-Qaïda.</a:t>
            </a:r>
          </a:p>
          <a:p>
            <a:pPr eaLnBrk="1" hangingPunct="1">
              <a:spcBef>
                <a:spcPct val="0"/>
              </a:spcBef>
            </a:pPr>
            <a:endParaRPr lang="fr-FR" altLang="it-CH"/>
          </a:p>
          <a:p>
            <a:pPr eaLnBrk="1" hangingPunct="1">
              <a:spcBef>
                <a:spcPct val="0"/>
              </a:spcBef>
            </a:pPr>
            <a:r>
              <a:rPr lang="fr-FR" altLang="it-CH"/>
              <a:t>2008-2009 : Palestine. Soutien financier et logistique à l’armée israélienne dont l’envoi de 3000 tonnes de munitions en prélude à l’opération Plomb Durci dans la Bande de Gaza contre le Hamas.</a:t>
            </a:r>
          </a:p>
          <a:p>
            <a:pPr eaLnBrk="1" hangingPunct="1">
              <a:spcBef>
                <a:spcPct val="0"/>
              </a:spcBef>
            </a:pPr>
            <a:endParaRPr lang="fr-FR" altLang="it-CH"/>
          </a:p>
          <a:p>
            <a:pPr eaLnBrk="1" hangingPunct="1">
              <a:spcBef>
                <a:spcPct val="0"/>
              </a:spcBef>
            </a:pPr>
            <a:r>
              <a:rPr lang="fr-FR" altLang="it-CH"/>
              <a:t>2009-2010 : Yémen. Bombardements par l’aviation américaine de plusieurs camps de la rébellion zaïdites des Houthis soutenus par l’Iran et en conflit contre le gouvernement yéménite depuis 2004, dit Insurrection de Sa’dah.</a:t>
            </a:r>
          </a:p>
          <a:p>
            <a:pPr eaLnBrk="1" hangingPunct="1">
              <a:spcBef>
                <a:spcPct val="0"/>
              </a:spcBef>
            </a:pPr>
            <a:endParaRPr lang="fr-FR" altLang="it-CH"/>
          </a:p>
          <a:p>
            <a:pPr eaLnBrk="1" hangingPunct="1">
              <a:spcBef>
                <a:spcPct val="0"/>
              </a:spcBef>
            </a:pPr>
            <a:r>
              <a:rPr lang="fr-FR" altLang="it-CH"/>
              <a:t>2011 : intervention en Libye</a:t>
            </a:r>
          </a:p>
          <a:p>
            <a:pPr eaLnBrk="1" hangingPunct="1">
              <a:spcBef>
                <a:spcPct val="0"/>
              </a:spcBef>
            </a:pPr>
            <a:endParaRPr lang="fr-FR" altLang="it-CH"/>
          </a:p>
          <a:p>
            <a:pPr eaLnBrk="1" hangingPunct="1">
              <a:spcBef>
                <a:spcPct val="0"/>
              </a:spcBef>
            </a:pPr>
            <a:r>
              <a:rPr lang="fr-FR" altLang="it-CH"/>
              <a:t>2014 : contre l'EI</a:t>
            </a:r>
          </a:p>
          <a:p>
            <a:pPr eaLnBrk="1" hangingPunct="1">
              <a:spcBef>
                <a:spcPct val="0"/>
              </a:spcBef>
            </a:pPr>
            <a:endParaRPr lang="fr-FR" altLang="it-CH"/>
          </a:p>
          <a:p>
            <a:pPr eaLnBrk="1" hangingPunct="1">
              <a:spcBef>
                <a:spcPct val="0"/>
              </a:spcBef>
            </a:pPr>
            <a:endParaRPr lang="fr-FR" altLang="it-CH"/>
          </a:p>
          <a:p>
            <a:pPr eaLnBrk="1" hangingPunct="1">
              <a:spcBef>
                <a:spcPct val="0"/>
              </a:spcBef>
            </a:pPr>
            <a:endParaRPr lang="fr-FR" altLang="it-CH"/>
          </a:p>
          <a:p>
            <a:pPr eaLnBrk="1" hangingPunct="1">
              <a:spcBef>
                <a:spcPct val="0"/>
              </a:spcBef>
            </a:pPr>
            <a:endParaRPr lang="it-IT" altLang="it-CH"/>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7">
            <a:extLst>
              <a:ext uri="{FF2B5EF4-FFF2-40B4-BE49-F238E27FC236}">
                <a16:creationId xmlns:a16="http://schemas.microsoft.com/office/drawing/2014/main" id="{6D0023A3-0C6B-157C-91DD-0F03128A55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CFD215-511C-4CF5-B0E5-0191C5911572}" type="slidenum">
              <a:rPr lang="it-IT" altLang="en-US" smtClean="0">
                <a:solidFill>
                  <a:srgbClr val="000000"/>
                </a:solidFill>
              </a:rPr>
              <a:pPr>
                <a:spcBef>
                  <a:spcPct val="0"/>
                </a:spcBef>
              </a:pPr>
              <a:t>221</a:t>
            </a:fld>
            <a:endParaRPr lang="it-IT" altLang="en-US">
              <a:solidFill>
                <a:srgbClr val="000000"/>
              </a:solidFill>
            </a:endParaRPr>
          </a:p>
        </p:txBody>
      </p:sp>
      <p:sp>
        <p:nvSpPr>
          <p:cNvPr id="671747" name="Rectangle 2">
            <a:extLst>
              <a:ext uri="{FF2B5EF4-FFF2-40B4-BE49-F238E27FC236}">
                <a16:creationId xmlns:a16="http://schemas.microsoft.com/office/drawing/2014/main" id="{5D0BCD68-1D66-FFB4-D2A7-BDF607584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1748" name="Rectangle 3">
            <a:extLst>
              <a:ext uri="{FF2B5EF4-FFF2-40B4-BE49-F238E27FC236}">
                <a16:creationId xmlns:a16="http://schemas.microsoft.com/office/drawing/2014/main" id="{95751F0E-70E0-C426-335F-6AD65AC8EB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Pour satisfaire les demandes et prétentions des capitalistes, qui ne réussissent pas à vendre leurs produits, L’État devient « acheteur ».</a:t>
            </a:r>
          </a:p>
          <a:p>
            <a:pPr eaLnBrk="1" hangingPunct="1">
              <a:spcBef>
                <a:spcPct val="0"/>
              </a:spcBef>
            </a:pPr>
            <a:endParaRPr lang="fr-FR" altLang="it-CH"/>
          </a:p>
          <a:p>
            <a:pPr eaLnBrk="1" hangingPunct="1">
              <a:spcBef>
                <a:spcPct val="0"/>
              </a:spcBef>
            </a:pPr>
            <a:r>
              <a:rPr lang="fr-FR" altLang="it-CH"/>
              <a:t>Il achète aussi les ravioli, les voitures, etc.</a:t>
            </a: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Segnaposto immagine diapositiva 1">
            <a:extLst>
              <a:ext uri="{FF2B5EF4-FFF2-40B4-BE49-F238E27FC236}">
                <a16:creationId xmlns:a16="http://schemas.microsoft.com/office/drawing/2014/main" id="{14CF1F74-7575-1FFE-1742-C71B45D506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3795" name="Segnaposto note 2">
            <a:extLst>
              <a:ext uri="{FF2B5EF4-FFF2-40B4-BE49-F238E27FC236}">
                <a16:creationId xmlns:a16="http://schemas.microsoft.com/office/drawing/2014/main" id="{315336C1-1CAC-5B9B-A29E-6ADADA9717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673796" name="Segnaposto numero diapositiva 3">
            <a:extLst>
              <a:ext uri="{FF2B5EF4-FFF2-40B4-BE49-F238E27FC236}">
                <a16:creationId xmlns:a16="http://schemas.microsoft.com/office/drawing/2014/main" id="{46227280-4075-5863-CBEA-5269758B0E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747F46-5AA3-4D03-B226-24D6C767D6AF}" type="slidenum">
              <a:rPr lang="it-CH" altLang="en-US" smtClean="0"/>
              <a:pPr>
                <a:spcBef>
                  <a:spcPct val="0"/>
                </a:spcBef>
              </a:pPr>
              <a:t>222</a:t>
            </a:fld>
            <a:endParaRPr lang="it-CH" altLang="en-US"/>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Slide Image Placeholder 1">
            <a:extLst>
              <a:ext uri="{FF2B5EF4-FFF2-40B4-BE49-F238E27FC236}">
                <a16:creationId xmlns:a16="http://schemas.microsoft.com/office/drawing/2014/main" id="{8B35E196-DE90-E594-6B73-48469BD786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43" name="Notes Placeholder 2">
            <a:extLst>
              <a:ext uri="{FF2B5EF4-FFF2-40B4-BE49-F238E27FC236}">
                <a16:creationId xmlns:a16="http://schemas.microsoft.com/office/drawing/2014/main" id="{56DDDA04-4FA5-0ECC-6689-A73CDD4266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Aux temps de la grande dépression des années 1930, aux États-Unis, pour créer du travail, on faisait creuser une fosse à une équipe de chômeurs et on la faisait refermer par une autre équipe, et ainsi de suite. Seulement plus tard fut introduite l'indemnité de chômage qui permettait d'éviter l’inutile travail de creusage.</a:t>
            </a:r>
          </a:p>
          <a:p>
            <a:pPr eaLnBrk="1" hangingPunct="1">
              <a:spcBef>
                <a:spcPct val="0"/>
              </a:spcBef>
            </a:pPr>
            <a:r>
              <a:rPr lang="fr-FR" altLang="it-CH"/>
              <a:t>Avec le soutien à l’élimination (mise au rebut) anticipée des voitures (prix à la casse) on a crée de nouveau un travail inutile, soit  produire des voitures destinées à l’élimination. Dans le cas extrême, les voitures ne seraient pas utilisées du tout mais éliminées directement à la sortie de l’usine, le tout seulement pour créer du travail.  Un gaspillage colossal aux frais de la collectivité dont profitent surtout les propriétaires des fabriques de voitures et des installations de démolition.</a:t>
            </a:r>
          </a:p>
          <a:p>
            <a:pPr eaLnBrk="1" hangingPunct="1">
              <a:spcBef>
                <a:spcPct val="0"/>
              </a:spcBef>
            </a:pPr>
            <a:r>
              <a:rPr lang="fr-FR" altLang="it-CH"/>
              <a:t>En considération du fait qu’on prévoit d’éliminer à la huitième année des voitures autrement destinées à circuler pendant dix ans, ceci signifie une anticipation / perte de 20 %.</a:t>
            </a:r>
          </a:p>
          <a:p>
            <a:pPr eaLnBrk="1" hangingPunct="1">
              <a:spcBef>
                <a:spcPct val="0"/>
              </a:spcBef>
            </a:pPr>
            <a:r>
              <a:rPr lang="fr-FR" altLang="it-CH"/>
              <a:t>Il serait équivalent de réduire de 20 % (1 jour par semaine = 20 % de voitures produites en moins) le travail des ouvriers qui produisent les voitures, laisser circuler les voitures pendant dix ans et verser directement aux ouvriers l’argent du soutien à l’élimination. De cette façon les ouvriers auraient plus de temps libre, il y aurait moins de gaspillage de matériel et d’énergie et moins de pollution (et moins de profit pour les capitalistes).</a:t>
            </a:r>
          </a:p>
          <a:p>
            <a:pPr eaLnBrk="1" hangingPunct="1">
              <a:spcBef>
                <a:spcPct val="0"/>
              </a:spcBef>
            </a:pPr>
            <a:r>
              <a:rPr lang="fr-FR" altLang="it-CH"/>
              <a:t>À cela s'ajoutent tous les biens et services produits en excès et jamais utilisés ou consommés.</a:t>
            </a:r>
          </a:p>
          <a:p>
            <a:pPr eaLnBrk="1" hangingPunct="1">
              <a:spcBef>
                <a:spcPct val="0"/>
              </a:spcBef>
            </a:pPr>
            <a:r>
              <a:rPr lang="fr-FR" altLang="it-CH"/>
              <a:t>Subvention de l’État</a:t>
            </a:r>
          </a:p>
          <a:p>
            <a:pPr eaLnBrk="1" hangingPunct="1">
              <a:spcBef>
                <a:spcPct val="0"/>
              </a:spcBef>
            </a:pPr>
            <a:endParaRPr lang="fr-FR" altLang="it-CH"/>
          </a:p>
          <a:p>
            <a:pPr eaLnBrk="1" hangingPunct="1">
              <a:spcBef>
                <a:spcPct val="0"/>
              </a:spcBef>
            </a:pPr>
            <a:r>
              <a:rPr lang="fr-FR" altLang="it-CH"/>
              <a:t>http://en.wikipedia.org/wiki/Cash_for_Clunkers</a:t>
            </a:r>
          </a:p>
          <a:p>
            <a:pPr eaLnBrk="1" hangingPunct="1">
              <a:spcBef>
                <a:spcPct val="0"/>
              </a:spcBef>
            </a:pPr>
            <a:r>
              <a:rPr lang="fr-FR" altLang="it-CH"/>
              <a:t>https://fr.wikipedia.org/wiki/Ferraille</a:t>
            </a:r>
          </a:p>
        </p:txBody>
      </p:sp>
      <p:sp>
        <p:nvSpPr>
          <p:cNvPr id="675844" name="Slide Number Placeholder 3">
            <a:extLst>
              <a:ext uri="{FF2B5EF4-FFF2-40B4-BE49-F238E27FC236}">
                <a16:creationId xmlns:a16="http://schemas.microsoft.com/office/drawing/2014/main" id="{7A7EBD4C-AAE8-763D-2988-C79025A9E2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C4251D2-66AE-4846-8219-73AB3FD2F83C}" type="slidenum">
              <a:rPr lang="it-IT" altLang="en-US" smtClean="0">
                <a:solidFill>
                  <a:srgbClr val="000000"/>
                </a:solidFill>
              </a:rPr>
              <a:pPr>
                <a:spcBef>
                  <a:spcPct val="0"/>
                </a:spcBef>
              </a:pPr>
              <a:t>223</a:t>
            </a:fld>
            <a:endParaRPr lang="it-IT" altLang="en-US">
              <a:solidFill>
                <a:srgbClr val="000000"/>
              </a:solidFill>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7">
            <a:extLst>
              <a:ext uri="{FF2B5EF4-FFF2-40B4-BE49-F238E27FC236}">
                <a16:creationId xmlns:a16="http://schemas.microsoft.com/office/drawing/2014/main" id="{2421EC5B-7018-DD49-D91C-9FF8700D5D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6EBF4BC-BEA2-4565-BB20-70A609C41895}" type="slidenum">
              <a:rPr lang="it-IT" altLang="en-US" smtClean="0">
                <a:solidFill>
                  <a:srgbClr val="000000"/>
                </a:solidFill>
              </a:rPr>
              <a:pPr>
                <a:spcBef>
                  <a:spcPct val="0"/>
                </a:spcBef>
              </a:pPr>
              <a:t>224</a:t>
            </a:fld>
            <a:endParaRPr lang="it-IT" altLang="en-US">
              <a:solidFill>
                <a:srgbClr val="000000"/>
              </a:solidFill>
            </a:endParaRPr>
          </a:p>
        </p:txBody>
      </p:sp>
      <p:sp>
        <p:nvSpPr>
          <p:cNvPr id="677891" name="Rectangle 2">
            <a:extLst>
              <a:ext uri="{FF2B5EF4-FFF2-40B4-BE49-F238E27FC236}">
                <a16:creationId xmlns:a16="http://schemas.microsoft.com/office/drawing/2014/main" id="{6764F41E-2304-38A4-6CB7-AFC4974DC38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7892" name="Rectangle 3">
            <a:extLst>
              <a:ext uri="{FF2B5EF4-FFF2-40B4-BE49-F238E27FC236}">
                <a16:creationId xmlns:a16="http://schemas.microsoft.com/office/drawing/2014/main" id="{83FEC4FC-5573-4EB5-3744-D2FA202B45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Pour résoudre la crise, l’État constate qu’il y a 2 problèmes :  1 - les fabricants ne réussissent pas à vendre leurs produits; 2 – les travailleurs n’ont pas d’argent pour acheter les produits d’ont ils ont besoin. </a:t>
            </a:r>
          </a:p>
          <a:p>
            <a:pPr eaLnBrk="1" hangingPunct="1">
              <a:spcBef>
                <a:spcPct val="0"/>
              </a:spcBef>
            </a:pPr>
            <a:r>
              <a:rPr lang="fr-FR" altLang="it-CH"/>
              <a:t>L’État donne de l’argent aux chômeurs (indemnités chômage, invalidité, pensions, bourses, etc.) et en même temps il passe des commandes à la fabrique d’automobiles.    La fabrique d'automobiles doit toutefois reconvertir la production. Ces interventions anticycliques de l’État furent conseillées par Keynes.</a:t>
            </a:r>
          </a:p>
          <a:p>
            <a:pPr eaLnBrk="1" hangingPunct="1">
              <a:spcBef>
                <a:spcPct val="0"/>
              </a:spcBef>
            </a:pPr>
            <a:r>
              <a:rPr lang="fr-FR" altLang="it-CH"/>
              <a:t>Grâce à ces commandes les fabriques reprennent la production et embauchent les travailleurs. Les travailleurs reçoivent le salaire avec lequel ils peuvent acheter d’autres produits. D’autres fabriques peuvent ainsi vendre leurs produits, reprendre la production et engager d’autres travailleurs, et ainsi de suite. Tout se remet en marche et le problème est résolu. Est-ce vrai ? Non ! Pendant la fermeture, on a introduit dans les usines de nouvelles machines automatiques et pour cela les patrons n'engagent plus tous le travailleurs licenciés.</a:t>
            </a:r>
          </a:p>
          <a:p>
            <a:pPr eaLnBrk="1" hangingPunct="1">
              <a:spcBef>
                <a:spcPct val="0"/>
              </a:spcBef>
            </a:pPr>
            <a:endParaRPr lang="fr-FR" altLang="it-CH"/>
          </a:p>
          <a:p>
            <a:pPr eaLnBrk="1" hangingPunct="1">
              <a:spcBef>
                <a:spcPct val="0"/>
              </a:spcBef>
            </a:pPr>
            <a:r>
              <a:rPr lang="fr-FR" altLang="it-CH"/>
              <a:t>https://fr.wikipedia.org/wiki/Jeep</a:t>
            </a: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7">
            <a:extLst>
              <a:ext uri="{FF2B5EF4-FFF2-40B4-BE49-F238E27FC236}">
                <a16:creationId xmlns:a16="http://schemas.microsoft.com/office/drawing/2014/main" id="{FE3DDFA6-A250-EFA4-9AC0-E0F56D0361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C1E5F97-8B66-433B-B7DE-7CDCF6F6882D}" type="slidenum">
              <a:rPr lang="it-IT" altLang="en-US" smtClean="0">
                <a:solidFill>
                  <a:srgbClr val="000000"/>
                </a:solidFill>
              </a:rPr>
              <a:pPr>
                <a:spcBef>
                  <a:spcPct val="0"/>
                </a:spcBef>
              </a:pPr>
              <a:t>225</a:t>
            </a:fld>
            <a:endParaRPr lang="it-IT" altLang="en-US">
              <a:solidFill>
                <a:srgbClr val="000000"/>
              </a:solidFill>
            </a:endParaRPr>
          </a:p>
        </p:txBody>
      </p:sp>
      <p:sp>
        <p:nvSpPr>
          <p:cNvPr id="679939" name="Rectangle 2">
            <a:extLst>
              <a:ext uri="{FF2B5EF4-FFF2-40B4-BE49-F238E27FC236}">
                <a16:creationId xmlns:a16="http://schemas.microsoft.com/office/drawing/2014/main" id="{704906B7-6CCC-693A-EF3F-420845DD04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9940" name="Rectangle 3">
            <a:extLst>
              <a:ext uri="{FF2B5EF4-FFF2-40B4-BE49-F238E27FC236}">
                <a16:creationId xmlns:a16="http://schemas.microsoft.com/office/drawing/2014/main" id="{7CBFC7D7-014E-AD67-CC59-3AE2EDFD02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fabrique de voitures ha reconverti la production.</a:t>
            </a:r>
            <a:endParaRPr lang="it-IT" altLang="it-CH"/>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7">
            <a:extLst>
              <a:ext uri="{FF2B5EF4-FFF2-40B4-BE49-F238E27FC236}">
                <a16:creationId xmlns:a16="http://schemas.microsoft.com/office/drawing/2014/main" id="{1C575973-195F-8212-2F7D-CB0A6C235A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40672F-FCD3-4C27-9F1D-5DBDD3F4DD63}" type="slidenum">
              <a:rPr lang="it-IT" altLang="en-US" smtClean="0">
                <a:solidFill>
                  <a:srgbClr val="000000"/>
                </a:solidFill>
              </a:rPr>
              <a:pPr>
                <a:spcBef>
                  <a:spcPct val="0"/>
                </a:spcBef>
              </a:pPr>
              <a:t>226</a:t>
            </a:fld>
            <a:endParaRPr lang="it-IT" altLang="en-US">
              <a:solidFill>
                <a:srgbClr val="000000"/>
              </a:solidFill>
            </a:endParaRPr>
          </a:p>
        </p:txBody>
      </p:sp>
      <p:sp>
        <p:nvSpPr>
          <p:cNvPr id="681987" name="Rectangle 2">
            <a:extLst>
              <a:ext uri="{FF2B5EF4-FFF2-40B4-BE49-F238E27FC236}">
                <a16:creationId xmlns:a16="http://schemas.microsoft.com/office/drawing/2014/main" id="{AAE0F86C-6300-A29E-0C35-9C442000D1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1988" name="Rectangle 3">
            <a:extLst>
              <a:ext uri="{FF2B5EF4-FFF2-40B4-BE49-F238E27FC236}">
                <a16:creationId xmlns:a16="http://schemas.microsoft.com/office/drawing/2014/main" id="{982536C9-4A49-C960-C052-73394D550A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it-CH"/>
          </a:p>
          <a:p>
            <a:pPr eaLnBrk="1" hangingPunct="1">
              <a:spcBef>
                <a:spcPct val="0"/>
              </a:spcBef>
            </a:pPr>
            <a:r>
              <a:rPr lang="en-US" altLang="it-CH"/>
              <a:t>http://en.wikipedia.org/wiki/B-29_bomber</a:t>
            </a:r>
          </a:p>
          <a:p>
            <a:pPr eaLnBrk="1" hangingPunct="1">
              <a:spcBef>
                <a:spcPct val="0"/>
              </a:spcBef>
            </a:pPr>
            <a:r>
              <a:rPr lang="it-CH" altLang="it-CH"/>
              <a:t>http://en.wikipedia.org/wiki/Fiat_G.91</a:t>
            </a:r>
          </a:p>
          <a:p>
            <a:pPr eaLnBrk="1" hangingPunct="1">
              <a:spcBef>
                <a:spcPct val="0"/>
              </a:spcBef>
            </a:pPr>
            <a:endParaRPr lang="en-US" altLang="it-CH"/>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Rectangle 7">
            <a:extLst>
              <a:ext uri="{FF2B5EF4-FFF2-40B4-BE49-F238E27FC236}">
                <a16:creationId xmlns:a16="http://schemas.microsoft.com/office/drawing/2014/main" id="{3E18B560-50B9-0177-53E8-295B2F87DF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C5EA360-2EA0-4B10-9B69-0F8968AE13BC}" type="slidenum">
              <a:rPr lang="it-IT" altLang="en-US" smtClean="0">
                <a:solidFill>
                  <a:srgbClr val="000000"/>
                </a:solidFill>
              </a:rPr>
              <a:pPr>
                <a:spcBef>
                  <a:spcPct val="0"/>
                </a:spcBef>
              </a:pPr>
              <a:t>227</a:t>
            </a:fld>
            <a:endParaRPr lang="it-IT" altLang="en-US">
              <a:solidFill>
                <a:srgbClr val="000000"/>
              </a:solidFill>
            </a:endParaRPr>
          </a:p>
        </p:txBody>
      </p:sp>
      <p:sp>
        <p:nvSpPr>
          <p:cNvPr id="684035" name="Rectangle 2">
            <a:extLst>
              <a:ext uri="{FF2B5EF4-FFF2-40B4-BE49-F238E27FC236}">
                <a16:creationId xmlns:a16="http://schemas.microsoft.com/office/drawing/2014/main" id="{BDD4449A-DC88-6A4F-7DE1-1DCDD20767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4036" name="Rectangle 3">
            <a:extLst>
              <a:ext uri="{FF2B5EF4-FFF2-40B4-BE49-F238E27FC236}">
                <a16:creationId xmlns:a16="http://schemas.microsoft.com/office/drawing/2014/main" id="{4A69F553-3AAF-5AED-F1C6-B58D22F272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Se crée une énorme industrie militaire et de l’armement</a:t>
            </a:r>
          </a:p>
          <a:p>
            <a:pPr eaLnBrk="1" hangingPunct="1">
              <a:spcBef>
                <a:spcPct val="0"/>
              </a:spcBef>
            </a:pPr>
            <a:endParaRPr lang="fr-CH" altLang="it-CH"/>
          </a:p>
          <a:p>
            <a:pPr eaLnBrk="1" hangingPunct="1">
              <a:spcBef>
                <a:spcPct val="0"/>
              </a:spcBef>
            </a:pPr>
            <a:r>
              <a:rPr lang="it-IT" altLang="it-CH"/>
              <a:t>https://fr.wikipedia.org/wiki/Industrie_militaire</a:t>
            </a:r>
          </a:p>
          <a:p>
            <a:pPr eaLnBrk="1" hangingPunct="1">
              <a:spcBef>
                <a:spcPct val="0"/>
              </a:spcBef>
            </a:pPr>
            <a:r>
              <a:rPr lang="it-IT" altLang="it-CH"/>
              <a:t>https://fr.wikipedia.org/wiki/Industrie_de_l%27armement</a:t>
            </a: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7">
            <a:extLst>
              <a:ext uri="{FF2B5EF4-FFF2-40B4-BE49-F238E27FC236}">
                <a16:creationId xmlns:a16="http://schemas.microsoft.com/office/drawing/2014/main" id="{13AF8411-DBC7-E5D8-9F5A-AD7396F4F3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D4715A8-CC5E-4B85-9CA5-166FF13F26A4}" type="slidenum">
              <a:rPr lang="it-IT" altLang="en-US" smtClean="0">
                <a:solidFill>
                  <a:srgbClr val="000000"/>
                </a:solidFill>
              </a:rPr>
              <a:pPr>
                <a:spcBef>
                  <a:spcPct val="0"/>
                </a:spcBef>
              </a:pPr>
              <a:t>228</a:t>
            </a:fld>
            <a:endParaRPr lang="it-IT" altLang="en-US">
              <a:solidFill>
                <a:srgbClr val="000000"/>
              </a:solidFill>
            </a:endParaRPr>
          </a:p>
        </p:txBody>
      </p:sp>
      <p:sp>
        <p:nvSpPr>
          <p:cNvPr id="686083" name="Rectangle 2">
            <a:extLst>
              <a:ext uri="{FF2B5EF4-FFF2-40B4-BE49-F238E27FC236}">
                <a16:creationId xmlns:a16="http://schemas.microsoft.com/office/drawing/2014/main" id="{DF2FD2BB-50F6-4721-98F7-66C2CDBC6F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084" name="Rectangle 3">
            <a:extLst>
              <a:ext uri="{FF2B5EF4-FFF2-40B4-BE49-F238E27FC236}">
                <a16:creationId xmlns:a16="http://schemas.microsoft.com/office/drawing/2014/main" id="{6580D9E4-8007-7227-9114-A443AF7011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L’industrie de l’armement fabrique des machines de guerre toujours plus grandes</a:t>
            </a:r>
          </a:p>
          <a:p>
            <a:pPr eaLnBrk="1" hangingPunct="1">
              <a:spcBef>
                <a:spcPct val="0"/>
              </a:spcBef>
            </a:pPr>
            <a:endParaRPr lang="fr-CH" altLang="it-CH"/>
          </a:p>
          <a:p>
            <a:pPr eaLnBrk="1" hangingPunct="1">
              <a:spcBef>
                <a:spcPct val="0"/>
              </a:spcBef>
            </a:pPr>
            <a:r>
              <a:rPr lang="it-IT" altLang="it-CH"/>
              <a:t>https://fr.wikipedia.org/wiki/Canon_(artillerie)</a:t>
            </a:r>
          </a:p>
          <a:p>
            <a:pPr eaLnBrk="1" hangingPunct="1">
              <a:spcBef>
                <a:spcPct val="0"/>
              </a:spcBef>
            </a:pPr>
            <a:r>
              <a:rPr lang="it-IT" altLang="it-CH"/>
              <a:t>https://fr.wikipedia.org/wiki/Artillerie</a:t>
            </a:r>
          </a:p>
          <a:p>
            <a:pPr eaLnBrk="1" hangingPunct="1">
              <a:spcBef>
                <a:spcPct val="0"/>
              </a:spcBef>
            </a:pPr>
            <a:endParaRPr lang="it-IT" altLang="it-CH"/>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Rectangle 7">
            <a:extLst>
              <a:ext uri="{FF2B5EF4-FFF2-40B4-BE49-F238E27FC236}">
                <a16:creationId xmlns:a16="http://schemas.microsoft.com/office/drawing/2014/main" id="{9733764F-88FF-4097-0CC0-766FB09F97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225F7DC-B700-4B9F-80E8-B6B00F3ED9B9}" type="slidenum">
              <a:rPr lang="it-IT" altLang="en-US" smtClean="0">
                <a:solidFill>
                  <a:srgbClr val="000000"/>
                </a:solidFill>
              </a:rPr>
              <a:pPr>
                <a:spcBef>
                  <a:spcPct val="0"/>
                </a:spcBef>
              </a:pPr>
              <a:t>229</a:t>
            </a:fld>
            <a:endParaRPr lang="it-IT" altLang="en-US">
              <a:solidFill>
                <a:srgbClr val="000000"/>
              </a:solidFill>
            </a:endParaRPr>
          </a:p>
        </p:txBody>
      </p:sp>
      <p:sp>
        <p:nvSpPr>
          <p:cNvPr id="688131" name="Rectangle 2">
            <a:extLst>
              <a:ext uri="{FF2B5EF4-FFF2-40B4-BE49-F238E27FC236}">
                <a16:creationId xmlns:a16="http://schemas.microsoft.com/office/drawing/2014/main" id="{4C2C2931-4426-C229-587F-AE0D762050C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8132" name="Rectangle 3">
            <a:extLst>
              <a:ext uri="{FF2B5EF4-FFF2-40B4-BE49-F238E27FC236}">
                <a16:creationId xmlns:a16="http://schemas.microsoft.com/office/drawing/2014/main" id="{63A0A5FD-CE57-C7A0-364C-7F645E2EFD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L’industrie de l’armement fabrique des canons autant meurtrier qu’inutiles.</a:t>
            </a:r>
          </a:p>
          <a:p>
            <a:pPr eaLnBrk="1" hangingPunct="1">
              <a:spcBef>
                <a:spcPct val="0"/>
              </a:spcBef>
            </a:pPr>
            <a:endParaRPr lang="fr-CH" altLang="it-CH"/>
          </a:p>
          <a:p>
            <a:pPr eaLnBrk="1" hangingPunct="1">
              <a:spcBef>
                <a:spcPct val="0"/>
              </a:spcBef>
            </a:pPr>
            <a:r>
              <a:rPr lang="it-IT" altLang="it-CH">
                <a:solidFill>
                  <a:srgbClr val="000000"/>
                </a:solidFill>
              </a:rPr>
              <a:t>http://en.wikipedia.org/wiki/Cannon</a:t>
            </a:r>
          </a:p>
          <a:p>
            <a:pPr eaLnBrk="1" hangingPunct="1">
              <a:spcBef>
                <a:spcPct val="0"/>
              </a:spcBef>
            </a:pPr>
            <a:r>
              <a:rPr lang="it-IT" altLang="it-CH">
                <a:solidFill>
                  <a:srgbClr val="000000"/>
                </a:solidFill>
              </a:rPr>
              <a:t>M-198 155mm Howitzer cannon of US army</a:t>
            </a:r>
          </a:p>
          <a:p>
            <a:pPr eaLnBrk="1" hangingPunct="1">
              <a:spcBef>
                <a:spcPct val="0"/>
              </a:spcBef>
            </a:pPr>
            <a:endParaRPr lang="it-IT" altLang="it-CH">
              <a:solidFill>
                <a:srgbClr val="000000"/>
              </a:solidFill>
            </a:endParaRPr>
          </a:p>
          <a:p>
            <a:pPr eaLnBrk="1" hangingPunct="1">
              <a:spcBef>
                <a:spcPct val="0"/>
              </a:spcBef>
            </a:pPr>
            <a:endParaRPr lang="it-IT" altLang="it-CH"/>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a:extLst>
              <a:ext uri="{FF2B5EF4-FFF2-40B4-BE49-F238E27FC236}">
                <a16:creationId xmlns:a16="http://schemas.microsoft.com/office/drawing/2014/main" id="{A3B21D72-8A84-728B-B1B1-53AB76E534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3B852D-759A-47B8-A3C2-9496D1EEF4FE}" type="slidenum">
              <a:rPr lang="it-IT" altLang="en-US" smtClean="0">
                <a:solidFill>
                  <a:srgbClr val="000000"/>
                </a:solidFill>
              </a:rPr>
              <a:pPr>
                <a:spcBef>
                  <a:spcPct val="0"/>
                </a:spcBef>
              </a:pPr>
              <a:t>23</a:t>
            </a:fld>
            <a:endParaRPr lang="it-IT" altLang="en-US">
              <a:solidFill>
                <a:srgbClr val="000000"/>
              </a:solidFill>
            </a:endParaRPr>
          </a:p>
        </p:txBody>
      </p:sp>
      <p:sp>
        <p:nvSpPr>
          <p:cNvPr id="266243" name="Rectangle 2">
            <a:extLst>
              <a:ext uri="{FF2B5EF4-FFF2-40B4-BE49-F238E27FC236}">
                <a16:creationId xmlns:a16="http://schemas.microsoft.com/office/drawing/2014/main" id="{B4310716-4EAA-329E-E435-2CE4F47F573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44" name="Rectangle 3">
            <a:extLst>
              <a:ext uri="{FF2B5EF4-FFF2-40B4-BE49-F238E27FC236}">
                <a16:creationId xmlns:a16="http://schemas.microsoft.com/office/drawing/2014/main" id="{591426FD-40CE-8ED6-3FCC-D154A8F829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Exemples:</a:t>
            </a:r>
          </a:p>
          <a:p>
            <a:pPr eaLnBrk="1" hangingPunct="1">
              <a:spcBef>
                <a:spcPct val="0"/>
              </a:spcBef>
            </a:pPr>
            <a:r>
              <a:rPr lang="fr-FR" altLang="it-CH"/>
              <a:t>Un chômeur n’a pas l’argent nécessaire pour acheter une voiture, même s’il a besoin d'une voiture pour chercher du travail et qu’il a la volonté de l’acheter.</a:t>
            </a:r>
          </a:p>
          <a:p>
            <a:pPr eaLnBrk="1" hangingPunct="1">
              <a:spcBef>
                <a:spcPct val="0"/>
              </a:spcBef>
            </a:pPr>
            <a:r>
              <a:rPr lang="fr-FR" altLang="it-CH"/>
              <a:t>Un habitant d’un village lointain sans liaison routière, même s’il a l’argent nécessaire et même s’il a la volonté d’acheter une voiture, n'a pas besoin d'une voiture car chez lui il n’y a pas de routes.</a:t>
            </a:r>
          </a:p>
          <a:p>
            <a:pPr eaLnBrk="1" hangingPunct="1">
              <a:spcBef>
                <a:spcPct val="0"/>
              </a:spcBef>
            </a:pPr>
            <a:r>
              <a:rPr lang="fr-FR" altLang="it-CH"/>
              <a:t>Une personne chi n’utilise que les transport publiques, même s’il a l’argent nécessaire et une voiture pourrait lui servir, ne veut pas acheter une voiture parce qu’il préfère le train. </a:t>
            </a: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7">
            <a:extLst>
              <a:ext uri="{FF2B5EF4-FFF2-40B4-BE49-F238E27FC236}">
                <a16:creationId xmlns:a16="http://schemas.microsoft.com/office/drawing/2014/main" id="{6E926470-0170-86A0-DD0D-6D44C6E55AA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F717F9-AC18-4D87-9B91-3FDFC3048CB4}" type="slidenum">
              <a:rPr lang="it-IT" altLang="en-US" smtClean="0">
                <a:solidFill>
                  <a:srgbClr val="000000"/>
                </a:solidFill>
              </a:rPr>
              <a:pPr>
                <a:spcBef>
                  <a:spcPct val="0"/>
                </a:spcBef>
              </a:pPr>
              <a:t>230</a:t>
            </a:fld>
            <a:endParaRPr lang="it-IT" altLang="en-US">
              <a:solidFill>
                <a:srgbClr val="000000"/>
              </a:solidFill>
            </a:endParaRPr>
          </a:p>
        </p:txBody>
      </p:sp>
      <p:sp>
        <p:nvSpPr>
          <p:cNvPr id="690179" name="Rectangle 2">
            <a:extLst>
              <a:ext uri="{FF2B5EF4-FFF2-40B4-BE49-F238E27FC236}">
                <a16:creationId xmlns:a16="http://schemas.microsoft.com/office/drawing/2014/main" id="{0D90489A-D77E-D0E4-2B59-C5D0E5DA5B2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0180" name="Rectangle 3">
            <a:extLst>
              <a:ext uri="{FF2B5EF4-FFF2-40B4-BE49-F238E27FC236}">
                <a16:creationId xmlns:a16="http://schemas.microsoft.com/office/drawing/2014/main" id="{C3F712E6-6D6E-C942-D4A2-33E66C4C82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Une partie de la nation travaille pour construire des machines pour faire la guerre.</a:t>
            </a:r>
          </a:p>
          <a:p>
            <a:pPr eaLnBrk="1" hangingPunct="1">
              <a:spcBef>
                <a:spcPct val="0"/>
              </a:spcBef>
            </a:pPr>
            <a:endParaRPr lang="fr-CH" altLang="it-CH"/>
          </a:p>
          <a:p>
            <a:pPr eaLnBrk="1" hangingPunct="1">
              <a:spcBef>
                <a:spcPct val="0"/>
              </a:spcBef>
            </a:pPr>
            <a:r>
              <a:rPr lang="it-IT" altLang="it-CH">
                <a:solidFill>
                  <a:srgbClr val="000000"/>
                </a:solidFill>
              </a:rPr>
              <a:t>http://en.wikipedia.org/wiki/B1_bomber</a:t>
            </a:r>
          </a:p>
          <a:p>
            <a:pPr eaLnBrk="1" hangingPunct="1">
              <a:spcBef>
                <a:spcPct val="0"/>
              </a:spcBef>
            </a:pPr>
            <a:r>
              <a:rPr lang="it-IT" altLang="it-CH">
                <a:solidFill>
                  <a:srgbClr val="000000"/>
                </a:solidFill>
              </a:rPr>
              <a:t>http://en.wikipedia.org/wiki/Northrop_Grumman_B-2_Spirit#mediaviewer/File:B-2_Spirit_original.jpg</a:t>
            </a:r>
          </a:p>
          <a:p>
            <a:pPr eaLnBrk="1" hangingPunct="1">
              <a:spcBef>
                <a:spcPct val="0"/>
              </a:spcBef>
            </a:pPr>
            <a:endParaRPr lang="it-IT" altLang="it-CH"/>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Segnaposto immagine diapositiva 1">
            <a:extLst>
              <a:ext uri="{FF2B5EF4-FFF2-40B4-BE49-F238E27FC236}">
                <a16:creationId xmlns:a16="http://schemas.microsoft.com/office/drawing/2014/main" id="{A0D26B95-B66A-8EC6-B500-7B6907B5BD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2227" name="Segnaposto note 2">
            <a:extLst>
              <a:ext uri="{FF2B5EF4-FFF2-40B4-BE49-F238E27FC236}">
                <a16:creationId xmlns:a16="http://schemas.microsoft.com/office/drawing/2014/main" id="{E195D7D2-D678-64BA-8DAB-E081BEAAD1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http://en.wikipedia.org/wiki/FA-18_Hornet</a:t>
            </a:r>
          </a:p>
        </p:txBody>
      </p:sp>
      <p:sp>
        <p:nvSpPr>
          <p:cNvPr id="692228" name="Segnaposto numero diapositiva 3">
            <a:extLst>
              <a:ext uri="{FF2B5EF4-FFF2-40B4-BE49-F238E27FC236}">
                <a16:creationId xmlns:a16="http://schemas.microsoft.com/office/drawing/2014/main" id="{7313A30F-D303-E028-50ED-4C776164D4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EDA08C6-0C07-43AA-B36F-CE18FBBAA252}" type="slidenum">
              <a:rPr lang="it-CH" altLang="en-US" smtClean="0"/>
              <a:pPr>
                <a:spcBef>
                  <a:spcPct val="0"/>
                </a:spcBef>
              </a:pPr>
              <a:t>231</a:t>
            </a:fld>
            <a:endParaRPr lang="it-CH" altLang="en-US"/>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Rectangle 7">
            <a:extLst>
              <a:ext uri="{FF2B5EF4-FFF2-40B4-BE49-F238E27FC236}">
                <a16:creationId xmlns:a16="http://schemas.microsoft.com/office/drawing/2014/main" id="{DDD1531E-A8E0-A31F-C823-0D0CD5EFD6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575FF16-FA7A-40C1-8595-BC783132A642}" type="slidenum">
              <a:rPr lang="it-IT" altLang="en-US" smtClean="0">
                <a:solidFill>
                  <a:srgbClr val="000000"/>
                </a:solidFill>
              </a:rPr>
              <a:pPr>
                <a:spcBef>
                  <a:spcPct val="0"/>
                </a:spcBef>
              </a:pPr>
              <a:t>232</a:t>
            </a:fld>
            <a:endParaRPr lang="it-IT" altLang="en-US">
              <a:solidFill>
                <a:srgbClr val="000000"/>
              </a:solidFill>
            </a:endParaRPr>
          </a:p>
        </p:txBody>
      </p:sp>
      <p:sp>
        <p:nvSpPr>
          <p:cNvPr id="694275" name="Rectangle 2">
            <a:extLst>
              <a:ext uri="{FF2B5EF4-FFF2-40B4-BE49-F238E27FC236}">
                <a16:creationId xmlns:a16="http://schemas.microsoft.com/office/drawing/2014/main" id="{C2545081-8CD6-89AA-EEBD-3ECB423121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4276" name="Rectangle 3">
            <a:extLst>
              <a:ext uri="{FF2B5EF4-FFF2-40B4-BE49-F238E27FC236}">
                <a16:creationId xmlns:a16="http://schemas.microsoft.com/office/drawing/2014/main" id="{DDC11087-78F7-615E-C1A8-8A2C6F0253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Pour « la défense » on dépense beaucoup d’argent.</a:t>
            </a:r>
          </a:p>
          <a:p>
            <a:pPr eaLnBrk="1" hangingPunct="1">
              <a:spcBef>
                <a:spcPct val="0"/>
              </a:spcBef>
            </a:pPr>
            <a:endParaRPr lang="fr-CH" altLang="it-CH"/>
          </a:p>
          <a:p>
            <a:pPr eaLnBrk="1" hangingPunct="1">
              <a:spcBef>
                <a:spcPct val="0"/>
              </a:spcBef>
            </a:pPr>
            <a:r>
              <a:rPr lang="fr-CH" altLang="it-CH">
                <a:solidFill>
                  <a:srgbClr val="000000"/>
                </a:solidFill>
              </a:rPr>
              <a:t>La Bismark : 5 ans de travail pour la construire – 3 jours pour la couler.</a:t>
            </a:r>
          </a:p>
          <a:p>
            <a:pPr eaLnBrk="1" hangingPunct="1">
              <a:spcBef>
                <a:spcPct val="0"/>
              </a:spcBef>
            </a:pPr>
            <a:endParaRPr lang="fr-CH" altLang="it-CH">
              <a:solidFill>
                <a:srgbClr val="000000"/>
              </a:solidFill>
            </a:endParaRPr>
          </a:p>
          <a:p>
            <a:pPr eaLnBrk="1" hangingPunct="1">
              <a:spcBef>
                <a:spcPct val="0"/>
              </a:spcBef>
            </a:pPr>
            <a:r>
              <a:rPr lang="fr-CH" altLang="it-CH">
                <a:solidFill>
                  <a:srgbClr val="000000"/>
                </a:solidFill>
              </a:rPr>
              <a:t>http://en.wikipedia.org/wiki/German_battleship_Bismarck</a:t>
            </a:r>
          </a:p>
          <a:p>
            <a:pPr eaLnBrk="1" hangingPunct="1">
              <a:spcBef>
                <a:spcPct val="0"/>
              </a:spcBef>
            </a:pPr>
            <a:r>
              <a:rPr lang="it-IT" altLang="it-CH">
                <a:solidFill>
                  <a:srgbClr val="000000"/>
                </a:solidFill>
              </a:rPr>
              <a:t>http://en.wikipedia.org/wiki/Last_battle_of_the_battleship_Bismarck#mediaviewer/File:HMSRenown1_crop_WEFretwellCollection.jpg</a:t>
            </a:r>
          </a:p>
          <a:p>
            <a:pPr eaLnBrk="1" hangingPunct="1">
              <a:spcBef>
                <a:spcPct val="0"/>
              </a:spcBef>
            </a:pPr>
            <a:r>
              <a:rPr lang="it-IT" altLang="it-CH">
                <a:solidFill>
                  <a:srgbClr val="000000"/>
                </a:solidFill>
              </a:rPr>
              <a:t>http://en.wikipedia.org/wiki/Stealth_ship</a:t>
            </a:r>
          </a:p>
          <a:p>
            <a:pPr eaLnBrk="1" hangingPunct="1">
              <a:spcBef>
                <a:spcPct val="0"/>
              </a:spcBef>
            </a:pPr>
            <a:endParaRPr lang="it-IT" altLang="it-CH"/>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7">
            <a:extLst>
              <a:ext uri="{FF2B5EF4-FFF2-40B4-BE49-F238E27FC236}">
                <a16:creationId xmlns:a16="http://schemas.microsoft.com/office/drawing/2014/main" id="{ABB9958A-C438-659F-98D0-4CD798C296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A2A0AC8-F1E6-4FE8-88BC-B15FE84041B9}" type="slidenum">
              <a:rPr lang="it-IT" altLang="en-US" smtClean="0">
                <a:solidFill>
                  <a:srgbClr val="000000"/>
                </a:solidFill>
              </a:rPr>
              <a:pPr>
                <a:spcBef>
                  <a:spcPct val="0"/>
                </a:spcBef>
              </a:pPr>
              <a:t>233</a:t>
            </a:fld>
            <a:endParaRPr lang="it-IT" altLang="en-US">
              <a:solidFill>
                <a:srgbClr val="000000"/>
              </a:solidFill>
            </a:endParaRPr>
          </a:p>
        </p:txBody>
      </p:sp>
      <p:sp>
        <p:nvSpPr>
          <p:cNvPr id="696323" name="Rectangle 2">
            <a:extLst>
              <a:ext uri="{FF2B5EF4-FFF2-40B4-BE49-F238E27FC236}">
                <a16:creationId xmlns:a16="http://schemas.microsoft.com/office/drawing/2014/main" id="{A440F613-7360-0D41-6BF9-7F00D2E989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24" name="Rectangle 3">
            <a:extLst>
              <a:ext uri="{FF2B5EF4-FFF2-40B4-BE49-F238E27FC236}">
                <a16:creationId xmlns:a16="http://schemas.microsoft.com/office/drawing/2014/main" id="{AFF02575-88B1-DC58-865D-72B76FDB5B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Les porte-avions sont le noyau du moderne système américain de domination militaire du monde.</a:t>
            </a:r>
          </a:p>
          <a:p>
            <a:pPr eaLnBrk="1" hangingPunct="1">
              <a:spcBef>
                <a:spcPct val="0"/>
              </a:spcBef>
            </a:pPr>
            <a:endParaRPr lang="fr-CH" altLang="it-CH"/>
          </a:p>
          <a:p>
            <a:pPr eaLnBrk="1" hangingPunct="1">
              <a:spcBef>
                <a:spcPct val="0"/>
              </a:spcBef>
            </a:pPr>
            <a:r>
              <a:rPr lang="it-IT" altLang="it-CH">
                <a:solidFill>
                  <a:srgbClr val="000000"/>
                </a:solidFill>
              </a:rPr>
              <a:t>https://fr.wikipedia.org/wiki/Porte_avions</a:t>
            </a:r>
          </a:p>
          <a:p>
            <a:pPr eaLnBrk="1" hangingPunct="1">
              <a:spcBef>
                <a:spcPct val="0"/>
              </a:spcBef>
            </a:pPr>
            <a:r>
              <a:rPr lang="it-IT" altLang="it-CH">
                <a:solidFill>
                  <a:srgbClr val="000000"/>
                </a:solidFill>
              </a:rPr>
              <a:t>http://en.wikipedia.org/wiki/List_of_aircraft_carriers</a:t>
            </a:r>
          </a:p>
          <a:p>
            <a:pPr eaLnBrk="1" hangingPunct="1">
              <a:spcBef>
                <a:spcPct val="0"/>
              </a:spcBef>
            </a:pPr>
            <a:endParaRPr lang="it-IT" altLang="it-CH"/>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7">
            <a:extLst>
              <a:ext uri="{FF2B5EF4-FFF2-40B4-BE49-F238E27FC236}">
                <a16:creationId xmlns:a16="http://schemas.microsoft.com/office/drawing/2014/main" id="{36FF5BF4-1ABB-DFBE-8CF5-833D858110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B11219-F4A0-4579-B21E-2725B57DFE5B}" type="slidenum">
              <a:rPr lang="it-IT" altLang="en-US" smtClean="0">
                <a:solidFill>
                  <a:srgbClr val="000000"/>
                </a:solidFill>
              </a:rPr>
              <a:pPr>
                <a:spcBef>
                  <a:spcPct val="0"/>
                </a:spcBef>
              </a:pPr>
              <a:t>234</a:t>
            </a:fld>
            <a:endParaRPr lang="it-IT" altLang="en-US">
              <a:solidFill>
                <a:srgbClr val="000000"/>
              </a:solidFill>
            </a:endParaRPr>
          </a:p>
        </p:txBody>
      </p:sp>
      <p:sp>
        <p:nvSpPr>
          <p:cNvPr id="698371" name="Rectangle 2">
            <a:extLst>
              <a:ext uri="{FF2B5EF4-FFF2-40B4-BE49-F238E27FC236}">
                <a16:creationId xmlns:a16="http://schemas.microsoft.com/office/drawing/2014/main" id="{7A5CFF31-38F0-D5F3-AEF3-3C16C78F03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8372" name="Rectangle 3">
            <a:extLst>
              <a:ext uri="{FF2B5EF4-FFF2-40B4-BE49-F238E27FC236}">
                <a16:creationId xmlns:a16="http://schemas.microsoft.com/office/drawing/2014/main" id="{6D3159CE-1243-DE31-0D6B-E9E9B0C41C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Les armes sont toujours plus sophistiquées.</a:t>
            </a:r>
          </a:p>
          <a:p>
            <a:pPr eaLnBrk="1" hangingPunct="1">
              <a:spcBef>
                <a:spcPct val="0"/>
              </a:spcBef>
            </a:pPr>
            <a:r>
              <a:rPr lang="fr-CH" altLang="it-CH"/>
              <a:t>Remarquez le moyen de transport tout terrain au centre.</a:t>
            </a:r>
          </a:p>
          <a:p>
            <a:pPr eaLnBrk="1" hangingPunct="1">
              <a:spcBef>
                <a:spcPct val="0"/>
              </a:spcBef>
            </a:pPr>
            <a:endParaRPr lang="fr-CH" altLang="it-CH"/>
          </a:p>
          <a:p>
            <a:pPr eaLnBrk="1" hangingPunct="1">
              <a:spcBef>
                <a:spcPct val="0"/>
              </a:spcBef>
            </a:pPr>
            <a:r>
              <a:rPr lang="it-IT" altLang="it-CH">
                <a:solidFill>
                  <a:srgbClr val="000000"/>
                </a:solidFill>
              </a:rPr>
              <a:t>https://fr.wikipedia.org/wiki/Missile</a:t>
            </a:r>
            <a:endParaRPr lang="it-IT" altLang="it-CH"/>
          </a:p>
          <a:p>
            <a:pPr eaLnBrk="1" hangingPunct="1">
              <a:spcBef>
                <a:spcPct val="0"/>
              </a:spcBef>
            </a:pPr>
            <a:r>
              <a:rPr lang="it-IT" altLang="it-CH">
                <a:solidFill>
                  <a:srgbClr val="000000"/>
                </a:solidFill>
              </a:rPr>
              <a:t>http://en.wikipedia.org/wiki/Typhoon_submarine</a:t>
            </a: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Segnaposto immagine diapositiva 1">
            <a:extLst>
              <a:ext uri="{FF2B5EF4-FFF2-40B4-BE49-F238E27FC236}">
                <a16:creationId xmlns:a16="http://schemas.microsoft.com/office/drawing/2014/main" id="{78320698-8A9A-CD78-B7BC-4F2ABC443B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0419" name="Segnaposto note 2">
            <a:extLst>
              <a:ext uri="{FF2B5EF4-FFF2-40B4-BE49-F238E27FC236}">
                <a16:creationId xmlns:a16="http://schemas.microsoft.com/office/drawing/2014/main" id="{02AF4456-72C4-6904-0A4E-87BBC52B24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https://fr.wikipedia.org/wiki/Sous-marin</a:t>
            </a:r>
          </a:p>
          <a:p>
            <a:pPr eaLnBrk="1" hangingPunct="1">
              <a:spcBef>
                <a:spcPct val="0"/>
              </a:spcBef>
            </a:pPr>
            <a:r>
              <a:rPr lang="it-CH" altLang="it-CH"/>
              <a:t>http://it.wikipedia.org/wiki/Sottomarino</a:t>
            </a:r>
          </a:p>
        </p:txBody>
      </p:sp>
      <p:sp>
        <p:nvSpPr>
          <p:cNvPr id="700420" name="Segnaposto numero diapositiva 3">
            <a:extLst>
              <a:ext uri="{FF2B5EF4-FFF2-40B4-BE49-F238E27FC236}">
                <a16:creationId xmlns:a16="http://schemas.microsoft.com/office/drawing/2014/main" id="{F88A8B2E-DFCC-328F-E136-90DF8B4958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9648782-74BA-4E80-9FA5-A688F030FDA3}" type="slidenum">
              <a:rPr lang="it-IT" altLang="en-US" smtClean="0">
                <a:solidFill>
                  <a:srgbClr val="000000"/>
                </a:solidFill>
              </a:rPr>
              <a:pPr>
                <a:spcBef>
                  <a:spcPct val="0"/>
                </a:spcBef>
              </a:pPr>
              <a:t>235</a:t>
            </a:fld>
            <a:endParaRPr lang="it-IT" altLang="en-US">
              <a:solidFill>
                <a:srgbClr val="000000"/>
              </a:solidFill>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Segnaposto immagine diapositiva 1">
            <a:extLst>
              <a:ext uri="{FF2B5EF4-FFF2-40B4-BE49-F238E27FC236}">
                <a16:creationId xmlns:a16="http://schemas.microsoft.com/office/drawing/2014/main" id="{2D74CB49-4BFB-27E4-1F50-03A999EED3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2467" name="Segnaposto note 2">
            <a:extLst>
              <a:ext uri="{FF2B5EF4-FFF2-40B4-BE49-F238E27FC236}">
                <a16:creationId xmlns:a16="http://schemas.microsoft.com/office/drawing/2014/main" id="{C1E11982-BC17-52FD-F457-1A16CDE4A0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Israël</a:t>
            </a:r>
          </a:p>
          <a:p>
            <a:pPr eaLnBrk="1" hangingPunct="1">
              <a:spcBef>
                <a:spcPct val="0"/>
              </a:spcBef>
            </a:pPr>
            <a:endParaRPr lang="it-CH" altLang="it-CH"/>
          </a:p>
          <a:p>
            <a:r>
              <a:rPr lang="it-CH" altLang="it-CH">
                <a:solidFill>
                  <a:srgbClr val="000000"/>
                </a:solidFill>
              </a:rPr>
              <a:t>https://fr.wikipedia.org/wiki/Char_blind%C3%A9</a:t>
            </a:r>
          </a:p>
          <a:p>
            <a:r>
              <a:rPr lang="it-CH" altLang="it-CH">
                <a:solidFill>
                  <a:srgbClr val="000000"/>
                </a:solidFill>
              </a:rPr>
              <a:t>http://en.wikipedia.org/wiki/Tanks</a:t>
            </a:r>
          </a:p>
          <a:p>
            <a:pPr eaLnBrk="1" hangingPunct="1">
              <a:spcBef>
                <a:spcPct val="0"/>
              </a:spcBef>
            </a:pPr>
            <a:endParaRPr lang="it-CH" altLang="it-CH"/>
          </a:p>
          <a:p>
            <a:pPr eaLnBrk="1" hangingPunct="1">
              <a:spcBef>
                <a:spcPct val="0"/>
              </a:spcBef>
            </a:pPr>
            <a:endParaRPr lang="it-IT" altLang="it-CH"/>
          </a:p>
        </p:txBody>
      </p:sp>
      <p:sp>
        <p:nvSpPr>
          <p:cNvPr id="702468" name="Segnaposto numero diapositiva 3">
            <a:extLst>
              <a:ext uri="{FF2B5EF4-FFF2-40B4-BE49-F238E27FC236}">
                <a16:creationId xmlns:a16="http://schemas.microsoft.com/office/drawing/2014/main" id="{94B01F4E-7EF8-C273-FCCE-3BC27E7AF6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9372727-0E26-461E-8EFB-649FFD119FD1}" type="slidenum">
              <a:rPr lang="it-IT" altLang="en-US" smtClean="0">
                <a:solidFill>
                  <a:srgbClr val="000000"/>
                </a:solidFill>
              </a:rPr>
              <a:pPr>
                <a:spcBef>
                  <a:spcPct val="0"/>
                </a:spcBef>
              </a:pPr>
              <a:t>236</a:t>
            </a:fld>
            <a:endParaRPr lang="it-IT" altLang="en-US">
              <a:solidFill>
                <a:srgbClr val="000000"/>
              </a:solidFill>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Segnaposto immagine diapositiva 1">
            <a:extLst>
              <a:ext uri="{FF2B5EF4-FFF2-40B4-BE49-F238E27FC236}">
                <a16:creationId xmlns:a16="http://schemas.microsoft.com/office/drawing/2014/main" id="{9BDC8CAA-F5C8-AEAF-AB65-CCC6A388B4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4515" name="Segnaposto note 2">
            <a:extLst>
              <a:ext uri="{FF2B5EF4-FFF2-40B4-BE49-F238E27FC236}">
                <a16:creationId xmlns:a16="http://schemas.microsoft.com/office/drawing/2014/main" id="{58EAF45A-D9E1-00DB-1EF9-078E1F8B35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Notez la froide ambiance surréaliste de mort qui domine dans ce lieu.</a:t>
            </a:r>
          </a:p>
        </p:txBody>
      </p:sp>
      <p:sp>
        <p:nvSpPr>
          <p:cNvPr id="704516" name="Segnaposto numero diapositiva 3">
            <a:extLst>
              <a:ext uri="{FF2B5EF4-FFF2-40B4-BE49-F238E27FC236}">
                <a16:creationId xmlns:a16="http://schemas.microsoft.com/office/drawing/2014/main" id="{216B5070-FEE1-8754-36A8-0C7A0D3AE7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7A33AF4-C267-4945-A26F-EF73E87D8950}" type="slidenum">
              <a:rPr lang="it-CH" altLang="en-US" smtClean="0">
                <a:latin typeface="Calibri" panose="020F0502020204030204" pitchFamily="34" charset="0"/>
              </a:rPr>
              <a:pPr/>
              <a:t>237</a:t>
            </a:fld>
            <a:endParaRPr lang="it-CH" altLang="en-US">
              <a:latin typeface="Calibri" panose="020F0502020204030204" pitchFamily="34" charset="0"/>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Segnaposto immagine diapositiva 1">
            <a:extLst>
              <a:ext uri="{FF2B5EF4-FFF2-40B4-BE49-F238E27FC236}">
                <a16:creationId xmlns:a16="http://schemas.microsoft.com/office/drawing/2014/main" id="{78AFF834-28BD-C1BF-64A0-75B6BC7E32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63" name="Segnaposto note 2">
            <a:extLst>
              <a:ext uri="{FF2B5EF4-FFF2-40B4-BE49-F238E27FC236}">
                <a16:creationId xmlns:a16="http://schemas.microsoft.com/office/drawing/2014/main" id="{5E8F447B-41F9-1F04-9687-A8363C113D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Http://www.egaliteetreconciliation.fr/Epidemie-de-suicides-parmi-les-veterans-de-l-armee-americaine-22-par-jour-16318.html</a:t>
            </a:r>
          </a:p>
          <a:p>
            <a:r>
              <a:rPr lang="it-CH" altLang="it-CH"/>
              <a:t>http://www.sipri.org/googlemaps/2014_of_at_top_20_exp_map.html</a:t>
            </a:r>
          </a:p>
          <a:p>
            <a:endParaRPr lang="it-CH" altLang="it-CH"/>
          </a:p>
        </p:txBody>
      </p:sp>
      <p:sp>
        <p:nvSpPr>
          <p:cNvPr id="706564" name="Segnaposto numero diapositiva 3">
            <a:extLst>
              <a:ext uri="{FF2B5EF4-FFF2-40B4-BE49-F238E27FC236}">
                <a16:creationId xmlns:a16="http://schemas.microsoft.com/office/drawing/2014/main" id="{4B0392AC-5F70-5866-1F49-4EBCCE78DA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0C42F9-362A-4CA7-A16D-EA8B82D49556}" type="slidenum">
              <a:rPr lang="it-CH" altLang="en-US" smtClean="0">
                <a:solidFill>
                  <a:srgbClr val="000000"/>
                </a:solidFill>
              </a:rPr>
              <a:pPr>
                <a:spcBef>
                  <a:spcPct val="0"/>
                </a:spcBef>
              </a:pPr>
              <a:t>238</a:t>
            </a:fld>
            <a:endParaRPr lang="it-CH" altLang="en-US">
              <a:solidFill>
                <a:srgbClr val="000000"/>
              </a:solidFill>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Segnaposto immagine diapositiva 1">
            <a:extLst>
              <a:ext uri="{FF2B5EF4-FFF2-40B4-BE49-F238E27FC236}">
                <a16:creationId xmlns:a16="http://schemas.microsoft.com/office/drawing/2014/main" id="{EF06B23E-0773-B4FB-CABC-2F92502AA6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8611" name="Segnaposto note 2">
            <a:extLst>
              <a:ext uri="{FF2B5EF4-FFF2-40B4-BE49-F238E27FC236}">
                <a16:creationId xmlns:a16="http://schemas.microsoft.com/office/drawing/2014/main" id="{52F6927B-2B51-7EF4-DDF0-3A36A2D79E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solidFill>
                  <a:srgbClr val="000000"/>
                </a:solidFill>
              </a:rPr>
              <a:t>https://fr.wikipedia.org/wiki/Syndicat</a:t>
            </a:r>
          </a:p>
          <a:p>
            <a:r>
              <a:rPr lang="it-CH" altLang="it-CH">
                <a:solidFill>
                  <a:srgbClr val="000000"/>
                </a:solidFill>
              </a:rPr>
              <a:t>http://en.wikipedia.org/wiki/Worker%27s_union</a:t>
            </a:r>
          </a:p>
          <a:p>
            <a:r>
              <a:rPr lang="it-CH" altLang="it-CH">
                <a:solidFill>
                  <a:srgbClr val="000000"/>
                </a:solidFill>
              </a:rPr>
              <a:t>https://en.wikipedia.org/wiki/Welfare</a:t>
            </a:r>
          </a:p>
        </p:txBody>
      </p:sp>
      <p:sp>
        <p:nvSpPr>
          <p:cNvPr id="708612" name="Segnaposto numero diapositiva 3">
            <a:extLst>
              <a:ext uri="{FF2B5EF4-FFF2-40B4-BE49-F238E27FC236}">
                <a16:creationId xmlns:a16="http://schemas.microsoft.com/office/drawing/2014/main" id="{A91596E1-455C-DC5C-2C98-0C987A6EA7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31DCF4B-72D5-4107-B979-1F7E7852C92F}" type="slidenum">
              <a:rPr lang="it-CH" altLang="en-US" smtClean="0"/>
              <a:pPr>
                <a:spcBef>
                  <a:spcPct val="0"/>
                </a:spcBef>
              </a:pPr>
              <a:t>239</a:t>
            </a:fld>
            <a:endParaRPr lang="it-CH"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egnaposto immagine diapositiva 1">
            <a:extLst>
              <a:ext uri="{FF2B5EF4-FFF2-40B4-BE49-F238E27FC236}">
                <a16:creationId xmlns:a16="http://schemas.microsoft.com/office/drawing/2014/main" id="{4305DC04-2085-BAEB-D4E2-13BBB5F881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1" name="Segnaposto note 2">
            <a:extLst>
              <a:ext uri="{FF2B5EF4-FFF2-40B4-BE49-F238E27FC236}">
                <a16:creationId xmlns:a16="http://schemas.microsoft.com/office/drawing/2014/main" id="{C58EE365-68FA-D931-58AE-F7AB41A788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Au centre il y a un modèle de fabrique construit avec du carton. </a:t>
            </a:r>
          </a:p>
          <a:p>
            <a:r>
              <a:rPr lang="fr-FR" altLang="it-CH"/>
              <a:t>Pour finir tous ceux qui avaient l'argent nécessaire, qui voulaient acheter une voiture et avait besoin d'une voiture, ont maintenant une voiture et même deux ou trois. Maintenant, le marché est saturé et personne n’achète plus de voitures.</a:t>
            </a:r>
          </a:p>
        </p:txBody>
      </p:sp>
      <p:sp>
        <p:nvSpPr>
          <p:cNvPr id="268292" name="Segnaposto numero diapositiva 3">
            <a:extLst>
              <a:ext uri="{FF2B5EF4-FFF2-40B4-BE49-F238E27FC236}">
                <a16:creationId xmlns:a16="http://schemas.microsoft.com/office/drawing/2014/main" id="{8656AF7E-97B6-DBDE-E8E5-B60286D7FF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E2DEBC8-4DC6-4F2C-8D49-1F1789E1AFAB}" type="slidenum">
              <a:rPr lang="it-CH" altLang="en-US" sz="1300" smtClean="0"/>
              <a:pPr>
                <a:spcBef>
                  <a:spcPct val="0"/>
                </a:spcBef>
              </a:pPr>
              <a:t>24</a:t>
            </a:fld>
            <a:endParaRPr lang="it-CH" altLang="en-US" sz="1300"/>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7">
            <a:extLst>
              <a:ext uri="{FF2B5EF4-FFF2-40B4-BE49-F238E27FC236}">
                <a16:creationId xmlns:a16="http://schemas.microsoft.com/office/drawing/2014/main" id="{FFD13D78-082A-4B34-1277-240CA5E82F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A35418C-950D-4BBF-A06C-E1040083E9F2}" type="slidenum">
              <a:rPr lang="it-IT" altLang="en-US" smtClean="0">
                <a:solidFill>
                  <a:srgbClr val="000000"/>
                </a:solidFill>
              </a:rPr>
              <a:pPr>
                <a:spcBef>
                  <a:spcPct val="0"/>
                </a:spcBef>
              </a:pPr>
              <a:t>240</a:t>
            </a:fld>
            <a:endParaRPr lang="it-IT" altLang="en-US">
              <a:solidFill>
                <a:srgbClr val="000000"/>
              </a:solidFill>
            </a:endParaRPr>
          </a:p>
        </p:txBody>
      </p:sp>
      <p:sp>
        <p:nvSpPr>
          <p:cNvPr id="710659" name="Rectangle 2">
            <a:extLst>
              <a:ext uri="{FF2B5EF4-FFF2-40B4-BE49-F238E27FC236}">
                <a16:creationId xmlns:a16="http://schemas.microsoft.com/office/drawing/2014/main" id="{85885F13-DD76-14C8-AF71-F10E4AD2FC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0660" name="Rectangle 3">
            <a:extLst>
              <a:ext uri="{FF2B5EF4-FFF2-40B4-BE49-F238E27FC236}">
                <a16:creationId xmlns:a16="http://schemas.microsoft.com/office/drawing/2014/main" id="{38B16040-F23F-03F3-5D98-9A4485B155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Beaucoup de chômeurs sont engagés dans l’armée.</a:t>
            </a:r>
            <a:endParaRPr lang="it-IT" altLang="it-CH"/>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6" name="Rectangle 7">
            <a:extLst>
              <a:ext uri="{FF2B5EF4-FFF2-40B4-BE49-F238E27FC236}">
                <a16:creationId xmlns:a16="http://schemas.microsoft.com/office/drawing/2014/main" id="{C2BD9CE1-4D93-596F-6931-743F5E122B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570EEEB-6BD6-4B19-8F44-41D868C221DE}" type="slidenum">
              <a:rPr lang="it-IT" altLang="en-US" smtClean="0">
                <a:solidFill>
                  <a:srgbClr val="000000"/>
                </a:solidFill>
              </a:rPr>
              <a:pPr>
                <a:spcBef>
                  <a:spcPct val="0"/>
                </a:spcBef>
              </a:pPr>
              <a:t>241</a:t>
            </a:fld>
            <a:endParaRPr lang="it-IT" altLang="en-US">
              <a:solidFill>
                <a:srgbClr val="000000"/>
              </a:solidFill>
            </a:endParaRPr>
          </a:p>
        </p:txBody>
      </p:sp>
      <p:sp>
        <p:nvSpPr>
          <p:cNvPr id="712707" name="Rectangle 2">
            <a:extLst>
              <a:ext uri="{FF2B5EF4-FFF2-40B4-BE49-F238E27FC236}">
                <a16:creationId xmlns:a16="http://schemas.microsoft.com/office/drawing/2014/main" id="{A094D037-11B5-9D94-1B3B-8BF0978246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2708" name="Rectangle 3">
            <a:extLst>
              <a:ext uri="{FF2B5EF4-FFF2-40B4-BE49-F238E27FC236}">
                <a16:creationId xmlns:a16="http://schemas.microsoft.com/office/drawing/2014/main" id="{1CB2B48F-C4B6-BA77-AFEB-AB9F3F7884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L’armée dispose de très nombreux soldats. De cette façon il y a moins de chômeurs.</a:t>
            </a:r>
          </a:p>
          <a:p>
            <a:pPr eaLnBrk="1" hangingPunct="1">
              <a:spcBef>
                <a:spcPct val="0"/>
              </a:spcBef>
            </a:pPr>
            <a:endParaRPr lang="fr-CH" altLang="it-CH"/>
          </a:p>
          <a:p>
            <a:pPr eaLnBrk="1" hangingPunct="1">
              <a:spcBef>
                <a:spcPct val="0"/>
              </a:spcBef>
            </a:pPr>
            <a:r>
              <a:rPr lang="fr-CH" altLang="it-CH"/>
              <a:t> </a:t>
            </a:r>
            <a:r>
              <a:rPr lang="it-IT" altLang="it-CH">
                <a:solidFill>
                  <a:srgbClr val="000000"/>
                </a:solidFill>
              </a:rPr>
              <a:t>http://en.wikipedia.org/wiki/Army</a:t>
            </a:r>
          </a:p>
          <a:p>
            <a:pPr eaLnBrk="1" hangingPunct="1">
              <a:spcBef>
                <a:spcPct val="0"/>
              </a:spcBef>
            </a:pPr>
            <a:r>
              <a:rPr lang="it-IT" altLang="it-CH">
                <a:solidFill>
                  <a:srgbClr val="000000"/>
                </a:solidFill>
              </a:rPr>
              <a:t>http://en.wikipedia.org/wiki/NATO</a:t>
            </a:r>
          </a:p>
          <a:p>
            <a:pPr eaLnBrk="1" hangingPunct="1">
              <a:spcBef>
                <a:spcPct val="0"/>
              </a:spcBef>
            </a:pPr>
            <a:r>
              <a:rPr lang="it-IT" altLang="it-CH">
                <a:solidFill>
                  <a:srgbClr val="000000"/>
                </a:solidFill>
              </a:rPr>
              <a:t>https://en.wikipedia.org/wiki/American_military_bases</a:t>
            </a:r>
          </a:p>
          <a:p>
            <a:pPr eaLnBrk="1" hangingPunct="1">
              <a:spcBef>
                <a:spcPct val="0"/>
              </a:spcBef>
            </a:pPr>
            <a:endParaRPr lang="it-IT" altLang="it-CH"/>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4" name="Slide Image Placeholder 1">
            <a:extLst>
              <a:ext uri="{FF2B5EF4-FFF2-40B4-BE49-F238E27FC236}">
                <a16:creationId xmlns:a16="http://schemas.microsoft.com/office/drawing/2014/main" id="{D60D0421-8D87-D1EF-010A-DE87F2B6F0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4755" name="Notes Placeholder 2">
            <a:extLst>
              <a:ext uri="{FF2B5EF4-FFF2-40B4-BE49-F238E27FC236}">
                <a16:creationId xmlns:a16="http://schemas.microsoft.com/office/drawing/2014/main" id="{190D80BB-9720-6B11-41D8-ED63F3D3DA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Le 2</a:t>
            </a:r>
            <a:r>
              <a:rPr lang="fr-CH" altLang="it-CH" baseline="30000"/>
              <a:t>nd</a:t>
            </a:r>
            <a:r>
              <a:rPr lang="fr-CH" altLang="it-CH"/>
              <a:t> Bataillon du 7. Régiment des Marines en voyage vers l’Afganistan</a:t>
            </a:r>
          </a:p>
          <a:p>
            <a:pPr eaLnBrk="1" hangingPunct="1">
              <a:spcBef>
                <a:spcPct val="0"/>
              </a:spcBef>
            </a:pPr>
            <a:endParaRPr lang="fr-CH" altLang="it-CH"/>
          </a:p>
          <a:p>
            <a:pPr eaLnBrk="1" hangingPunct="1">
              <a:spcBef>
                <a:spcPct val="0"/>
              </a:spcBef>
            </a:pPr>
            <a:r>
              <a:rPr lang="fr-CH" altLang="it-CH"/>
              <a:t>Mardì 7 février 2009</a:t>
            </a:r>
          </a:p>
          <a:p>
            <a:pPr eaLnBrk="1" hangingPunct="1">
              <a:spcBef>
                <a:spcPct val="0"/>
              </a:spcBef>
            </a:pPr>
            <a:r>
              <a:rPr lang="fr-CH" altLang="it-CH"/>
              <a:t>Les soldats de Obama distribués dans le 4 coins du monde sont 456.250.</a:t>
            </a:r>
          </a:p>
          <a:p>
            <a:pPr eaLnBrk="1" hangingPunct="1">
              <a:spcBef>
                <a:spcPct val="0"/>
              </a:spcBef>
            </a:pPr>
            <a:r>
              <a:rPr lang="fr-CH" altLang="it-CH"/>
              <a:t>1. Europe occidentale e Atlantique</a:t>
            </a:r>
            <a:br>
              <a:rPr lang="fr-CH" altLang="it-CH"/>
            </a:br>
            <a:r>
              <a:rPr lang="fr-CH" altLang="it-CH"/>
              <a:t>      - Gröenland 150</a:t>
            </a:r>
            <a:br>
              <a:rPr lang="fr-CH" altLang="it-CH"/>
            </a:br>
            <a:r>
              <a:rPr lang="fr-CH" altLang="it-CH"/>
              <a:t>      - Islande 1.870</a:t>
            </a:r>
            <a:br>
              <a:rPr lang="fr-CH" altLang="it-CH"/>
            </a:br>
            <a:r>
              <a:rPr lang="fr-CH" altLang="it-CH"/>
              <a:t>      - Norvège 70</a:t>
            </a:r>
            <a:br>
              <a:rPr lang="fr-CH" altLang="it-CH"/>
            </a:br>
            <a:r>
              <a:rPr lang="fr-CH" altLang="it-CH"/>
              <a:t>      - Grande-Bretagne 11.800</a:t>
            </a:r>
            <a:br>
              <a:rPr lang="fr-CH" altLang="it-CH"/>
            </a:br>
            <a:r>
              <a:rPr lang="fr-CH" altLang="it-CH"/>
              <a:t>      - Allemagne 62.000</a:t>
            </a:r>
            <a:br>
              <a:rPr lang="fr-CH" altLang="it-CH"/>
            </a:br>
            <a:r>
              <a:rPr lang="fr-CH" altLang="it-CH"/>
              <a:t>      - Hollande 580</a:t>
            </a:r>
            <a:br>
              <a:rPr lang="fr-CH" altLang="it-CH"/>
            </a:br>
            <a:r>
              <a:rPr lang="fr-CH" altLang="it-CH"/>
              <a:t>      - Belgique 1.530</a:t>
            </a:r>
            <a:br>
              <a:rPr lang="fr-CH" altLang="it-CH"/>
            </a:br>
            <a:r>
              <a:rPr lang="fr-CH" altLang="it-CH"/>
              <a:t>      - Espagne 1.950</a:t>
            </a:r>
            <a:br>
              <a:rPr lang="fr-CH" altLang="it-CH"/>
            </a:br>
            <a:r>
              <a:rPr lang="fr-CH" altLang="it-CH"/>
              <a:t>      - Portugal 970</a:t>
            </a:r>
            <a:br>
              <a:rPr lang="fr-CH" altLang="it-CH"/>
            </a:br>
            <a:r>
              <a:rPr lang="fr-CH" altLang="it-CH"/>
              <a:t>      - Soldats en mer 7.500</a:t>
            </a:r>
            <a:br>
              <a:rPr lang="fr-CH" altLang="it-CH"/>
            </a:br>
            <a:r>
              <a:rPr lang="fr-CH" altLang="it-CH"/>
              <a:t>      Total: 88.420</a:t>
            </a:r>
            <a:br>
              <a:rPr lang="fr-CH" altLang="it-CH"/>
            </a:br>
            <a:r>
              <a:rPr lang="fr-CH" altLang="it-CH"/>
              <a:t>2. Europe méridionale et Méditerranée</a:t>
            </a:r>
            <a:br>
              <a:rPr lang="fr-CH" altLang="it-CH"/>
            </a:br>
            <a:r>
              <a:rPr lang="fr-CH" altLang="it-CH"/>
              <a:t>      - Italie 13.350</a:t>
            </a:r>
            <a:br>
              <a:rPr lang="fr-CH" altLang="it-CH"/>
            </a:br>
            <a:r>
              <a:rPr lang="fr-CH" altLang="it-CH"/>
              <a:t>      - Bosnie 800</a:t>
            </a:r>
            <a:br>
              <a:rPr lang="fr-CH" altLang="it-CH"/>
            </a:br>
            <a:r>
              <a:rPr lang="fr-CH" altLang="it-CH"/>
              <a:t>      - Kosovo 1.800</a:t>
            </a:r>
            <a:br>
              <a:rPr lang="fr-CH" altLang="it-CH"/>
            </a:br>
            <a:r>
              <a:rPr lang="fr-CH" altLang="it-CH"/>
              <a:t>      - Macédoine 100</a:t>
            </a:r>
            <a:br>
              <a:rPr lang="fr-CH" altLang="it-CH"/>
            </a:br>
            <a:r>
              <a:rPr lang="fr-CH" altLang="it-CH"/>
              <a:t>      - Grèce 560</a:t>
            </a:r>
            <a:br>
              <a:rPr lang="fr-CH" altLang="it-CH"/>
            </a:br>
            <a:r>
              <a:rPr lang="fr-CH" altLang="it-CH"/>
              <a:t>      - Turquie 1.760</a:t>
            </a:r>
            <a:br>
              <a:rPr lang="fr-CH" altLang="it-CH"/>
            </a:br>
            <a:r>
              <a:rPr lang="fr-CH" altLang="it-CH"/>
              <a:t>      - Soldats en mer 21.000</a:t>
            </a:r>
          </a:p>
          <a:p>
            <a:pPr eaLnBrk="1" hangingPunct="1">
              <a:spcBef>
                <a:spcPct val="0"/>
              </a:spcBef>
            </a:pPr>
            <a:r>
              <a:rPr lang="fr-CH" altLang="it-CH"/>
              <a:t>      Total: 39.370</a:t>
            </a:r>
            <a:br>
              <a:rPr lang="fr-CH" altLang="it-CH"/>
            </a:br>
            <a:r>
              <a:rPr lang="fr-CH" altLang="it-CH"/>
              <a:t>3. Asie orientale et Pacifique</a:t>
            </a:r>
            <a:br>
              <a:rPr lang="fr-CH" altLang="it-CH"/>
            </a:br>
            <a:r>
              <a:rPr lang="fr-CH" altLang="it-CH"/>
              <a:t>      - Japon 49.000</a:t>
            </a:r>
            <a:br>
              <a:rPr lang="fr-CH" altLang="it-CH"/>
            </a:br>
            <a:r>
              <a:rPr lang="fr-CH" altLang="it-CH"/>
              <a:t>      - Corée du Sud 31.000</a:t>
            </a:r>
            <a:br>
              <a:rPr lang="fr-CH" altLang="it-CH"/>
            </a:br>
            <a:r>
              <a:rPr lang="fr-CH" altLang="it-CH"/>
              <a:t>      - Ile Marshall 50</a:t>
            </a:r>
            <a:br>
              <a:rPr lang="fr-CH" altLang="it-CH"/>
            </a:br>
            <a:r>
              <a:rPr lang="fr-CH" altLang="it-CH"/>
              <a:t>      - Thailande 250</a:t>
            </a:r>
            <a:br>
              <a:rPr lang="fr-CH" altLang="it-CH"/>
            </a:br>
            <a:r>
              <a:rPr lang="fr-CH" altLang="it-CH"/>
              <a:t>      - Philippines 100</a:t>
            </a:r>
            <a:br>
              <a:rPr lang="fr-CH" altLang="it-CH"/>
            </a:br>
            <a:r>
              <a:rPr lang="fr-CH" altLang="it-CH"/>
              <a:t>      - Ile de Guam 3.020</a:t>
            </a:r>
            <a:br>
              <a:rPr lang="fr-CH" altLang="it-CH"/>
            </a:br>
            <a:r>
              <a:rPr lang="fr-CH" altLang="it-CH"/>
              <a:t>      - Singapour 175</a:t>
            </a:r>
            <a:br>
              <a:rPr lang="fr-CH" altLang="it-CH"/>
            </a:br>
            <a:r>
              <a:rPr lang="fr-CH" altLang="it-CH"/>
              <a:t>      - Australie 200</a:t>
            </a:r>
            <a:br>
              <a:rPr lang="fr-CH" altLang="it-CH"/>
            </a:br>
            <a:r>
              <a:rPr lang="fr-CH" altLang="it-CH"/>
              <a:t>      Total: 83.795</a:t>
            </a:r>
            <a:br>
              <a:rPr lang="fr-CH" altLang="it-CH"/>
            </a:br>
            <a:r>
              <a:rPr lang="fr-CH" altLang="it-CH"/>
              <a:t>4. Moyen-Orient et Océan Indien</a:t>
            </a:r>
            <a:br>
              <a:rPr lang="fr-CH" altLang="it-CH"/>
            </a:br>
            <a:r>
              <a:rPr lang="fr-CH" altLang="it-CH"/>
              <a:t>      - Irak 144.000</a:t>
            </a:r>
            <a:br>
              <a:rPr lang="fr-CH" altLang="it-CH"/>
            </a:br>
            <a:r>
              <a:rPr lang="fr-CH" altLang="it-CH"/>
              <a:t>      - Afghanistan 19.600 (données franchement sous-estimées)</a:t>
            </a:r>
            <a:br>
              <a:rPr lang="fr-CH" altLang="it-CH"/>
            </a:br>
            <a:r>
              <a:rPr lang="fr-CH" altLang="it-CH"/>
              <a:t>      - Pakistan 50</a:t>
            </a:r>
            <a:br>
              <a:rPr lang="fr-CH" altLang="it-CH"/>
            </a:br>
            <a:r>
              <a:rPr lang="fr-CH" altLang="it-CH"/>
              <a:t>      - Koweït 25.250</a:t>
            </a:r>
            <a:br>
              <a:rPr lang="fr-CH" altLang="it-CH"/>
            </a:br>
            <a:r>
              <a:rPr lang="fr-CH" altLang="it-CH"/>
              <a:t>      - Bahrein 1.700</a:t>
            </a:r>
            <a:br>
              <a:rPr lang="fr-CH" altLang="it-CH"/>
            </a:br>
            <a:r>
              <a:rPr lang="fr-CH" altLang="it-CH"/>
              <a:t>      - Qatar 3.430</a:t>
            </a:r>
            <a:br>
              <a:rPr lang="fr-CH" altLang="it-CH"/>
            </a:br>
            <a:r>
              <a:rPr lang="fr-CH" altLang="it-CH"/>
              <a:t>      - Émirats Arabes Units 1.120</a:t>
            </a:r>
            <a:br>
              <a:rPr lang="fr-CH" altLang="it-CH"/>
            </a:br>
            <a:r>
              <a:rPr lang="fr-CH" altLang="it-CH"/>
              <a:t>      - Arabie Saoudite 500</a:t>
            </a:r>
            <a:br>
              <a:rPr lang="fr-CH" altLang="it-CH"/>
            </a:br>
            <a:r>
              <a:rPr lang="fr-CH" altLang="it-CH"/>
              <a:t>      - Djibouti 1.800</a:t>
            </a:r>
            <a:br>
              <a:rPr lang="fr-CH" altLang="it-CH"/>
            </a:br>
            <a:r>
              <a:rPr lang="fr-CH" altLang="it-CH"/>
              <a:t>      - Diego Garcia (Archipel des Chagos) 700</a:t>
            </a:r>
            <a:br>
              <a:rPr lang="fr-CH" altLang="it-CH"/>
            </a:br>
            <a:r>
              <a:rPr lang="fr-CH" altLang="it-CH"/>
              <a:t>      - Égypte 815</a:t>
            </a:r>
            <a:br>
              <a:rPr lang="fr-CH" altLang="it-CH"/>
            </a:br>
            <a:r>
              <a:rPr lang="fr-CH" altLang="it-CH"/>
              <a:t>      - Soldats en mer 23.000</a:t>
            </a:r>
            <a:br>
              <a:rPr lang="fr-CH" altLang="it-CH"/>
            </a:br>
            <a:r>
              <a:rPr lang="fr-CH" altLang="it-CH"/>
              <a:t>      Total: 221.965</a:t>
            </a:r>
            <a:br>
              <a:rPr lang="fr-CH" altLang="it-CH"/>
            </a:br>
            <a:r>
              <a:rPr lang="fr-CH" altLang="it-CH"/>
              <a:t>5. Amérique Latine</a:t>
            </a:r>
            <a:br>
              <a:rPr lang="fr-CH" altLang="it-CH"/>
            </a:br>
            <a:r>
              <a:rPr lang="fr-CH" altLang="it-CH"/>
              <a:t>      - Cuba (Guantanamo) 700</a:t>
            </a:r>
            <a:br>
              <a:rPr lang="fr-CH" altLang="it-CH"/>
            </a:br>
            <a:r>
              <a:rPr lang="fr-CH" altLang="it-CH"/>
              <a:t>      - Porto Rico 21.280</a:t>
            </a:r>
            <a:br>
              <a:rPr lang="fr-CH" altLang="it-CH"/>
            </a:br>
            <a:r>
              <a:rPr lang="fr-CH" altLang="it-CH"/>
              <a:t>      - Honduras 440</a:t>
            </a:r>
            <a:br>
              <a:rPr lang="fr-CH" altLang="it-CH"/>
            </a:br>
            <a:r>
              <a:rPr lang="fr-CH" altLang="it-CH"/>
              <a:t>      - Guyane 200</a:t>
            </a:r>
            <a:br>
              <a:rPr lang="fr-CH" altLang="it-CH"/>
            </a:br>
            <a:r>
              <a:rPr lang="fr-CH" altLang="it-CH"/>
              <a:t>      - Colombie 50</a:t>
            </a:r>
            <a:br>
              <a:rPr lang="fr-CH" altLang="it-CH"/>
            </a:br>
            <a:r>
              <a:rPr lang="fr-CH" altLang="it-CH"/>
              <a:t>      - Équateur 30</a:t>
            </a:r>
            <a:br>
              <a:rPr lang="fr-CH" altLang="it-CH"/>
            </a:br>
            <a:r>
              <a:rPr lang="fr-CH" altLang="it-CH"/>
              <a:t>      Total: 22.700</a:t>
            </a:r>
          </a:p>
          <a:p>
            <a:pPr eaLnBrk="1" hangingPunct="1">
              <a:spcBef>
                <a:spcPct val="0"/>
              </a:spcBef>
            </a:pPr>
            <a:endParaRPr lang="fr-CH" altLang="it-CH"/>
          </a:p>
          <a:p>
            <a:pPr eaLnBrk="1" hangingPunct="1">
              <a:spcBef>
                <a:spcPct val="0"/>
              </a:spcBef>
            </a:pPr>
            <a:r>
              <a:rPr lang="it-IT" altLang="it-CH">
                <a:solidFill>
                  <a:srgbClr val="000000"/>
                </a:solidFill>
              </a:rPr>
              <a:t>http://en.wikipedia.org/wiki/War_in_Afghanistan_(2001%E2%80%93present)</a:t>
            </a:r>
          </a:p>
          <a:p>
            <a:pPr eaLnBrk="1" hangingPunct="1">
              <a:spcBef>
                <a:spcPct val="0"/>
              </a:spcBef>
            </a:pPr>
            <a:r>
              <a:rPr lang="it-IT" altLang="it-CH">
                <a:solidFill>
                  <a:srgbClr val="000000"/>
                </a:solidFill>
              </a:rPr>
              <a:t>http://en.wikipedia.org/wiki/Us_bases_around_the_world</a:t>
            </a:r>
          </a:p>
          <a:p>
            <a:pPr eaLnBrk="1" hangingPunct="1">
              <a:spcBef>
                <a:spcPct val="0"/>
              </a:spcBef>
            </a:pPr>
            <a:endParaRPr lang="fr-CH" altLang="it-CH"/>
          </a:p>
        </p:txBody>
      </p:sp>
      <p:sp>
        <p:nvSpPr>
          <p:cNvPr id="714756" name="Slide Number Placeholder 3">
            <a:extLst>
              <a:ext uri="{FF2B5EF4-FFF2-40B4-BE49-F238E27FC236}">
                <a16:creationId xmlns:a16="http://schemas.microsoft.com/office/drawing/2014/main" id="{5C67D735-FF65-7AAE-5EA2-930EC041A25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0B3BD46-BFA7-4961-BE50-3C82565E35B8}" type="slidenum">
              <a:rPr lang="it-IT" altLang="en-US" smtClean="0">
                <a:solidFill>
                  <a:srgbClr val="000000"/>
                </a:solidFill>
              </a:rPr>
              <a:pPr>
                <a:spcBef>
                  <a:spcPct val="0"/>
                </a:spcBef>
              </a:pPr>
              <a:t>242</a:t>
            </a:fld>
            <a:endParaRPr lang="it-IT" altLang="en-US">
              <a:solidFill>
                <a:srgbClr val="000000"/>
              </a:solidFill>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Rectangle 7">
            <a:extLst>
              <a:ext uri="{FF2B5EF4-FFF2-40B4-BE49-F238E27FC236}">
                <a16:creationId xmlns:a16="http://schemas.microsoft.com/office/drawing/2014/main" id="{F614A7F8-5610-97D8-56B7-6ED0351091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37D2214-6BAF-4F92-8EF6-590A8B441BF9}" type="slidenum">
              <a:rPr lang="it-IT" altLang="en-US" smtClean="0">
                <a:solidFill>
                  <a:srgbClr val="000000"/>
                </a:solidFill>
              </a:rPr>
              <a:pPr>
                <a:spcBef>
                  <a:spcPct val="0"/>
                </a:spcBef>
              </a:pPr>
              <a:t>243</a:t>
            </a:fld>
            <a:endParaRPr lang="it-IT" altLang="en-US">
              <a:solidFill>
                <a:srgbClr val="000000"/>
              </a:solidFill>
            </a:endParaRPr>
          </a:p>
        </p:txBody>
      </p:sp>
      <p:sp>
        <p:nvSpPr>
          <p:cNvPr id="716803" name="Rectangle 2">
            <a:extLst>
              <a:ext uri="{FF2B5EF4-FFF2-40B4-BE49-F238E27FC236}">
                <a16:creationId xmlns:a16="http://schemas.microsoft.com/office/drawing/2014/main" id="{71BCDA23-F5BF-E246-0E39-15A2855C80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04" name="Rectangle 3">
            <a:extLst>
              <a:ext uri="{FF2B5EF4-FFF2-40B4-BE49-F238E27FC236}">
                <a16:creationId xmlns:a16="http://schemas.microsoft.com/office/drawing/2014/main" id="{AEBE3BD3-60C0-F2E9-BE59-29993703FE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On cherche à justifier le réarmement et l’utilisation des armements et des soldats, aussi en déclancheant des guerres «préventives»..</a:t>
            </a:r>
            <a:endParaRPr lang="it-IT" altLang="it-CH"/>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Rectangle 7">
            <a:extLst>
              <a:ext uri="{FF2B5EF4-FFF2-40B4-BE49-F238E27FC236}">
                <a16:creationId xmlns:a16="http://schemas.microsoft.com/office/drawing/2014/main" id="{D745A876-1EC5-25C1-1826-FCC5A6DB15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6608E23-1A53-4C9B-923E-A756ACB67920}" type="slidenum">
              <a:rPr lang="it-IT" altLang="en-US" smtClean="0">
                <a:solidFill>
                  <a:srgbClr val="000000"/>
                </a:solidFill>
              </a:rPr>
              <a:pPr>
                <a:spcBef>
                  <a:spcPct val="0"/>
                </a:spcBef>
              </a:pPr>
              <a:t>244</a:t>
            </a:fld>
            <a:endParaRPr lang="it-IT" altLang="en-US">
              <a:solidFill>
                <a:srgbClr val="000000"/>
              </a:solidFill>
            </a:endParaRPr>
          </a:p>
        </p:txBody>
      </p:sp>
      <p:sp>
        <p:nvSpPr>
          <p:cNvPr id="718851" name="Rectangle 2">
            <a:extLst>
              <a:ext uri="{FF2B5EF4-FFF2-40B4-BE49-F238E27FC236}">
                <a16:creationId xmlns:a16="http://schemas.microsoft.com/office/drawing/2014/main" id="{8D8942FA-3425-5131-2A0A-E34BDC389F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8852" name="Rectangle 3">
            <a:extLst>
              <a:ext uri="{FF2B5EF4-FFF2-40B4-BE49-F238E27FC236}">
                <a16:creationId xmlns:a16="http://schemas.microsoft.com/office/drawing/2014/main" id="{66D14454-D537-C96F-60DF-CEECAB80AB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Le capitalisme tend à détruire ses deux sources de richesse : la nature et les êtres humains. (Karl Marx)</a:t>
            </a:r>
          </a:p>
          <a:p>
            <a:pPr eaLnBrk="1" hangingPunct="1">
              <a:spcBef>
                <a:spcPct val="0"/>
              </a:spcBef>
            </a:pPr>
            <a:endParaRPr lang="fr-FR" altLang="it-CH"/>
          </a:p>
          <a:p>
            <a:pPr eaLnBrk="1" hangingPunct="1">
              <a:spcBef>
                <a:spcPct val="0"/>
              </a:spcBef>
            </a:pPr>
            <a:r>
              <a:rPr lang="fr-FR" altLang="it-CH"/>
              <a:t>L’utilisation des soldats et des armes porte à la guerre. </a:t>
            </a:r>
          </a:p>
          <a:p>
            <a:pPr eaLnBrk="1" hangingPunct="1">
              <a:spcBef>
                <a:spcPct val="0"/>
              </a:spcBef>
            </a:pPr>
            <a:r>
              <a:rPr lang="fr-FR" altLang="it-CH"/>
              <a:t>Après avoir tout détruit, il faut reconstruire. Ceci comporte la nécessité de produire de nouveaux biens et services et l’industrie se remet en mouvement.</a:t>
            </a:r>
          </a:p>
          <a:p>
            <a:pPr eaLnBrk="1" hangingPunct="1">
              <a:spcBef>
                <a:spcPct val="0"/>
              </a:spcBef>
            </a:pPr>
            <a:r>
              <a:rPr lang="fr-FR" altLang="it-CH"/>
              <a:t>Les survivants au chômage retrouvent un travail et reçoivent de nouveau un salaire. Ils peuvent donc acheter d’autres biens et services et ainsi de suite. </a:t>
            </a:r>
          </a:p>
          <a:p>
            <a:pPr eaLnBrk="1" hangingPunct="1">
              <a:spcBef>
                <a:spcPct val="0"/>
              </a:spcBef>
            </a:pPr>
            <a:r>
              <a:rPr lang="fr-FR" altLang="it-CH"/>
              <a:t>Est-ce exacte? </a:t>
            </a:r>
          </a:p>
          <a:p>
            <a:pPr eaLnBrk="1" hangingPunct="1">
              <a:spcBef>
                <a:spcPct val="0"/>
              </a:spcBef>
            </a:pPr>
            <a:r>
              <a:rPr lang="fr-FR" altLang="it-CH"/>
              <a:t>Seulement en partie car l’automation se répand et une partie des travailleurs a été remplacée par les nouvelles machines automatiques.</a:t>
            </a:r>
          </a:p>
          <a:p>
            <a:pPr eaLnBrk="1" hangingPunct="1">
              <a:spcBef>
                <a:spcPct val="0"/>
              </a:spcBef>
            </a:pPr>
            <a:endParaRPr lang="fr-FR" altLang="it-CH"/>
          </a:p>
          <a:p>
            <a:pPr eaLnBrk="1" hangingPunct="1">
              <a:spcBef>
                <a:spcPct val="0"/>
              </a:spcBef>
            </a:pPr>
            <a:r>
              <a:rPr lang="fr-FR" altLang="it-CH"/>
              <a:t> </a:t>
            </a:r>
            <a:r>
              <a:rPr lang="it-IT" altLang="it-CH">
                <a:solidFill>
                  <a:srgbClr val="000000"/>
                </a:solidFill>
              </a:rPr>
              <a:t>http://en.wikipedia.org/wiki/Dresden_1945</a:t>
            </a:r>
          </a:p>
          <a:p>
            <a:pPr eaLnBrk="1" hangingPunct="1">
              <a:spcBef>
                <a:spcPct val="0"/>
              </a:spcBef>
            </a:pPr>
            <a:r>
              <a:rPr lang="it-IT" altLang="it-CH">
                <a:solidFill>
                  <a:srgbClr val="000000"/>
                </a:solidFill>
              </a:rPr>
              <a:t>http://en.wikipedia.org/wiki/Bombing_of_Nagasaki</a:t>
            </a:r>
          </a:p>
          <a:p>
            <a:pPr eaLnBrk="1" hangingPunct="1">
              <a:spcBef>
                <a:spcPct val="0"/>
              </a:spcBef>
            </a:pPr>
            <a:r>
              <a:rPr lang="it-IT" altLang="it-CH">
                <a:solidFill>
                  <a:srgbClr val="000000"/>
                </a:solidFill>
              </a:rPr>
              <a:t>http://en.wikipedia.org/wiki/Jenin_Massacre</a:t>
            </a:r>
          </a:p>
          <a:p>
            <a:pPr eaLnBrk="1" hangingPunct="1">
              <a:spcBef>
                <a:spcPct val="0"/>
              </a:spcBef>
            </a:pPr>
            <a:endParaRPr lang="it-IT" altLang="it-CH"/>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7">
            <a:extLst>
              <a:ext uri="{FF2B5EF4-FFF2-40B4-BE49-F238E27FC236}">
                <a16:creationId xmlns:a16="http://schemas.microsoft.com/office/drawing/2014/main" id="{C3B51203-5F3F-A509-18AB-BB24C65245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5440A5-9490-48CD-932A-F4D2B489695E}" type="slidenum">
              <a:rPr lang="it-IT" altLang="en-US" smtClean="0">
                <a:solidFill>
                  <a:srgbClr val="000000"/>
                </a:solidFill>
              </a:rPr>
              <a:pPr>
                <a:spcBef>
                  <a:spcPct val="0"/>
                </a:spcBef>
              </a:pPr>
              <a:t>245</a:t>
            </a:fld>
            <a:endParaRPr lang="it-IT" altLang="en-US">
              <a:solidFill>
                <a:srgbClr val="000000"/>
              </a:solidFill>
            </a:endParaRPr>
          </a:p>
        </p:txBody>
      </p:sp>
      <p:sp>
        <p:nvSpPr>
          <p:cNvPr id="720899" name="Rectangle 2">
            <a:extLst>
              <a:ext uri="{FF2B5EF4-FFF2-40B4-BE49-F238E27FC236}">
                <a16:creationId xmlns:a16="http://schemas.microsoft.com/office/drawing/2014/main" id="{689B84E3-391A-5242-8821-737C70234A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0900" name="Rectangle 3">
            <a:extLst>
              <a:ext uri="{FF2B5EF4-FFF2-40B4-BE49-F238E27FC236}">
                <a16:creationId xmlns:a16="http://schemas.microsoft.com/office/drawing/2014/main" id="{7FEB2467-FA57-035D-2F63-F6BAD9D74B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Le résultat de la guerre : beaucoup de morts et de destructions. Pour l’humanité c’est un désastre.</a:t>
            </a:r>
          </a:p>
          <a:p>
            <a:pPr eaLnBrk="1" hangingPunct="1">
              <a:spcBef>
                <a:spcPct val="0"/>
              </a:spcBef>
            </a:pPr>
            <a:endParaRPr lang="fr-CH" altLang="it-CH"/>
          </a:p>
          <a:p>
            <a:pPr eaLnBrk="1" hangingPunct="1">
              <a:spcBef>
                <a:spcPct val="0"/>
              </a:spcBef>
            </a:pPr>
            <a:r>
              <a:rPr lang="it-IT" altLang="it-CH">
                <a:solidFill>
                  <a:srgbClr val="000000"/>
                </a:solidFill>
              </a:rPr>
              <a:t>https://fr.wikipedia.org/wiki/Guerre_du_Vi%C3%AAt_Nam</a:t>
            </a:r>
          </a:p>
          <a:p>
            <a:pPr eaLnBrk="1" hangingPunct="1">
              <a:spcBef>
                <a:spcPct val="0"/>
              </a:spcBef>
            </a:pPr>
            <a:r>
              <a:rPr lang="it-IT" altLang="it-CH">
                <a:solidFill>
                  <a:srgbClr val="000000"/>
                </a:solidFill>
              </a:rPr>
              <a:t>https://fr.wikipedia.org/wiki/Deuxi%C3%A8me_Guerre_mondiale</a:t>
            </a:r>
            <a:endParaRPr lang="it-IT" altLang="it-CH"/>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6" name="Slide Image Placeholder 1">
            <a:extLst>
              <a:ext uri="{FF2B5EF4-FFF2-40B4-BE49-F238E27FC236}">
                <a16:creationId xmlns:a16="http://schemas.microsoft.com/office/drawing/2014/main" id="{624FFCB8-3273-3529-5024-E95079C5AE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2947" name="Notes Placeholder 2">
            <a:extLst>
              <a:ext uri="{FF2B5EF4-FFF2-40B4-BE49-F238E27FC236}">
                <a16:creationId xmlns:a16="http://schemas.microsoft.com/office/drawing/2014/main" id="{A8AC79F5-53C2-E5CF-C546-A39006559B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Dans la guerre il n’y a rien de honorable.</a:t>
            </a:r>
          </a:p>
          <a:p>
            <a:pPr eaLnBrk="1" hangingPunct="1">
              <a:spcBef>
                <a:spcPct val="0"/>
              </a:spcBef>
            </a:pPr>
            <a:endParaRPr lang="en-US" altLang="it-CH"/>
          </a:p>
          <a:p>
            <a:pPr eaLnBrk="1" hangingPunct="1">
              <a:spcBef>
                <a:spcPct val="0"/>
              </a:spcBef>
            </a:pPr>
            <a:r>
              <a:rPr lang="en-US" altLang="it-CH"/>
              <a:t>http://time.com/3625453/torture-report-senate-cia-interrogation/#3625453/torture-report-senate-cia-interrogation/</a:t>
            </a:r>
          </a:p>
          <a:p>
            <a:pPr eaLnBrk="1" hangingPunct="1">
              <a:spcBef>
                <a:spcPct val="0"/>
              </a:spcBef>
            </a:pPr>
            <a:endParaRPr lang="en-US" altLang="it-CH"/>
          </a:p>
        </p:txBody>
      </p:sp>
      <p:sp>
        <p:nvSpPr>
          <p:cNvPr id="722948" name="Slide Number Placeholder 3">
            <a:extLst>
              <a:ext uri="{FF2B5EF4-FFF2-40B4-BE49-F238E27FC236}">
                <a16:creationId xmlns:a16="http://schemas.microsoft.com/office/drawing/2014/main" id="{4DD3AD45-9631-8C09-5F4A-F020E6D487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4EF180-8813-4177-9E6F-9DE4589ED19D}" type="slidenum">
              <a:rPr lang="it-IT" altLang="en-US" smtClean="0">
                <a:solidFill>
                  <a:srgbClr val="000000"/>
                </a:solidFill>
              </a:rPr>
              <a:pPr>
                <a:spcBef>
                  <a:spcPct val="0"/>
                </a:spcBef>
              </a:pPr>
              <a:t>246</a:t>
            </a:fld>
            <a:endParaRPr lang="it-IT" altLang="en-US">
              <a:solidFill>
                <a:srgbClr val="000000"/>
              </a:solidFill>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7">
            <a:extLst>
              <a:ext uri="{FF2B5EF4-FFF2-40B4-BE49-F238E27FC236}">
                <a16:creationId xmlns:a16="http://schemas.microsoft.com/office/drawing/2014/main" id="{701E4921-C45B-DA8A-168B-3456DF5B95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DAC7384-9680-48FD-8148-A9A21FC7178E}" type="slidenum">
              <a:rPr lang="it-IT" altLang="en-US" smtClean="0">
                <a:solidFill>
                  <a:srgbClr val="000000"/>
                </a:solidFill>
              </a:rPr>
              <a:pPr>
                <a:spcBef>
                  <a:spcPct val="0"/>
                </a:spcBef>
              </a:pPr>
              <a:t>247</a:t>
            </a:fld>
            <a:endParaRPr lang="it-IT" altLang="en-US">
              <a:solidFill>
                <a:srgbClr val="000000"/>
              </a:solidFill>
            </a:endParaRPr>
          </a:p>
        </p:txBody>
      </p:sp>
      <p:sp>
        <p:nvSpPr>
          <p:cNvPr id="724995" name="Rectangle 2">
            <a:extLst>
              <a:ext uri="{FF2B5EF4-FFF2-40B4-BE49-F238E27FC236}">
                <a16:creationId xmlns:a16="http://schemas.microsoft.com/office/drawing/2014/main" id="{2D41704B-2D9C-44FD-00AB-141372D357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4996" name="Rectangle 3">
            <a:extLst>
              <a:ext uri="{FF2B5EF4-FFF2-40B4-BE49-F238E27FC236}">
                <a16:creationId xmlns:a16="http://schemas.microsoft.com/office/drawing/2014/main" id="{C6809BBA-9505-A85C-9258-779EB703F3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En 2011 on a depensé 1738 miliards de $</a:t>
            </a:r>
          </a:p>
          <a:p>
            <a:pPr eaLnBrk="1" hangingPunct="1">
              <a:spcBef>
                <a:spcPct val="0"/>
              </a:spcBef>
            </a:pPr>
            <a:endParaRPr lang="fr-CH" altLang="it-CH"/>
          </a:p>
          <a:p>
            <a:pPr eaLnBrk="1" hangingPunct="1">
              <a:spcBef>
                <a:spcPct val="0"/>
              </a:spcBef>
            </a:pPr>
            <a:r>
              <a:rPr lang="it-IT" altLang="it-CH"/>
              <a:t>http://www.sipri.org/yearbook/2012/04</a:t>
            </a:r>
          </a:p>
          <a:p>
            <a:pPr eaLnBrk="1" hangingPunct="1">
              <a:spcBef>
                <a:spcPct val="0"/>
              </a:spcBef>
            </a:pPr>
            <a:r>
              <a:rPr lang="it-IT" altLang="it-CH"/>
              <a:t>http://www.fas.org/sgp/crs/row/RL30150.pdf</a:t>
            </a:r>
          </a:p>
          <a:p>
            <a:pPr eaLnBrk="1" hangingPunct="1">
              <a:spcBef>
                <a:spcPct val="0"/>
              </a:spcBef>
            </a:pPr>
            <a:endParaRPr lang="it-IT" altLang="it-CH"/>
          </a:p>
          <a:p>
            <a:pPr eaLnBrk="1" hangingPunct="1">
              <a:spcBef>
                <a:spcPct val="0"/>
              </a:spcBef>
            </a:pPr>
            <a:r>
              <a:rPr lang="it-IT" altLang="it-CH"/>
              <a:t>https://fr.wikipedia.org/wiki/Defense_Advanced_Research_Projects_Agency</a:t>
            </a:r>
          </a:p>
          <a:p>
            <a:pPr eaLnBrk="1" hangingPunct="1">
              <a:spcBef>
                <a:spcPct val="0"/>
              </a:spcBef>
            </a:pPr>
            <a:endParaRPr lang="it-IT" altLang="it-CH"/>
          </a:p>
          <a:p>
            <a:pPr eaLnBrk="1" hangingPunct="1">
              <a:spcBef>
                <a:spcPct val="0"/>
              </a:spcBef>
            </a:pPr>
            <a:r>
              <a:rPr lang="it-IT" altLang="it-CH"/>
              <a:t>https://www.sipri.org/sites/default/files/2017-09/yb17-summary_ita.pdf </a:t>
            </a:r>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Segnaposto immagine diapositiva 1">
            <a:extLst>
              <a:ext uri="{FF2B5EF4-FFF2-40B4-BE49-F238E27FC236}">
                <a16:creationId xmlns:a16="http://schemas.microsoft.com/office/drawing/2014/main" id="{02D79E64-4F89-7A82-6DB6-33A2DB5DFC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43" name="Segnaposto note 2">
            <a:extLst>
              <a:ext uri="{FF2B5EF4-FFF2-40B4-BE49-F238E27FC236}">
                <a16:creationId xmlns:a16="http://schemas.microsoft.com/office/drawing/2014/main" id="{24D498A7-D470-661C-6416-D8594A2F38A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https://fr.wikipedia.org/wiki/Rosa_Luxemburg</a:t>
            </a:r>
          </a:p>
        </p:txBody>
      </p:sp>
      <p:sp>
        <p:nvSpPr>
          <p:cNvPr id="727044" name="Segnaposto numero diapositiva 3">
            <a:extLst>
              <a:ext uri="{FF2B5EF4-FFF2-40B4-BE49-F238E27FC236}">
                <a16:creationId xmlns:a16="http://schemas.microsoft.com/office/drawing/2014/main" id="{3800A110-567B-A212-F0CE-CD95944031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2311E15-12EC-4165-B888-5EE517207D7A}" type="slidenum">
              <a:rPr lang="it-CH" altLang="en-US" smtClean="0">
                <a:latin typeface="Calibri" panose="020F0502020204030204" pitchFamily="34" charset="0"/>
              </a:rPr>
              <a:pPr/>
              <a:t>248</a:t>
            </a:fld>
            <a:endParaRPr lang="it-CH" altLang="en-US">
              <a:latin typeface="Calibri" panose="020F0502020204030204" pitchFamily="34" charset="0"/>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Rectangle 7">
            <a:extLst>
              <a:ext uri="{FF2B5EF4-FFF2-40B4-BE49-F238E27FC236}">
                <a16:creationId xmlns:a16="http://schemas.microsoft.com/office/drawing/2014/main" id="{215B0C12-25C6-DEE5-DDF4-15006F7C99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3AEFCA-3579-4274-9813-44874CD588FE}" type="slidenum">
              <a:rPr lang="it-IT" altLang="en-US" smtClean="0">
                <a:solidFill>
                  <a:srgbClr val="000000"/>
                </a:solidFill>
              </a:rPr>
              <a:pPr>
                <a:spcBef>
                  <a:spcPct val="0"/>
                </a:spcBef>
              </a:pPr>
              <a:t>249</a:t>
            </a:fld>
            <a:endParaRPr lang="it-IT" altLang="en-US">
              <a:solidFill>
                <a:srgbClr val="000000"/>
              </a:solidFill>
            </a:endParaRPr>
          </a:p>
        </p:txBody>
      </p:sp>
      <p:sp>
        <p:nvSpPr>
          <p:cNvPr id="729091" name="Rectangle 2">
            <a:extLst>
              <a:ext uri="{FF2B5EF4-FFF2-40B4-BE49-F238E27FC236}">
                <a16:creationId xmlns:a16="http://schemas.microsoft.com/office/drawing/2014/main" id="{23288B89-5FC1-5B03-13C2-FB458C1103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9092" name="Rectangle 3">
            <a:extLst>
              <a:ext uri="{FF2B5EF4-FFF2-40B4-BE49-F238E27FC236}">
                <a16:creationId xmlns:a16="http://schemas.microsoft.com/office/drawing/2014/main" id="{344AE723-14F9-C74B-E1F1-2887FE57EF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Le chômage : un « dégât collatéral » du système capitaliste à économie de marché.</a:t>
            </a:r>
          </a:p>
          <a:p>
            <a:pPr eaLnBrk="1" hangingPunct="1">
              <a:spcBef>
                <a:spcPct val="0"/>
              </a:spcBef>
            </a:pPr>
            <a:endParaRPr lang="fr-CH" altLang="it-CH"/>
          </a:p>
          <a:p>
            <a:pPr eaLnBrk="1" hangingPunct="1">
              <a:spcBef>
                <a:spcPct val="0"/>
              </a:spcBef>
            </a:pPr>
            <a:r>
              <a:rPr lang="it-IT" altLang="it-CH"/>
              <a:t>http://www.journaldunet.com/economie/magazine/en-chiffres/chomeurs-en-france.shtml</a:t>
            </a:r>
          </a:p>
          <a:p>
            <a:pPr eaLnBrk="1" hangingPunct="1">
              <a:spcBef>
                <a:spcPct val="0"/>
              </a:spcBef>
            </a:pPr>
            <a:r>
              <a:rPr lang="it-IT" altLang="it-CH">
                <a:solidFill>
                  <a:srgbClr val="000000"/>
                </a:solidFill>
              </a:rPr>
              <a:t>http://en.wikipedia.org/wiki/Unemployment</a:t>
            </a:r>
          </a:p>
          <a:p>
            <a:pPr eaLnBrk="1" hangingPunct="1">
              <a:spcBef>
                <a:spcPct val="0"/>
              </a:spcBef>
            </a:pPr>
            <a:r>
              <a:rPr lang="en-US" altLang="it-CH">
                <a:solidFill>
                  <a:srgbClr val="000000"/>
                </a:solidFill>
              </a:rPr>
              <a:t>http://www.bls.gov/news.release/pdf/empsit.pdf</a:t>
            </a:r>
          </a:p>
          <a:p>
            <a:pPr eaLnBrk="1" hangingPunct="1">
              <a:spcBef>
                <a:spcPct val="0"/>
              </a:spcBef>
            </a:pPr>
            <a:r>
              <a:rPr lang="en-US" altLang="it-CH">
                <a:solidFill>
                  <a:srgbClr val="000000"/>
                </a:solidFill>
              </a:rPr>
              <a:t>http://www.bbc.co.uk/news/business-24045546</a:t>
            </a:r>
          </a:p>
          <a:p>
            <a:pPr eaLnBrk="1" hangingPunct="1">
              <a:spcBef>
                <a:spcPct val="0"/>
              </a:spcBef>
            </a:pPr>
            <a:r>
              <a:rPr lang="en-US" altLang="it-CH">
                <a:solidFill>
                  <a:srgbClr val="000000"/>
                </a:solidFill>
              </a:rPr>
              <a:t>http://www.ilo.org/global/research/global-reports/weso/2015-changing-nature-of-jobs/WCMS_368645/lang--fr/index.htm</a:t>
            </a:r>
          </a:p>
          <a:p>
            <a:pPr eaLnBrk="1" hangingPunct="1">
              <a:spcBef>
                <a:spcPct val="0"/>
              </a:spcBef>
            </a:pPr>
            <a:endParaRPr lang="it-IT" altLang="it-CH"/>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0338" name="Rectangle 16">
            <a:extLst>
              <a:ext uri="{FF2B5EF4-FFF2-40B4-BE49-F238E27FC236}">
                <a16:creationId xmlns:a16="http://schemas.microsoft.com/office/drawing/2014/main" id="{4711B754-88FF-5400-F58B-C99ACCA3ED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31E6C9-684F-4E62-A80F-1252507E7013}" type="slidenum">
              <a:rPr lang="it-CH" altLang="it-CH" sz="1300" smtClean="0">
                <a:solidFill>
                  <a:srgbClr val="FFFFFF"/>
                </a:solidFill>
              </a:rPr>
              <a:pPr>
                <a:spcBef>
                  <a:spcPct val="0"/>
                </a:spcBef>
              </a:pPr>
              <a:t>25</a:t>
            </a:fld>
            <a:endParaRPr lang="it-CH" altLang="it-CH" sz="1300">
              <a:solidFill>
                <a:srgbClr val="FFFFFF"/>
              </a:solidFill>
            </a:endParaRPr>
          </a:p>
        </p:txBody>
      </p:sp>
      <p:sp>
        <p:nvSpPr>
          <p:cNvPr id="270339" name="Text Box 1">
            <a:extLst>
              <a:ext uri="{FF2B5EF4-FFF2-40B4-BE49-F238E27FC236}">
                <a16:creationId xmlns:a16="http://schemas.microsoft.com/office/drawing/2014/main" id="{765EDFE1-B7C4-83FA-8A08-65D70E1BCC4F}"/>
              </a:ext>
            </a:extLst>
          </p:cNvPr>
          <p:cNvSpPr txBox="1">
            <a:spLocks noChangeArrowheads="1"/>
          </p:cNvSpPr>
          <p:nvPr/>
        </p:nvSpPr>
        <p:spPr bwMode="auto">
          <a:xfrm>
            <a:off x="3884613" y="944721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503" tIns="49142" rIns="94503" bIns="49142" anchor="b"/>
          <a:lstStyle>
            <a:lvl1pPr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1pPr>
            <a:lvl2pPr marL="742950" indent="-28575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2pPr>
            <a:lvl3pPr marL="1143000" indent="-22860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3pPr>
            <a:lvl4pPr marL="1600200" indent="-22860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4pPr>
            <a:lvl5pPr marL="2057400" indent="-22860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5pPr>
            <a:lvl6pPr marL="25146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6pPr>
            <a:lvl7pPr marL="29718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7pPr>
            <a:lvl8pPr marL="34290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8pPr>
            <a:lvl9pPr marL="38862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9pPr>
          </a:lstStyle>
          <a:p>
            <a:pPr algn="r" eaLnBrk="1" hangingPunct="1">
              <a:spcBef>
                <a:spcPct val="0"/>
              </a:spcBef>
            </a:pPr>
            <a:fld id="{CBE57D4D-1CB8-4F29-BE04-E871CBDF05C2}" type="slidenum">
              <a:rPr lang="it-IT" altLang="it-CH">
                <a:solidFill>
                  <a:srgbClr val="000000"/>
                </a:solidFill>
              </a:rPr>
              <a:pPr algn="r" eaLnBrk="1" hangingPunct="1">
                <a:spcBef>
                  <a:spcPct val="0"/>
                </a:spcBef>
              </a:pPr>
              <a:t>25</a:t>
            </a:fld>
            <a:endParaRPr lang="it-IT" altLang="it-CH">
              <a:solidFill>
                <a:srgbClr val="000000"/>
              </a:solidFill>
            </a:endParaRPr>
          </a:p>
        </p:txBody>
      </p:sp>
      <p:sp>
        <p:nvSpPr>
          <p:cNvPr id="270340" name="Rectangle 2">
            <a:extLst>
              <a:ext uri="{FF2B5EF4-FFF2-40B4-BE49-F238E27FC236}">
                <a16:creationId xmlns:a16="http://schemas.microsoft.com/office/drawing/2014/main" id="{5714CCF7-7AA8-9C9C-A3A3-782D37532BCD}"/>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0341" name="Text Box 3">
            <a:extLst>
              <a:ext uri="{FF2B5EF4-FFF2-40B4-BE49-F238E27FC236}">
                <a16:creationId xmlns:a16="http://schemas.microsoft.com/office/drawing/2014/main" id="{6DEE7839-E221-0F3B-A6D5-1C5349B057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numCol="1" anchor="t" anchorCtr="0" compatLnSpc="1">
            <a:prstTxWarp prst="textNoShape">
              <a:avLst/>
            </a:prstTxWarp>
          </a:bodyPr>
          <a:lstStyle/>
          <a:p>
            <a:pPr eaLnBrk="1" hangingPunct="1">
              <a:spcBef>
                <a:spcPct val="0"/>
              </a:spcBef>
              <a:tabLst>
                <a:tab pos="0" algn="l"/>
                <a:tab pos="468313" algn="l"/>
                <a:tab pos="941388" algn="l"/>
                <a:tab pos="1411288" algn="l"/>
                <a:tab pos="1884363" algn="l"/>
                <a:tab pos="2354263" algn="l"/>
                <a:tab pos="2827338" algn="l"/>
                <a:tab pos="3298825" algn="l"/>
                <a:tab pos="3770313" algn="l"/>
                <a:tab pos="4243388" algn="l"/>
                <a:tab pos="4713288" algn="l"/>
                <a:tab pos="5186363" algn="l"/>
                <a:tab pos="5657850" algn="l"/>
                <a:tab pos="6129338" algn="l"/>
                <a:tab pos="6600825" algn="l"/>
                <a:tab pos="7072313" algn="l"/>
                <a:tab pos="7545388" algn="l"/>
                <a:tab pos="8016875" algn="l"/>
                <a:tab pos="8488363" algn="l"/>
                <a:tab pos="8959850" algn="l"/>
                <a:tab pos="9431338" algn="l"/>
              </a:tabLst>
            </a:pPr>
            <a:r>
              <a:rPr lang="it-CH" altLang="it-CH">
                <a:ea typeface="SimSun" panose="02010600030101010101" pitchFamily="2" charset="-122"/>
              </a:rPr>
              <a:t>Per preparare una conferenza leggere dapprima i commenti come questo sotto le singole diapositive.</a:t>
            </a:r>
          </a:p>
          <a:p>
            <a:pPr eaLnBrk="1" hangingPunct="1">
              <a:spcBef>
                <a:spcPct val="0"/>
              </a:spcBef>
              <a:tabLst>
                <a:tab pos="0" algn="l"/>
                <a:tab pos="468313" algn="l"/>
                <a:tab pos="941388" algn="l"/>
                <a:tab pos="1411288" algn="l"/>
                <a:tab pos="1884363" algn="l"/>
                <a:tab pos="2354263" algn="l"/>
                <a:tab pos="2827338" algn="l"/>
                <a:tab pos="3298825" algn="l"/>
                <a:tab pos="3770313" algn="l"/>
                <a:tab pos="4243388" algn="l"/>
                <a:tab pos="4713288" algn="l"/>
                <a:tab pos="5186363" algn="l"/>
                <a:tab pos="5657850" algn="l"/>
                <a:tab pos="6129338" algn="l"/>
                <a:tab pos="6600825" algn="l"/>
                <a:tab pos="7072313" algn="l"/>
                <a:tab pos="7545388" algn="l"/>
                <a:tab pos="8016875" algn="l"/>
                <a:tab pos="8488363" algn="l"/>
                <a:tab pos="8959850" algn="l"/>
                <a:tab pos="9431338" algn="l"/>
              </a:tabLst>
            </a:pPr>
            <a:endParaRPr lang="it-CH" altLang="it-CH">
              <a:ea typeface="SimSun" panose="02010600030101010101" pitchFamily="2" charset="-122"/>
            </a:endParaRPr>
          </a:p>
          <a:p>
            <a:pPr eaLnBrk="1" hangingPunct="1">
              <a:spcBef>
                <a:spcPct val="0"/>
              </a:spcBef>
              <a:tabLst>
                <a:tab pos="0" algn="l"/>
                <a:tab pos="468313" algn="l"/>
                <a:tab pos="941388" algn="l"/>
                <a:tab pos="1411288" algn="l"/>
                <a:tab pos="1884363" algn="l"/>
                <a:tab pos="2354263" algn="l"/>
                <a:tab pos="2827338" algn="l"/>
                <a:tab pos="3298825" algn="l"/>
                <a:tab pos="3770313" algn="l"/>
                <a:tab pos="4243388" algn="l"/>
                <a:tab pos="4713288" algn="l"/>
                <a:tab pos="5186363" algn="l"/>
                <a:tab pos="5657850" algn="l"/>
                <a:tab pos="6129338" algn="l"/>
                <a:tab pos="6600825" algn="l"/>
                <a:tab pos="7072313" algn="l"/>
                <a:tab pos="7545388" algn="l"/>
                <a:tab pos="8016875" algn="l"/>
                <a:tab pos="8488363" algn="l"/>
                <a:tab pos="8959850" algn="l"/>
                <a:tab pos="9431338" algn="l"/>
              </a:tabLst>
            </a:pPr>
            <a:r>
              <a:rPr lang="it-CH" altLang="it-CH">
                <a:ea typeface="SimSun" panose="02010600030101010101" pitchFamily="2" charset="-122"/>
              </a:rPr>
              <a:t>La presentazione si suddivide in tre parti:</a:t>
            </a:r>
          </a:p>
          <a:p>
            <a:pPr eaLnBrk="1" hangingPunct="1">
              <a:spcBef>
                <a:spcPct val="0"/>
              </a:spcBef>
              <a:tabLst>
                <a:tab pos="0" algn="l"/>
                <a:tab pos="468313" algn="l"/>
                <a:tab pos="941388" algn="l"/>
                <a:tab pos="1411288" algn="l"/>
                <a:tab pos="1884363" algn="l"/>
                <a:tab pos="2354263" algn="l"/>
                <a:tab pos="2827338" algn="l"/>
                <a:tab pos="3298825" algn="l"/>
                <a:tab pos="3770313" algn="l"/>
                <a:tab pos="4243388" algn="l"/>
                <a:tab pos="4713288" algn="l"/>
                <a:tab pos="5186363" algn="l"/>
                <a:tab pos="5657850" algn="l"/>
                <a:tab pos="6129338" algn="l"/>
                <a:tab pos="6600825" algn="l"/>
                <a:tab pos="7072313" algn="l"/>
                <a:tab pos="7545388" algn="l"/>
                <a:tab pos="8016875" algn="l"/>
                <a:tab pos="8488363" algn="l"/>
                <a:tab pos="8959850" algn="l"/>
                <a:tab pos="9431338" algn="l"/>
              </a:tabLst>
            </a:pPr>
            <a:r>
              <a:rPr lang="it-CH" altLang="it-CH">
                <a:ea typeface="SimSun" panose="02010600030101010101" pitchFamily="2" charset="-122"/>
              </a:rPr>
              <a:t>La metafora della fabbrica di automobili (analisi del sistema capitalista di economia di mercato)</a:t>
            </a:r>
          </a:p>
          <a:p>
            <a:pPr eaLnBrk="1" hangingPunct="1">
              <a:spcBef>
                <a:spcPct val="0"/>
              </a:spcBef>
              <a:tabLst>
                <a:tab pos="0" algn="l"/>
                <a:tab pos="468313" algn="l"/>
                <a:tab pos="941388" algn="l"/>
                <a:tab pos="1411288" algn="l"/>
                <a:tab pos="1884363" algn="l"/>
                <a:tab pos="2354263" algn="l"/>
                <a:tab pos="2827338" algn="l"/>
                <a:tab pos="3298825" algn="l"/>
                <a:tab pos="3770313" algn="l"/>
                <a:tab pos="4243388" algn="l"/>
                <a:tab pos="4713288" algn="l"/>
                <a:tab pos="5186363" algn="l"/>
                <a:tab pos="5657850" algn="l"/>
                <a:tab pos="6129338" algn="l"/>
                <a:tab pos="6600825" algn="l"/>
                <a:tab pos="7072313" algn="l"/>
                <a:tab pos="7545388" algn="l"/>
                <a:tab pos="8016875" algn="l"/>
                <a:tab pos="8488363" algn="l"/>
                <a:tab pos="8959850" algn="l"/>
                <a:tab pos="9431338" algn="l"/>
              </a:tabLst>
            </a:pPr>
            <a:r>
              <a:rPr lang="it-CH" altLang="it-CH">
                <a:ea typeface="SimSun" panose="02010600030101010101" pitchFamily="2" charset="-122"/>
              </a:rPr>
              <a:t>La metafora della fabbrica di ravioli (analisi delle conseguenze del sistema dell’economia di mercato, il ruolo dello stato)</a:t>
            </a:r>
          </a:p>
          <a:p>
            <a:pPr eaLnBrk="1" hangingPunct="1">
              <a:spcBef>
                <a:spcPct val="0"/>
              </a:spcBef>
              <a:tabLst>
                <a:tab pos="0" algn="l"/>
                <a:tab pos="468313" algn="l"/>
                <a:tab pos="941388" algn="l"/>
                <a:tab pos="1411288" algn="l"/>
                <a:tab pos="1884363" algn="l"/>
                <a:tab pos="2354263" algn="l"/>
                <a:tab pos="2827338" algn="l"/>
                <a:tab pos="3298825" algn="l"/>
                <a:tab pos="3770313" algn="l"/>
                <a:tab pos="4243388" algn="l"/>
                <a:tab pos="4713288" algn="l"/>
                <a:tab pos="5186363" algn="l"/>
                <a:tab pos="5657850" algn="l"/>
                <a:tab pos="6129338" algn="l"/>
                <a:tab pos="6600825" algn="l"/>
                <a:tab pos="7072313" algn="l"/>
                <a:tab pos="7545388" algn="l"/>
                <a:tab pos="8016875" algn="l"/>
                <a:tab pos="8488363" algn="l"/>
                <a:tab pos="8959850" algn="l"/>
                <a:tab pos="9431338" algn="l"/>
              </a:tabLst>
            </a:pPr>
            <a:r>
              <a:rPr lang="it-CH" altLang="it-CH">
                <a:ea typeface="SimSun" panose="02010600030101010101" pitchFamily="2" charset="-122"/>
              </a:rPr>
              <a:t>La metafora della nazionalizzazione della fabbrica di ravioli (analisi di una possibile alternativa)</a:t>
            </a:r>
          </a:p>
          <a:p>
            <a:pPr eaLnBrk="1" hangingPunct="1">
              <a:spcBef>
                <a:spcPct val="0"/>
              </a:spcBef>
              <a:tabLst>
                <a:tab pos="0" algn="l"/>
                <a:tab pos="468313" algn="l"/>
                <a:tab pos="941388" algn="l"/>
                <a:tab pos="1411288" algn="l"/>
                <a:tab pos="1884363" algn="l"/>
                <a:tab pos="2354263" algn="l"/>
                <a:tab pos="2827338" algn="l"/>
                <a:tab pos="3298825" algn="l"/>
                <a:tab pos="3770313" algn="l"/>
                <a:tab pos="4243388" algn="l"/>
                <a:tab pos="4713288" algn="l"/>
                <a:tab pos="5186363" algn="l"/>
                <a:tab pos="5657850" algn="l"/>
                <a:tab pos="6129338" algn="l"/>
                <a:tab pos="6600825" algn="l"/>
                <a:tab pos="7072313" algn="l"/>
                <a:tab pos="7545388" algn="l"/>
                <a:tab pos="8016875" algn="l"/>
                <a:tab pos="8488363" algn="l"/>
                <a:tab pos="8959850" algn="l"/>
                <a:tab pos="9431338" algn="l"/>
              </a:tabLst>
            </a:pPr>
            <a:endParaRPr lang="it-CH" altLang="it-CH">
              <a:ea typeface="SimSun" panose="02010600030101010101" pitchFamily="2" charset="-122"/>
            </a:endParaRPr>
          </a:p>
          <a:p>
            <a:pPr eaLnBrk="1" hangingPunct="1">
              <a:spcBef>
                <a:spcPct val="0"/>
              </a:spcBef>
              <a:tabLst>
                <a:tab pos="0" algn="l"/>
                <a:tab pos="468313" algn="l"/>
                <a:tab pos="941388" algn="l"/>
                <a:tab pos="1411288" algn="l"/>
                <a:tab pos="1884363" algn="l"/>
                <a:tab pos="2354263" algn="l"/>
                <a:tab pos="2827338" algn="l"/>
                <a:tab pos="3298825" algn="l"/>
                <a:tab pos="3770313" algn="l"/>
                <a:tab pos="4243388" algn="l"/>
                <a:tab pos="4713288" algn="l"/>
                <a:tab pos="5186363" algn="l"/>
                <a:tab pos="5657850" algn="l"/>
                <a:tab pos="6129338" algn="l"/>
                <a:tab pos="6600825" algn="l"/>
                <a:tab pos="7072313" algn="l"/>
                <a:tab pos="7545388" algn="l"/>
                <a:tab pos="8016875" algn="l"/>
                <a:tab pos="8488363" algn="l"/>
                <a:tab pos="8959850" algn="l"/>
                <a:tab pos="9431338" algn="l"/>
              </a:tabLst>
            </a:pPr>
            <a:r>
              <a:rPr lang="it-CH" altLang="it-CH">
                <a:ea typeface="SimSun" panose="02010600030101010101" pitchFamily="2" charset="-122"/>
              </a:rPr>
              <a:t>http://en.wikipedia.org/wiki/Market_economy</a:t>
            </a:r>
          </a:p>
          <a:p>
            <a:pPr eaLnBrk="1" hangingPunct="1">
              <a:spcBef>
                <a:spcPct val="0"/>
              </a:spcBef>
              <a:tabLst>
                <a:tab pos="0" algn="l"/>
                <a:tab pos="468313" algn="l"/>
                <a:tab pos="941388" algn="l"/>
                <a:tab pos="1411288" algn="l"/>
                <a:tab pos="1884363" algn="l"/>
                <a:tab pos="2354263" algn="l"/>
                <a:tab pos="2827338" algn="l"/>
                <a:tab pos="3298825" algn="l"/>
                <a:tab pos="3770313" algn="l"/>
                <a:tab pos="4243388" algn="l"/>
                <a:tab pos="4713288" algn="l"/>
                <a:tab pos="5186363" algn="l"/>
                <a:tab pos="5657850" algn="l"/>
                <a:tab pos="6129338" algn="l"/>
                <a:tab pos="6600825" algn="l"/>
                <a:tab pos="7072313" algn="l"/>
                <a:tab pos="7545388" algn="l"/>
                <a:tab pos="8016875" algn="l"/>
                <a:tab pos="8488363" algn="l"/>
                <a:tab pos="8959850" algn="l"/>
                <a:tab pos="9431338" algn="l"/>
              </a:tabLst>
            </a:pPr>
            <a:r>
              <a:rPr lang="it-CH" altLang="it-CH">
                <a:ea typeface="SimSun" panose="02010600030101010101" pitchFamily="2" charset="-122"/>
              </a:rPr>
              <a:t>https://it.wikipedia.org/wiki/Economia_di_mercato</a:t>
            </a: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8" name="Rectangle 7">
            <a:extLst>
              <a:ext uri="{FF2B5EF4-FFF2-40B4-BE49-F238E27FC236}">
                <a16:creationId xmlns:a16="http://schemas.microsoft.com/office/drawing/2014/main" id="{0CEF2C25-E252-C412-A241-AB1AA847AD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46F59B-A10C-439B-ACC1-28FD8310F5DE}" type="slidenum">
              <a:rPr lang="it-IT" altLang="en-US" smtClean="0">
                <a:solidFill>
                  <a:srgbClr val="000000"/>
                </a:solidFill>
              </a:rPr>
              <a:pPr>
                <a:spcBef>
                  <a:spcPct val="0"/>
                </a:spcBef>
              </a:pPr>
              <a:t>250</a:t>
            </a:fld>
            <a:endParaRPr lang="it-IT" altLang="en-US">
              <a:solidFill>
                <a:srgbClr val="000000"/>
              </a:solidFill>
            </a:endParaRPr>
          </a:p>
        </p:txBody>
      </p:sp>
      <p:sp>
        <p:nvSpPr>
          <p:cNvPr id="731139" name="Rectangle 2">
            <a:extLst>
              <a:ext uri="{FF2B5EF4-FFF2-40B4-BE49-F238E27FC236}">
                <a16:creationId xmlns:a16="http://schemas.microsoft.com/office/drawing/2014/main" id="{4549DE28-2E29-64EA-9543-001B1A6576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1140" name="Rectangle 3">
            <a:extLst>
              <a:ext uri="{FF2B5EF4-FFF2-40B4-BE49-F238E27FC236}">
                <a16:creationId xmlns:a16="http://schemas.microsoft.com/office/drawing/2014/main" id="{76F4A9A7-CB67-E4ED-AD0E-1E7C90480A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a:t>
            </a: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6" name="Rectangle 7">
            <a:extLst>
              <a:ext uri="{FF2B5EF4-FFF2-40B4-BE49-F238E27FC236}">
                <a16:creationId xmlns:a16="http://schemas.microsoft.com/office/drawing/2014/main" id="{3F78C4D6-8163-4AF7-D78B-F06E11A41C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5B6738D-E590-4571-B9C9-1DFBE947FC2E}" type="slidenum">
              <a:rPr lang="it-IT" altLang="en-US" smtClean="0">
                <a:solidFill>
                  <a:srgbClr val="000000"/>
                </a:solidFill>
              </a:rPr>
              <a:pPr>
                <a:spcBef>
                  <a:spcPct val="0"/>
                </a:spcBef>
              </a:pPr>
              <a:t>251</a:t>
            </a:fld>
            <a:endParaRPr lang="it-IT" altLang="en-US">
              <a:solidFill>
                <a:srgbClr val="000000"/>
              </a:solidFill>
            </a:endParaRPr>
          </a:p>
        </p:txBody>
      </p:sp>
      <p:sp>
        <p:nvSpPr>
          <p:cNvPr id="733187" name="Rectangle 2">
            <a:extLst>
              <a:ext uri="{FF2B5EF4-FFF2-40B4-BE49-F238E27FC236}">
                <a16:creationId xmlns:a16="http://schemas.microsoft.com/office/drawing/2014/main" id="{3224A38A-9674-7685-9F4A-F2915E6073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3188" name="Rectangle 3">
            <a:extLst>
              <a:ext uri="{FF2B5EF4-FFF2-40B4-BE49-F238E27FC236}">
                <a16:creationId xmlns:a16="http://schemas.microsoft.com/office/drawing/2014/main" id="{266BED95-73DF-6BF9-5850-27E1A65BAA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a:t>
            </a: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7">
            <a:extLst>
              <a:ext uri="{FF2B5EF4-FFF2-40B4-BE49-F238E27FC236}">
                <a16:creationId xmlns:a16="http://schemas.microsoft.com/office/drawing/2014/main" id="{1E599526-E3D6-6982-92DE-C8ABF2160F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F571D74-0C43-4AD7-95BD-BF3FEF6CBE2C}" type="slidenum">
              <a:rPr lang="it-IT" altLang="en-US" smtClean="0">
                <a:solidFill>
                  <a:srgbClr val="000000"/>
                </a:solidFill>
              </a:rPr>
              <a:pPr>
                <a:spcBef>
                  <a:spcPct val="0"/>
                </a:spcBef>
              </a:pPr>
              <a:t>252</a:t>
            </a:fld>
            <a:endParaRPr lang="it-IT" altLang="en-US">
              <a:solidFill>
                <a:srgbClr val="000000"/>
              </a:solidFill>
            </a:endParaRPr>
          </a:p>
        </p:txBody>
      </p:sp>
      <p:sp>
        <p:nvSpPr>
          <p:cNvPr id="735235" name="Rectangle 2">
            <a:extLst>
              <a:ext uri="{FF2B5EF4-FFF2-40B4-BE49-F238E27FC236}">
                <a16:creationId xmlns:a16="http://schemas.microsoft.com/office/drawing/2014/main" id="{F5E9881C-29DD-F433-ADE2-F64C05A3D9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5236" name="Rectangle 3">
            <a:extLst>
              <a:ext uri="{FF2B5EF4-FFF2-40B4-BE49-F238E27FC236}">
                <a16:creationId xmlns:a16="http://schemas.microsoft.com/office/drawing/2014/main" id="{022A7E71-E63D-E730-C679-1EC52E8B959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Le propriétaire a fermé sa fabrique et il est devant son entrepôt plein de raviolis invendus. Son plus grand désir est de vendre les raviolis avant leur date de péremption. Dans le cas contraire, les raviolis (et tout son capital) seraient perdus.</a:t>
            </a:r>
          </a:p>
          <a:p>
            <a:pPr eaLnBrk="1" hangingPunct="1">
              <a:spcBef>
                <a:spcPct val="0"/>
              </a:spcBef>
            </a:pPr>
            <a:r>
              <a:rPr lang="fr-FR" altLang="it-CH"/>
              <a:t>Les chômeurs, qui n’ont pas d’argent, demandent au propriétaire de leur donner un peu de raviolis pour leur familles qui ont faim. Mais le propriétaire exige d’être payé. </a:t>
            </a:r>
          </a:p>
          <a:p>
            <a:pPr eaLnBrk="1" hangingPunct="1">
              <a:spcBef>
                <a:spcPct val="0"/>
              </a:spcBef>
            </a:pPr>
            <a:r>
              <a:rPr lang="fr-FR" altLang="it-CH"/>
              <a:t>Les chômeurs chassent le propriétaire et prennent les raviolis. Le propriétaire appelle la police. </a:t>
            </a:r>
          </a:p>
          <a:p>
            <a:pPr eaLnBrk="1" hangingPunct="1">
              <a:spcBef>
                <a:spcPct val="0"/>
              </a:spcBef>
            </a:pPr>
            <a:endParaRPr lang="fr-FR" altLang="it-CH"/>
          </a:p>
          <a:p>
            <a:pPr eaLnBrk="1" hangingPunct="1">
              <a:spcBef>
                <a:spcPct val="0"/>
              </a:spcBef>
            </a:pPr>
            <a:r>
              <a:rPr lang="it-IT" altLang="it-CH"/>
              <a:t>https://fr.wikipedia.org/wiki/Pillage</a:t>
            </a:r>
          </a:p>
          <a:p>
            <a:pPr eaLnBrk="1" hangingPunct="1">
              <a:spcBef>
                <a:spcPct val="0"/>
              </a:spcBef>
            </a:pPr>
            <a:r>
              <a:rPr lang="it-IT" altLang="it-CH">
                <a:solidFill>
                  <a:srgbClr val="000000"/>
                </a:solidFill>
              </a:rPr>
              <a:t>http://en.wikipedia.org/wiki/Looting</a:t>
            </a: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2" name="Segnaposto immagine diapositiva 1">
            <a:extLst>
              <a:ext uri="{FF2B5EF4-FFF2-40B4-BE49-F238E27FC236}">
                <a16:creationId xmlns:a16="http://schemas.microsoft.com/office/drawing/2014/main" id="{E488AEDD-362B-CF71-93F9-1E86EF52B4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283" name="Segnaposto note 2">
            <a:extLst>
              <a:ext uri="{FF2B5EF4-FFF2-40B4-BE49-F238E27FC236}">
                <a16:creationId xmlns:a16="http://schemas.microsoft.com/office/drawing/2014/main" id="{368E5CDE-EA5E-BCBA-AF02-D19B0E50F3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L'Etat bourgeois défend la propriété privée, car cela est une de ses tâches prévues par les lois et la constitution.</a:t>
            </a:r>
            <a:endParaRPr lang="it-CH" altLang="it-CH"/>
          </a:p>
        </p:txBody>
      </p:sp>
      <p:sp>
        <p:nvSpPr>
          <p:cNvPr id="737284" name="Segnaposto numero diapositiva 3">
            <a:extLst>
              <a:ext uri="{FF2B5EF4-FFF2-40B4-BE49-F238E27FC236}">
                <a16:creationId xmlns:a16="http://schemas.microsoft.com/office/drawing/2014/main" id="{0F79379F-032D-F8B8-57ED-B682D5D0DF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D8AB590-DC4B-4B10-97B6-2F613956FB01}" type="slidenum">
              <a:rPr lang="it-CH" altLang="en-US" smtClean="0"/>
              <a:pPr>
                <a:spcBef>
                  <a:spcPct val="0"/>
                </a:spcBef>
              </a:pPr>
              <a:t>253</a:t>
            </a:fld>
            <a:endParaRPr lang="it-CH" altLang="en-US"/>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30" name="Rectangle 7">
            <a:extLst>
              <a:ext uri="{FF2B5EF4-FFF2-40B4-BE49-F238E27FC236}">
                <a16:creationId xmlns:a16="http://schemas.microsoft.com/office/drawing/2014/main" id="{CE45635A-5B93-EEDB-80B9-FE965FFF35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B9A35CE-5752-45F3-AA3A-F00CCCAFD313}" type="slidenum">
              <a:rPr lang="it-IT" altLang="en-US" smtClean="0">
                <a:solidFill>
                  <a:srgbClr val="000000"/>
                </a:solidFill>
              </a:rPr>
              <a:pPr>
                <a:spcBef>
                  <a:spcPct val="0"/>
                </a:spcBef>
              </a:pPr>
              <a:t>254</a:t>
            </a:fld>
            <a:endParaRPr lang="it-IT" altLang="en-US">
              <a:solidFill>
                <a:srgbClr val="000000"/>
              </a:solidFill>
            </a:endParaRPr>
          </a:p>
        </p:txBody>
      </p:sp>
      <p:sp>
        <p:nvSpPr>
          <p:cNvPr id="739331" name="Rectangle 2">
            <a:extLst>
              <a:ext uri="{FF2B5EF4-FFF2-40B4-BE49-F238E27FC236}">
                <a16:creationId xmlns:a16="http://schemas.microsoft.com/office/drawing/2014/main" id="{7132B144-E517-3432-D725-0CE3A98383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9332" name="Rectangle 3">
            <a:extLst>
              <a:ext uri="{FF2B5EF4-FFF2-40B4-BE49-F238E27FC236}">
                <a16:creationId xmlns:a16="http://schemas.microsoft.com/office/drawing/2014/main" id="{8753802F-81D1-CE31-DBCA-E89C164AE0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La police arrive et chasse les chômeurs qui sont en train de piller l’entrepôt des raviolis. </a:t>
            </a:r>
            <a:endParaRPr lang="it-IT" altLang="it-CH"/>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8" name="Rectangle 7">
            <a:extLst>
              <a:ext uri="{FF2B5EF4-FFF2-40B4-BE49-F238E27FC236}">
                <a16:creationId xmlns:a16="http://schemas.microsoft.com/office/drawing/2014/main" id="{4F188684-DEFD-CF9B-3B32-8BC49CFC7F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F975684-8E82-43AE-A9C6-8DB56D9AB36F}" type="slidenum">
              <a:rPr lang="it-IT" altLang="en-US" smtClean="0">
                <a:solidFill>
                  <a:srgbClr val="000000"/>
                </a:solidFill>
              </a:rPr>
              <a:pPr>
                <a:spcBef>
                  <a:spcPct val="0"/>
                </a:spcBef>
              </a:pPr>
              <a:t>255</a:t>
            </a:fld>
            <a:endParaRPr lang="it-IT" altLang="en-US">
              <a:solidFill>
                <a:srgbClr val="000000"/>
              </a:solidFill>
            </a:endParaRPr>
          </a:p>
        </p:txBody>
      </p:sp>
      <p:sp>
        <p:nvSpPr>
          <p:cNvPr id="741379" name="Rectangle 2">
            <a:extLst>
              <a:ext uri="{FF2B5EF4-FFF2-40B4-BE49-F238E27FC236}">
                <a16:creationId xmlns:a16="http://schemas.microsoft.com/office/drawing/2014/main" id="{B4F82495-3CE9-9DD0-070E-6CCD66BE08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1380" name="Rectangle 3">
            <a:extLst>
              <a:ext uri="{FF2B5EF4-FFF2-40B4-BE49-F238E27FC236}">
                <a16:creationId xmlns:a16="http://schemas.microsoft.com/office/drawing/2014/main" id="{DF60CC1B-0A4A-4C2D-3DD3-5A55B6260D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Arrive la police… mais les chômeurs sont très nombreux (ils sont venus de toute la région pour prendre les raviolis) et il chassent aussi la police.</a:t>
            </a:r>
          </a:p>
          <a:p>
            <a:pPr eaLnBrk="1" hangingPunct="1">
              <a:spcBef>
                <a:spcPct val="0"/>
              </a:spcBef>
            </a:pPr>
            <a:r>
              <a:rPr lang="fr-FR" altLang="it-CH"/>
              <a:t>Les chômeurs continuent de prendre les raviolis.</a:t>
            </a:r>
          </a:p>
          <a:p>
            <a:pPr eaLnBrk="1" hangingPunct="1">
              <a:spcBef>
                <a:spcPct val="0"/>
              </a:spcBef>
            </a:pPr>
            <a:r>
              <a:rPr lang="fr-FR" altLang="it-CH"/>
              <a:t>Le propriétaire demande à nouveau l’aide de l’État.</a:t>
            </a:r>
          </a:p>
          <a:p>
            <a:pPr eaLnBrk="1" hangingPunct="1">
              <a:spcBef>
                <a:spcPct val="0"/>
              </a:spcBef>
            </a:pPr>
            <a:r>
              <a:rPr lang="fr-FR" altLang="it-CH"/>
              <a:t>L’État doit intervenir car selon la Constitution il est le garant de la propriété privée</a:t>
            </a:r>
          </a:p>
          <a:p>
            <a:pPr eaLnBrk="1" hangingPunct="1">
              <a:spcBef>
                <a:spcPct val="0"/>
              </a:spcBef>
            </a:pPr>
            <a:r>
              <a:rPr lang="fr-FR" altLang="it-CH"/>
              <a:t>(instruments de la propriété privée : registre foncier, cadastre, registre de commerce, propriété intellectuelle, certificat de propriété, etc.).</a:t>
            </a: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Rectangle 7">
            <a:extLst>
              <a:ext uri="{FF2B5EF4-FFF2-40B4-BE49-F238E27FC236}">
                <a16:creationId xmlns:a16="http://schemas.microsoft.com/office/drawing/2014/main" id="{394555E4-CA91-04A7-BE2B-5C024289F3A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6A74E32-A775-46B1-93ED-423CDB23F5F6}" type="slidenum">
              <a:rPr lang="it-IT" altLang="en-US" smtClean="0">
                <a:solidFill>
                  <a:srgbClr val="000000"/>
                </a:solidFill>
              </a:rPr>
              <a:pPr>
                <a:spcBef>
                  <a:spcPct val="0"/>
                </a:spcBef>
              </a:pPr>
              <a:t>256</a:t>
            </a:fld>
            <a:endParaRPr lang="it-IT" altLang="en-US">
              <a:solidFill>
                <a:srgbClr val="000000"/>
              </a:solidFill>
            </a:endParaRPr>
          </a:p>
        </p:txBody>
      </p:sp>
      <p:sp>
        <p:nvSpPr>
          <p:cNvPr id="743427" name="Rectangle 2">
            <a:extLst>
              <a:ext uri="{FF2B5EF4-FFF2-40B4-BE49-F238E27FC236}">
                <a16:creationId xmlns:a16="http://schemas.microsoft.com/office/drawing/2014/main" id="{12CB9DC2-4440-4B03-0656-057228369F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3428" name="Rectangle 3">
            <a:extLst>
              <a:ext uri="{FF2B5EF4-FFF2-40B4-BE49-F238E27FC236}">
                <a16:creationId xmlns:a16="http://schemas.microsoft.com/office/drawing/2014/main" id="{03FFFBBB-B2BF-6F92-30B6-29E85E66CE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Arrive l’armée nationale et aussi l’armée étrangère appelée en renfort.</a:t>
            </a:r>
          </a:p>
          <a:p>
            <a:pPr eaLnBrk="1" hangingPunct="1">
              <a:spcBef>
                <a:spcPct val="0"/>
              </a:spcBef>
            </a:pPr>
            <a:r>
              <a:rPr lang="it-CH" altLang="it-CH"/>
              <a:t>(habituellement l’armée des États-Unis où l’OTAN).</a:t>
            </a:r>
            <a:endParaRPr lang="it-IT" altLang="it-CH"/>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Rectangle 7">
            <a:extLst>
              <a:ext uri="{FF2B5EF4-FFF2-40B4-BE49-F238E27FC236}">
                <a16:creationId xmlns:a16="http://schemas.microsoft.com/office/drawing/2014/main" id="{F45A93D8-9469-8D02-C06C-CA354D0A4B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455E93B-3DC3-4B6E-8C6B-C0F957488BA0}" type="slidenum">
              <a:rPr lang="it-IT" altLang="en-US" smtClean="0">
                <a:solidFill>
                  <a:srgbClr val="000000"/>
                </a:solidFill>
              </a:rPr>
              <a:pPr>
                <a:spcBef>
                  <a:spcPct val="0"/>
                </a:spcBef>
              </a:pPr>
              <a:t>257</a:t>
            </a:fld>
            <a:endParaRPr lang="it-IT" altLang="en-US">
              <a:solidFill>
                <a:srgbClr val="000000"/>
              </a:solidFill>
            </a:endParaRPr>
          </a:p>
        </p:txBody>
      </p:sp>
      <p:sp>
        <p:nvSpPr>
          <p:cNvPr id="745475" name="Rectangle 2">
            <a:extLst>
              <a:ext uri="{FF2B5EF4-FFF2-40B4-BE49-F238E27FC236}">
                <a16:creationId xmlns:a16="http://schemas.microsoft.com/office/drawing/2014/main" id="{EF896550-A71D-97E2-F203-BB09113342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5476" name="Rectangle 3">
            <a:extLst>
              <a:ext uri="{FF2B5EF4-FFF2-40B4-BE49-F238E27FC236}">
                <a16:creationId xmlns:a16="http://schemas.microsoft.com/office/drawing/2014/main" id="{2D1D36F2-80D1-410B-FFD6-EDD30304AF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Comme au Vietnam, le peuple se bat pour ses droits et gagne</a:t>
            </a:r>
          </a:p>
          <a:p>
            <a:pPr eaLnBrk="1" hangingPunct="1">
              <a:spcBef>
                <a:spcPct val="0"/>
              </a:spcBef>
            </a:pPr>
            <a:endParaRPr lang="fr-CH" altLang="it-CH"/>
          </a:p>
          <a:p>
            <a:pPr eaLnBrk="1" hangingPunct="1">
              <a:spcBef>
                <a:spcPct val="0"/>
              </a:spcBef>
            </a:pPr>
            <a:r>
              <a:rPr lang="it-IT" altLang="it-CH"/>
              <a:t>https://fr.wikipedia.org/wiki/R%C3%A9volution_sociale</a:t>
            </a:r>
          </a:p>
          <a:p>
            <a:pPr eaLnBrk="1" hangingPunct="1">
              <a:spcBef>
                <a:spcPct val="0"/>
              </a:spcBef>
            </a:pPr>
            <a:r>
              <a:rPr lang="it-IT" altLang="it-CH">
                <a:solidFill>
                  <a:srgbClr val="000000"/>
                </a:solidFill>
              </a:rPr>
              <a:t>https://fr.wikipedia.org/wiki/Guerre_du_Vi%C3%AAt_Nam</a:t>
            </a:r>
          </a:p>
          <a:p>
            <a:pPr eaLnBrk="1" hangingPunct="1">
              <a:spcBef>
                <a:spcPct val="0"/>
              </a:spcBef>
            </a:pPr>
            <a:endParaRPr lang="it-IT" altLang="it-CH"/>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Segnaposto immagine diapositiva 1">
            <a:extLst>
              <a:ext uri="{FF2B5EF4-FFF2-40B4-BE49-F238E27FC236}">
                <a16:creationId xmlns:a16="http://schemas.microsoft.com/office/drawing/2014/main" id="{E4CB7342-7FCD-6280-2E54-2D95FA53C0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23" name="Segnaposto note 2">
            <a:extLst>
              <a:ext uri="{FF2B5EF4-FFF2-40B4-BE49-F238E27FC236}">
                <a16:creationId xmlns:a16="http://schemas.microsoft.com/office/drawing/2014/main" id="{AB6208FB-36DC-594F-F461-09202C91AD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Bien sûr, une révolution n’est pas une promenade, mais une lutte longue et épuisante, même avec des conséquences tragiques.</a:t>
            </a:r>
            <a:endParaRPr lang="it-CH" altLang="it-CH"/>
          </a:p>
        </p:txBody>
      </p:sp>
      <p:sp>
        <p:nvSpPr>
          <p:cNvPr id="747524" name="Segnaposto numero diapositiva 3">
            <a:extLst>
              <a:ext uri="{FF2B5EF4-FFF2-40B4-BE49-F238E27FC236}">
                <a16:creationId xmlns:a16="http://schemas.microsoft.com/office/drawing/2014/main" id="{D1FE2D59-7BD4-3382-E3CE-FC96A4514C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943B6DC-D98E-4B1F-9FD0-E61853315133}" type="slidenum">
              <a:rPr lang="it-CH" altLang="en-US" smtClean="0"/>
              <a:pPr>
                <a:spcBef>
                  <a:spcPct val="0"/>
                </a:spcBef>
              </a:pPr>
              <a:t>258</a:t>
            </a:fld>
            <a:endParaRPr lang="it-CH" altLang="en-US"/>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Segnaposto immagine diapositiva 1">
            <a:extLst>
              <a:ext uri="{FF2B5EF4-FFF2-40B4-BE49-F238E27FC236}">
                <a16:creationId xmlns:a16="http://schemas.microsoft.com/office/drawing/2014/main" id="{5C0BF218-1559-4DFD-B147-0339EF2E91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9571" name="Segnaposto note 2">
            <a:extLst>
              <a:ext uri="{FF2B5EF4-FFF2-40B4-BE49-F238E27FC236}">
                <a16:creationId xmlns:a16="http://schemas.microsoft.com/office/drawing/2014/main" id="{C0865C09-5E7E-1693-CB3C-BC349D5023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Lenin: Que faire?</a:t>
            </a:r>
          </a:p>
          <a:p>
            <a:endParaRPr lang="it-CH" altLang="it-CH"/>
          </a:p>
          <a:p>
            <a:r>
              <a:rPr lang="it-CH" altLang="it-CH"/>
              <a:t>https://fr.wikipedia.org/wiki/Lenin</a:t>
            </a:r>
          </a:p>
          <a:p>
            <a:r>
              <a:rPr lang="it-CH" altLang="it-CH"/>
              <a:t>https://fr.wikipedia.org/wiki/Leninisme</a:t>
            </a:r>
          </a:p>
          <a:p>
            <a:r>
              <a:rPr lang="it-CH" altLang="it-CH"/>
              <a:t>https://fr.wikipedia.org/wiki/Que_faire_%3F_(L%C3%A9nine)</a:t>
            </a:r>
          </a:p>
          <a:p>
            <a:endParaRPr lang="it-CH" altLang="it-CH"/>
          </a:p>
        </p:txBody>
      </p:sp>
      <p:sp>
        <p:nvSpPr>
          <p:cNvPr id="749572" name="Segnaposto numero diapositiva 3">
            <a:extLst>
              <a:ext uri="{FF2B5EF4-FFF2-40B4-BE49-F238E27FC236}">
                <a16:creationId xmlns:a16="http://schemas.microsoft.com/office/drawing/2014/main" id="{BB058454-D8DD-AFBE-BDF6-6039F3E676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BA91743-D244-4748-9C9C-89D6CB958611}" type="slidenum">
              <a:rPr lang="it-CH" altLang="en-US" smtClean="0"/>
              <a:pPr>
                <a:spcBef>
                  <a:spcPct val="0"/>
                </a:spcBef>
              </a:pPr>
              <a:t>259</a:t>
            </a:fld>
            <a:endParaRPr lang="it-CH"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a:extLst>
              <a:ext uri="{FF2B5EF4-FFF2-40B4-BE49-F238E27FC236}">
                <a16:creationId xmlns:a16="http://schemas.microsoft.com/office/drawing/2014/main" id="{E6B010A9-7890-2616-6F6C-CD5D96456A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059ADC3-F73A-459E-BDD3-26BD3679CD67}" type="slidenum">
              <a:rPr lang="it-IT" altLang="en-US" smtClean="0">
                <a:solidFill>
                  <a:srgbClr val="000000"/>
                </a:solidFill>
              </a:rPr>
              <a:pPr>
                <a:spcBef>
                  <a:spcPct val="0"/>
                </a:spcBef>
              </a:pPr>
              <a:t>26</a:t>
            </a:fld>
            <a:endParaRPr lang="it-IT" altLang="en-US">
              <a:solidFill>
                <a:srgbClr val="000000"/>
              </a:solidFill>
            </a:endParaRPr>
          </a:p>
        </p:txBody>
      </p:sp>
      <p:sp>
        <p:nvSpPr>
          <p:cNvPr id="272387" name="Rectangle 2">
            <a:extLst>
              <a:ext uri="{FF2B5EF4-FFF2-40B4-BE49-F238E27FC236}">
                <a16:creationId xmlns:a16="http://schemas.microsoft.com/office/drawing/2014/main" id="{3FC49BB4-AC3D-1062-D1CD-F4CA3912D1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2388" name="Rectangle 3">
            <a:extLst>
              <a:ext uri="{FF2B5EF4-FFF2-40B4-BE49-F238E27FC236}">
                <a16:creationId xmlns:a16="http://schemas.microsoft.com/office/drawing/2014/main" id="{A737961A-8B55-ABF4-A18E-C897800790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Quand toutes les personnes qui avaient l’argent nécessaire pour s’acheter une voiture, qui avait besoin une voiture et qui avaient la volonté de l’acheter…ont déjà une voiture (et même plus d’une), personne n’achète plus de voitures. Le marché est saturé.</a:t>
            </a:r>
          </a:p>
          <a:p>
            <a:pPr eaLnBrk="1" hangingPunct="1">
              <a:spcBef>
                <a:spcPct val="0"/>
              </a:spcBef>
            </a:pPr>
            <a:endParaRPr lang="fr-FR" altLang="it-CH"/>
          </a:p>
          <a:p>
            <a:pPr eaLnBrk="1" hangingPunct="1">
              <a:spcBef>
                <a:spcPct val="0"/>
              </a:spcBef>
            </a:pPr>
            <a:r>
              <a:rPr lang="fr-FR" altLang="it-CH"/>
              <a:t>https://fr.wikipedia.org/wiki/Marketing_international#Saturation_du_march.C3.A9_domestique</a:t>
            </a: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Segnaposto immagine diapositiva 1">
            <a:extLst>
              <a:ext uri="{FF2B5EF4-FFF2-40B4-BE49-F238E27FC236}">
                <a16:creationId xmlns:a16="http://schemas.microsoft.com/office/drawing/2014/main" id="{36F4AD9C-345F-EBB2-B11A-7FF0A452B9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1619" name="Segnaposto note 2">
            <a:extLst>
              <a:ext uri="{FF2B5EF4-FFF2-40B4-BE49-F238E27FC236}">
                <a16:creationId xmlns:a16="http://schemas.microsoft.com/office/drawing/2014/main" id="{9C46FD5A-EEFD-57CD-8786-97572E60B7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La décroissance conviviale (programmée).</a:t>
            </a:r>
          </a:p>
          <a:p>
            <a:endParaRPr lang="it-CH" altLang="it-CH"/>
          </a:p>
          <a:p>
            <a:r>
              <a:rPr lang="it-CH" altLang="it-CH"/>
              <a:t>https://fr.wikipedia.org/wiki/D%C3%A9croissance_(%C3%A9conomie)</a:t>
            </a:r>
          </a:p>
          <a:p>
            <a:r>
              <a:rPr lang="it-CH" altLang="it-CH"/>
              <a:t>https://fr.wikipedia.org/wiki/Serge_Latouche</a:t>
            </a:r>
          </a:p>
          <a:p>
            <a:r>
              <a:rPr lang="it-CH" altLang="it-CH">
                <a:solidFill>
                  <a:srgbClr val="000000"/>
                </a:solidFill>
              </a:rPr>
              <a:t>http://www.monde-diplomatique.fr/2003/11/LATOUCHE/10651</a:t>
            </a:r>
          </a:p>
          <a:p>
            <a:r>
              <a:rPr lang="it-CH" altLang="it-CH">
                <a:solidFill>
                  <a:srgbClr val="000000"/>
                </a:solidFill>
              </a:rPr>
              <a:t>http://en.wikipedia.org/wiki/De-growth</a:t>
            </a:r>
          </a:p>
          <a:p>
            <a:r>
              <a:rPr lang="it-CH" altLang="it-CH">
                <a:solidFill>
                  <a:srgbClr val="000000"/>
                </a:solidFill>
              </a:rPr>
              <a:t>http://www.decroissance.org/textes/latouche.htm</a:t>
            </a:r>
          </a:p>
          <a:p>
            <a:r>
              <a:rPr lang="it-CH" altLang="it-CH">
                <a:solidFill>
                  <a:srgbClr val="000000"/>
                </a:solidFill>
              </a:rPr>
              <a:t>http://decinfo.apinc.org/spip/article.php3?id_article=781</a:t>
            </a:r>
          </a:p>
          <a:p>
            <a:endParaRPr lang="it-CH" altLang="it-CH">
              <a:solidFill>
                <a:srgbClr val="000000"/>
              </a:solidFill>
            </a:endParaRPr>
          </a:p>
          <a:p>
            <a:endParaRPr lang="it-CH" altLang="it-CH"/>
          </a:p>
        </p:txBody>
      </p:sp>
      <p:sp>
        <p:nvSpPr>
          <p:cNvPr id="751620" name="Segnaposto numero diapositiva 3">
            <a:extLst>
              <a:ext uri="{FF2B5EF4-FFF2-40B4-BE49-F238E27FC236}">
                <a16:creationId xmlns:a16="http://schemas.microsoft.com/office/drawing/2014/main" id="{AA195ED8-7307-0E28-1930-63936DBA48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9C600A-654F-4B47-8AAE-D700B8DCAE27}" type="slidenum">
              <a:rPr lang="it-CH" altLang="en-US" smtClean="0"/>
              <a:pPr>
                <a:spcBef>
                  <a:spcPct val="0"/>
                </a:spcBef>
              </a:pPr>
              <a:t>260</a:t>
            </a:fld>
            <a:endParaRPr lang="it-CH" altLang="en-US"/>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Rectangle 7">
            <a:extLst>
              <a:ext uri="{FF2B5EF4-FFF2-40B4-BE49-F238E27FC236}">
                <a16:creationId xmlns:a16="http://schemas.microsoft.com/office/drawing/2014/main" id="{F38F2923-98A0-9C5E-1FB0-7C5E3A57F8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B78C5D5-104A-4BB3-842B-845FE55C309C}" type="slidenum">
              <a:rPr lang="it-IT" altLang="en-US" smtClean="0">
                <a:solidFill>
                  <a:srgbClr val="000000"/>
                </a:solidFill>
              </a:rPr>
              <a:pPr>
                <a:spcBef>
                  <a:spcPct val="0"/>
                </a:spcBef>
              </a:pPr>
              <a:t>261</a:t>
            </a:fld>
            <a:endParaRPr lang="it-IT" altLang="en-US">
              <a:solidFill>
                <a:srgbClr val="000000"/>
              </a:solidFill>
            </a:endParaRPr>
          </a:p>
        </p:txBody>
      </p:sp>
      <p:sp>
        <p:nvSpPr>
          <p:cNvPr id="753667" name="Rectangle 2">
            <a:extLst>
              <a:ext uri="{FF2B5EF4-FFF2-40B4-BE49-F238E27FC236}">
                <a16:creationId xmlns:a16="http://schemas.microsoft.com/office/drawing/2014/main" id="{080B10BA-A4FE-6E0A-D8AC-06F093B600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3668" name="Rectangle 3">
            <a:extLst>
              <a:ext uri="{FF2B5EF4-FFF2-40B4-BE49-F238E27FC236}">
                <a16:creationId xmlns:a16="http://schemas.microsoft.com/office/drawing/2014/main" id="{83809911-3AAC-0C56-A54C-D09B518E06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L’expérience a démontré que l’économie planifiée doit être introduite par échelons et qu’on doit toujours laisser un certain espace pour l’économie et l’initiative privée.</a:t>
            </a:r>
          </a:p>
          <a:p>
            <a:pPr eaLnBrk="1" hangingPunct="1">
              <a:spcBef>
                <a:spcPct val="0"/>
              </a:spcBef>
            </a:pPr>
            <a:r>
              <a:rPr lang="fr-FR" altLang="it-CH"/>
              <a:t>Par conséquent, la voie praticable sera une économie mixte.</a:t>
            </a:r>
          </a:p>
          <a:p>
            <a:pPr eaLnBrk="1" hangingPunct="1">
              <a:spcBef>
                <a:spcPct val="0"/>
              </a:spcBef>
            </a:pPr>
            <a:endParaRPr lang="fr-FR" altLang="it-CH"/>
          </a:p>
          <a:p>
            <a:pPr eaLnBrk="1" hangingPunct="1">
              <a:spcBef>
                <a:spcPct val="0"/>
              </a:spcBef>
            </a:pPr>
            <a:r>
              <a:rPr lang="fr-FR" altLang="it-CH"/>
              <a:t>Travailler moins pour travailler tous.</a:t>
            </a:r>
          </a:p>
          <a:p>
            <a:pPr eaLnBrk="1" hangingPunct="1">
              <a:spcBef>
                <a:spcPct val="0"/>
              </a:spcBef>
            </a:pPr>
            <a:endParaRPr lang="fr-FR" altLang="it-CH"/>
          </a:p>
          <a:p>
            <a:pPr eaLnBrk="1" hangingPunct="1">
              <a:spcBef>
                <a:spcPct val="0"/>
              </a:spcBef>
            </a:pPr>
            <a:r>
              <a:rPr lang="fr-FR" altLang="it-CH"/>
              <a:t>Comme mesure immédiate on devrait accorder à tous, en particulier aux chômeurs et aux nécessiteux, un revenu minimum garanti (salaires de citoyenneté) qui puisse garantir au moins un niveau de vie modeste, mais décent.</a:t>
            </a:r>
          </a:p>
          <a:p>
            <a:pPr eaLnBrk="1" hangingPunct="1">
              <a:spcBef>
                <a:spcPct val="0"/>
              </a:spcBef>
            </a:pPr>
            <a:endParaRPr lang="fr-FR" altLang="it-CH"/>
          </a:p>
          <a:p>
            <a:pPr eaLnBrk="1" hangingPunct="1">
              <a:spcBef>
                <a:spcPct val="0"/>
              </a:spcBef>
            </a:pPr>
            <a:r>
              <a:rPr lang="it-CH" altLang="it-CH">
                <a:solidFill>
                  <a:srgbClr val="000000"/>
                </a:solidFill>
              </a:rPr>
              <a:t>https://fr.wikipedia.org/wiki/Salaire_%C3%A0_vie</a:t>
            </a:r>
          </a:p>
          <a:p>
            <a:pPr eaLnBrk="1" hangingPunct="1">
              <a:spcBef>
                <a:spcPct val="0"/>
              </a:spcBef>
            </a:pPr>
            <a:r>
              <a:rPr lang="it-CH" altLang="it-CH">
                <a:solidFill>
                  <a:srgbClr val="000000"/>
                </a:solidFill>
              </a:rPr>
              <a:t>https://en.wikipedia.org/wiki/Social_wage</a:t>
            </a:r>
          </a:p>
          <a:p>
            <a:pPr eaLnBrk="1" hangingPunct="1">
              <a:spcBef>
                <a:spcPct val="0"/>
              </a:spcBef>
            </a:pPr>
            <a:r>
              <a:rPr lang="it-CH" altLang="it-CH">
                <a:solidFill>
                  <a:srgbClr val="000000"/>
                </a:solidFill>
              </a:rPr>
              <a:t>https://fr.wikipedia.org/wiki/%C3%89conomie_planifi%C3%A9e</a:t>
            </a:r>
          </a:p>
          <a:p>
            <a:pPr eaLnBrk="1" hangingPunct="1">
              <a:spcBef>
                <a:spcPct val="0"/>
              </a:spcBef>
            </a:pPr>
            <a:endParaRPr lang="it-CH" altLang="it-CH">
              <a:solidFill>
                <a:srgbClr val="000000"/>
              </a:solidFill>
            </a:endParaRPr>
          </a:p>
          <a:p>
            <a:pPr eaLnBrk="1" hangingPunct="1">
              <a:spcBef>
                <a:spcPct val="0"/>
              </a:spcBef>
            </a:pPr>
            <a:endParaRPr lang="fr-FR" altLang="it-CH"/>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Slide Image Placeholder 1">
            <a:extLst>
              <a:ext uri="{FF2B5EF4-FFF2-40B4-BE49-F238E27FC236}">
                <a16:creationId xmlns:a16="http://schemas.microsoft.com/office/drawing/2014/main" id="{BD8099E3-2C2C-8EDD-177E-77BF83F925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5715" name="Notes Placeholder 2">
            <a:extLst>
              <a:ext uri="{FF2B5EF4-FFF2-40B4-BE49-F238E27FC236}">
                <a16:creationId xmlns:a16="http://schemas.microsoft.com/office/drawing/2014/main" id="{37DC4B4A-4DC7-78AB-5732-61B071AD51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Comme mesure immédiate, un revenu minimum garanti (salaire civique) doit être accordée à tous, en particulier les chômeurs et les personnes dans le besoin, pour leur permettre au moins un niveau de vie modeste mais décent.</a:t>
            </a:r>
          </a:p>
          <a:p>
            <a:pPr eaLnBrk="1" hangingPunct="1">
              <a:spcBef>
                <a:spcPct val="0"/>
              </a:spcBef>
            </a:pPr>
            <a:r>
              <a:rPr lang="fr-FR" altLang="it-CH"/>
              <a:t>Dans une économie mixte les petites et moyennes entreprises ne devraient pas être soumise à la planification/étatisation, sauf pour ce qui concerne la formation, les droits des travailleurs, la qualité et la sécurité, etc.</a:t>
            </a:r>
          </a:p>
          <a:p>
            <a:pPr eaLnBrk="1" hangingPunct="1">
              <a:spcBef>
                <a:spcPct val="0"/>
              </a:spcBef>
            </a:pPr>
            <a:endParaRPr lang="fr-FR" altLang="it-CH"/>
          </a:p>
          <a:p>
            <a:r>
              <a:rPr lang="it-CH" altLang="it-CH">
                <a:solidFill>
                  <a:srgbClr val="000000"/>
                </a:solidFill>
              </a:rPr>
              <a:t>http://en.wikipedia.org/wiki/Planned_economy_of_the_USSR</a:t>
            </a:r>
          </a:p>
          <a:p>
            <a:r>
              <a:rPr lang="it-CH" altLang="it-CH">
                <a:solidFill>
                  <a:srgbClr val="000000"/>
                </a:solidFill>
              </a:rPr>
              <a:t>https://fr.wikipedia.org/wiki/%C3%89conomie_planifi%C3%A9e</a:t>
            </a:r>
          </a:p>
          <a:p>
            <a:r>
              <a:rPr lang="it-CH" altLang="it-CH">
                <a:solidFill>
                  <a:srgbClr val="000000"/>
                </a:solidFill>
              </a:rPr>
              <a:t>https://fr.wikipedia.org/wiki/Revenu_de_base</a:t>
            </a:r>
          </a:p>
          <a:p>
            <a:r>
              <a:rPr lang="it-CH" altLang="it-CH">
                <a:solidFill>
                  <a:srgbClr val="000000"/>
                </a:solidFill>
              </a:rPr>
              <a:t>http://www.usbig.net/whatisbig.php</a:t>
            </a:r>
          </a:p>
          <a:p>
            <a:r>
              <a:rPr lang="it-CH" altLang="it-CH">
                <a:solidFill>
                  <a:srgbClr val="000000"/>
                </a:solidFill>
              </a:rPr>
              <a:t>http://fr.wikipedia.org/wiki/Ville_en_transition</a:t>
            </a:r>
          </a:p>
          <a:p>
            <a:r>
              <a:rPr lang="en-US" altLang="it-CH">
                <a:solidFill>
                  <a:srgbClr val="000000"/>
                </a:solidFill>
              </a:rPr>
              <a:t>Global Resource Bank GRB - www.GRB.net</a:t>
            </a:r>
          </a:p>
          <a:p>
            <a:r>
              <a:rPr lang="it-CH" altLang="it-CH">
                <a:solidFill>
                  <a:srgbClr val="000000"/>
                </a:solidFill>
              </a:rPr>
              <a:t>https://www.colibris-lemouvement.org/agir/guide-tnt/instaurer-une-gouvernance-ecologique-dans-une-organisation-avec-lholacratie</a:t>
            </a:r>
          </a:p>
          <a:p>
            <a:r>
              <a:rPr lang="it-CH" altLang="it-CH">
                <a:solidFill>
                  <a:srgbClr val="000000"/>
                </a:solidFill>
              </a:rPr>
              <a:t>https://fr.wikipedia.org/wiki/Intelligence_collective</a:t>
            </a:r>
          </a:p>
          <a:p>
            <a:r>
              <a:rPr lang="it-CH" altLang="it-CH">
                <a:solidFill>
                  <a:srgbClr val="000000"/>
                </a:solidFill>
              </a:rPr>
              <a:t>https://fr.wikipedia.org/wiki/Holacratie</a:t>
            </a:r>
          </a:p>
          <a:p>
            <a:r>
              <a:rPr lang="it-CH" altLang="it-CH">
                <a:solidFill>
                  <a:srgbClr val="000000"/>
                </a:solidFill>
              </a:rPr>
              <a:t>https://fr.wikipedia.org/wiki/Sociocratie</a:t>
            </a:r>
          </a:p>
          <a:p>
            <a:endParaRPr lang="it-CH" altLang="it-CH">
              <a:solidFill>
                <a:srgbClr val="000000"/>
              </a:solidFill>
            </a:endParaRPr>
          </a:p>
          <a:p>
            <a:endParaRPr lang="it-CH" altLang="it-CH">
              <a:solidFill>
                <a:srgbClr val="000000"/>
              </a:solidFill>
            </a:endParaRPr>
          </a:p>
          <a:p>
            <a:pPr eaLnBrk="1" hangingPunct="1">
              <a:spcBef>
                <a:spcPct val="0"/>
              </a:spcBef>
            </a:pPr>
            <a:endParaRPr lang="fr-FR" altLang="it-CH"/>
          </a:p>
        </p:txBody>
      </p:sp>
      <p:sp>
        <p:nvSpPr>
          <p:cNvPr id="755716" name="Slide Number Placeholder 3">
            <a:extLst>
              <a:ext uri="{FF2B5EF4-FFF2-40B4-BE49-F238E27FC236}">
                <a16:creationId xmlns:a16="http://schemas.microsoft.com/office/drawing/2014/main" id="{308807E2-D88D-AD92-916B-A389BE268A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C71EB9-5438-4FB5-982F-C997EDBBFFFD}" type="slidenum">
              <a:rPr lang="it-IT" altLang="en-US" smtClean="0">
                <a:solidFill>
                  <a:srgbClr val="000000"/>
                </a:solidFill>
              </a:rPr>
              <a:pPr>
                <a:spcBef>
                  <a:spcPct val="0"/>
                </a:spcBef>
              </a:pPr>
              <a:t>262</a:t>
            </a:fld>
            <a:endParaRPr lang="it-IT" altLang="en-US">
              <a:solidFill>
                <a:srgbClr val="000000"/>
              </a:solidFill>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Segnaposto immagine diapositiva 1">
            <a:extLst>
              <a:ext uri="{FF2B5EF4-FFF2-40B4-BE49-F238E27FC236}">
                <a16:creationId xmlns:a16="http://schemas.microsoft.com/office/drawing/2014/main" id="{D43CBA9B-B1FE-2CAD-D7EF-E7E862B738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63" name="Segnaposto note 2">
            <a:extLst>
              <a:ext uri="{FF2B5EF4-FFF2-40B4-BE49-F238E27FC236}">
                <a16:creationId xmlns:a16="http://schemas.microsoft.com/office/drawing/2014/main" id="{429D6B61-4EA1-61A0-D5F8-9FD1EF1503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757764" name="Segnaposto numero diapositiva 3">
            <a:extLst>
              <a:ext uri="{FF2B5EF4-FFF2-40B4-BE49-F238E27FC236}">
                <a16:creationId xmlns:a16="http://schemas.microsoft.com/office/drawing/2014/main" id="{23A9FC08-3FD2-C9E9-7CD5-C10B2DA1FD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BD91CC-2162-4913-BC28-C1CDE28149C8}" type="slidenum">
              <a:rPr lang="it-CH" altLang="en-US" smtClean="0">
                <a:solidFill>
                  <a:srgbClr val="000000"/>
                </a:solidFill>
              </a:rPr>
              <a:pPr>
                <a:spcBef>
                  <a:spcPct val="0"/>
                </a:spcBef>
              </a:pPr>
              <a:t>263</a:t>
            </a:fld>
            <a:endParaRPr lang="it-CH" altLang="en-US">
              <a:solidFill>
                <a:srgbClr val="000000"/>
              </a:solidFill>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10" name="Rectangle 7">
            <a:extLst>
              <a:ext uri="{FF2B5EF4-FFF2-40B4-BE49-F238E27FC236}">
                <a16:creationId xmlns:a16="http://schemas.microsoft.com/office/drawing/2014/main" id="{FE32F313-8BF5-27FE-B4CD-D701D0B39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7E3CD21-A0B8-41A8-B9DA-5F908F514277}" type="slidenum">
              <a:rPr lang="it-IT" altLang="en-US" smtClean="0">
                <a:solidFill>
                  <a:srgbClr val="000000"/>
                </a:solidFill>
              </a:rPr>
              <a:pPr>
                <a:spcBef>
                  <a:spcPct val="0"/>
                </a:spcBef>
              </a:pPr>
              <a:t>264</a:t>
            </a:fld>
            <a:endParaRPr lang="it-IT" altLang="en-US">
              <a:solidFill>
                <a:srgbClr val="000000"/>
              </a:solidFill>
            </a:endParaRPr>
          </a:p>
        </p:txBody>
      </p:sp>
      <p:sp>
        <p:nvSpPr>
          <p:cNvPr id="759811" name="Rectangle 2">
            <a:extLst>
              <a:ext uri="{FF2B5EF4-FFF2-40B4-BE49-F238E27FC236}">
                <a16:creationId xmlns:a16="http://schemas.microsoft.com/office/drawing/2014/main" id="{B0FA37DE-63A9-387E-2424-0A4FE7C9F5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9812" name="Rectangle 3">
            <a:extLst>
              <a:ext uri="{FF2B5EF4-FFF2-40B4-BE49-F238E27FC236}">
                <a16:creationId xmlns:a16="http://schemas.microsoft.com/office/drawing/2014/main" id="{43C5D9E1-CDB6-06D5-A1F9-AF197B872F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Les travailleurs contrôlent les ressources, les moyens de production et l’État. Certaines entreprises sont cogérées par les ouvriers et les patrons.</a:t>
            </a:r>
          </a:p>
          <a:p>
            <a:pPr eaLnBrk="1" hangingPunct="1">
              <a:spcBef>
                <a:spcPct val="0"/>
              </a:spcBef>
            </a:pPr>
            <a:r>
              <a:rPr lang="fr-FR" altLang="it-CH"/>
              <a:t>Serge Latouche, philosophe et économiste français, a montré qu‘une décroissance planifiée est une vraie alternative au système actuelle d'économie de marché et de consommation.</a:t>
            </a:r>
          </a:p>
          <a:p>
            <a:pPr eaLnBrk="1" hangingPunct="1">
              <a:spcBef>
                <a:spcPct val="0"/>
              </a:spcBef>
            </a:pPr>
            <a:endParaRPr lang="fr-FR" altLang="it-CH"/>
          </a:p>
          <a:p>
            <a:pPr eaLnBrk="1" hangingPunct="1">
              <a:spcBef>
                <a:spcPct val="0"/>
              </a:spcBef>
            </a:pPr>
            <a:r>
              <a:rPr lang="it-CH" altLang="it-CH">
                <a:solidFill>
                  <a:srgbClr val="000000"/>
                </a:solidFill>
              </a:rPr>
              <a:t>http://en.wikipedia.org/wiki/Otmar_Seul</a:t>
            </a:r>
          </a:p>
          <a:p>
            <a:pPr eaLnBrk="1" hangingPunct="1">
              <a:spcBef>
                <a:spcPct val="0"/>
              </a:spcBef>
            </a:pPr>
            <a:r>
              <a:rPr lang="it-CH" altLang="it-CH">
                <a:solidFill>
                  <a:srgbClr val="000000"/>
                </a:solidFill>
              </a:rPr>
              <a:t>https://fr.wikipedia.org/wiki/Cogestionhttps://fr.wikipedia.org/wiki/Coop%C3%A9rativehttp://en.wikipedia.org/wiki/Common_ownership</a:t>
            </a:r>
          </a:p>
          <a:p>
            <a:pPr eaLnBrk="1" hangingPunct="1">
              <a:spcBef>
                <a:spcPct val="0"/>
              </a:spcBef>
            </a:pPr>
            <a:r>
              <a:rPr lang="it-CH" altLang="it-CH">
                <a:solidFill>
                  <a:srgbClr val="000000"/>
                </a:solidFill>
              </a:rPr>
              <a:t>https://fr.wikipedia.org/wiki/%C3%89conomie_planifi%C3%A9e</a:t>
            </a:r>
          </a:p>
          <a:p>
            <a:pPr eaLnBrk="1" hangingPunct="1">
              <a:spcBef>
                <a:spcPct val="0"/>
              </a:spcBef>
            </a:pPr>
            <a:endParaRPr lang="it-IT" altLang="it-CH"/>
          </a:p>
          <a:p>
            <a:pPr eaLnBrk="1" hangingPunct="1">
              <a:spcBef>
                <a:spcPct val="0"/>
              </a:spcBef>
            </a:pPr>
            <a:r>
              <a:rPr lang="it-IT" altLang="it-CH"/>
              <a:t>https://it.wikipedia.org/wiki/Niko_Paech</a:t>
            </a:r>
          </a:p>
          <a:p>
            <a:pPr eaLnBrk="1" hangingPunct="1">
              <a:spcBef>
                <a:spcPct val="0"/>
              </a:spcBef>
            </a:pPr>
            <a:endParaRPr lang="it-IT" altLang="it-CH"/>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8" name="Slide Image Placeholder 1">
            <a:extLst>
              <a:ext uri="{FF2B5EF4-FFF2-40B4-BE49-F238E27FC236}">
                <a16:creationId xmlns:a16="http://schemas.microsoft.com/office/drawing/2014/main" id="{805F5236-991C-4778-49A5-DDBDE4883A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1859" name="Notes Placeholder 2">
            <a:extLst>
              <a:ext uri="{FF2B5EF4-FFF2-40B4-BE49-F238E27FC236}">
                <a16:creationId xmlns:a16="http://schemas.microsoft.com/office/drawing/2014/main" id="{505FE204-CEF3-E234-9408-C8BEA372D0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Cette photo montre avec humour que dans notre système économique le travail n’est pas réparti de façon équitable.</a:t>
            </a:r>
          </a:p>
          <a:p>
            <a:pPr eaLnBrk="1" hangingPunct="1">
              <a:spcBef>
                <a:spcPct val="0"/>
              </a:spcBef>
            </a:pPr>
            <a:endParaRPr lang="fr-FR" altLang="it-CH"/>
          </a:p>
          <a:p>
            <a:pPr eaLnBrk="1" hangingPunct="1">
              <a:spcBef>
                <a:spcPct val="0"/>
              </a:spcBef>
            </a:pPr>
            <a:r>
              <a:rPr lang="en-US" altLang="it-CH"/>
              <a:t>https://en.wikipedia.org/wiki/Democracy_Index</a:t>
            </a:r>
          </a:p>
        </p:txBody>
      </p:sp>
      <p:sp>
        <p:nvSpPr>
          <p:cNvPr id="761860" name="Slide Number Placeholder 3">
            <a:extLst>
              <a:ext uri="{FF2B5EF4-FFF2-40B4-BE49-F238E27FC236}">
                <a16:creationId xmlns:a16="http://schemas.microsoft.com/office/drawing/2014/main" id="{D8D57D1A-6633-D26E-479D-620DD5DB0D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094710D-71B1-42B8-9CC5-95FE3BD74161}" type="slidenum">
              <a:rPr lang="it-IT" altLang="en-US" smtClean="0">
                <a:solidFill>
                  <a:srgbClr val="000000"/>
                </a:solidFill>
              </a:rPr>
              <a:pPr>
                <a:spcBef>
                  <a:spcPct val="0"/>
                </a:spcBef>
              </a:pPr>
              <a:t>265</a:t>
            </a:fld>
            <a:endParaRPr lang="it-IT" altLang="en-US">
              <a:solidFill>
                <a:srgbClr val="000000"/>
              </a:solidFill>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7">
            <a:extLst>
              <a:ext uri="{FF2B5EF4-FFF2-40B4-BE49-F238E27FC236}">
                <a16:creationId xmlns:a16="http://schemas.microsoft.com/office/drawing/2014/main" id="{1FD98433-D77A-B9A0-C59D-31C67D3FAF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90FD73C-FE65-44DA-9143-49D62C4B9C33}" type="slidenum">
              <a:rPr lang="it-IT" altLang="en-US" smtClean="0">
                <a:solidFill>
                  <a:srgbClr val="000000"/>
                </a:solidFill>
              </a:rPr>
              <a:pPr>
                <a:spcBef>
                  <a:spcPct val="0"/>
                </a:spcBef>
              </a:pPr>
              <a:t>266</a:t>
            </a:fld>
            <a:endParaRPr lang="it-IT" altLang="en-US">
              <a:solidFill>
                <a:srgbClr val="000000"/>
              </a:solidFill>
            </a:endParaRPr>
          </a:p>
        </p:txBody>
      </p:sp>
      <p:sp>
        <p:nvSpPr>
          <p:cNvPr id="763907" name="Rectangle 2">
            <a:extLst>
              <a:ext uri="{FF2B5EF4-FFF2-40B4-BE49-F238E27FC236}">
                <a16:creationId xmlns:a16="http://schemas.microsoft.com/office/drawing/2014/main" id="{F30FB213-0776-C2EC-03BC-610F5325B2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3908" name="Rectangle 3">
            <a:extLst>
              <a:ext uri="{FF2B5EF4-FFF2-40B4-BE49-F238E27FC236}">
                <a16:creationId xmlns:a16="http://schemas.microsoft.com/office/drawing/2014/main" id="{E3AA1F0E-4BB1-2E25-D3CF-6143847EF8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Pour lancer le débat le présentateur doit adresser des questions au public :</a:t>
            </a:r>
          </a:p>
          <a:p>
            <a:pPr eaLnBrk="1" hangingPunct="1">
              <a:spcBef>
                <a:spcPct val="0"/>
              </a:spcBef>
            </a:pPr>
            <a:r>
              <a:rPr lang="fr-FR" altLang="it-CH"/>
              <a:t>Comment est la situation chez nous?  Qui a dejà été dans une fabrique? Qui a le papa où un parent qui travaille pour l’État?</a:t>
            </a:r>
          </a:p>
          <a:p>
            <a:pPr eaLnBrk="1" hangingPunct="1">
              <a:spcBef>
                <a:spcPct val="0"/>
              </a:spcBef>
            </a:pPr>
            <a:r>
              <a:rPr lang="fr-FR" altLang="it-CH"/>
              <a:t>Etc.</a:t>
            </a:r>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4" name="Rectangle 7">
            <a:extLst>
              <a:ext uri="{FF2B5EF4-FFF2-40B4-BE49-F238E27FC236}">
                <a16:creationId xmlns:a16="http://schemas.microsoft.com/office/drawing/2014/main" id="{B2B77B9F-6EC7-65A1-9B8E-78C4E8934F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A626C07-7104-43BC-BE74-DDC61AF8C047}" type="slidenum">
              <a:rPr lang="it-IT" altLang="en-US" smtClean="0">
                <a:solidFill>
                  <a:srgbClr val="000000"/>
                </a:solidFill>
              </a:rPr>
              <a:pPr>
                <a:spcBef>
                  <a:spcPct val="0"/>
                </a:spcBef>
              </a:pPr>
              <a:t>267</a:t>
            </a:fld>
            <a:endParaRPr lang="it-IT" altLang="en-US">
              <a:solidFill>
                <a:srgbClr val="000000"/>
              </a:solidFill>
            </a:endParaRPr>
          </a:p>
        </p:txBody>
      </p:sp>
      <p:sp>
        <p:nvSpPr>
          <p:cNvPr id="765955" name="Rectangle 2">
            <a:extLst>
              <a:ext uri="{FF2B5EF4-FFF2-40B4-BE49-F238E27FC236}">
                <a16:creationId xmlns:a16="http://schemas.microsoft.com/office/drawing/2014/main" id="{17C91475-890A-3EA0-18C1-D971404C76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5956" name="Rectangle 3">
            <a:extLst>
              <a:ext uri="{FF2B5EF4-FFF2-40B4-BE49-F238E27FC236}">
                <a16:creationId xmlns:a16="http://schemas.microsoft.com/office/drawing/2014/main" id="{B1E42147-8CC2-4110-F1A5-05FFCA8606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Les armes ne sont plus nécessaires. Dans l'économie planifiée, il n'y a pas de place pour les armes et la guerre.</a:t>
            </a:r>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2" name="Segnaposto immagine diapositiva 1">
            <a:extLst>
              <a:ext uri="{FF2B5EF4-FFF2-40B4-BE49-F238E27FC236}">
                <a16:creationId xmlns:a16="http://schemas.microsoft.com/office/drawing/2014/main" id="{EA671FFA-AFB8-36CA-6F61-903E5842DD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03" name="Segnaposto note 2">
            <a:extLst>
              <a:ext uri="{FF2B5EF4-FFF2-40B4-BE49-F238E27FC236}">
                <a16:creationId xmlns:a16="http://schemas.microsoft.com/office/drawing/2014/main" id="{2F7705B9-DDA2-D6CE-8D3B-D5856FD262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768004" name="Segnaposto numero diapositiva 3">
            <a:extLst>
              <a:ext uri="{FF2B5EF4-FFF2-40B4-BE49-F238E27FC236}">
                <a16:creationId xmlns:a16="http://schemas.microsoft.com/office/drawing/2014/main" id="{A26F3DF6-C53B-9635-E163-DBFBA24F2A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5141BEF-C848-4907-BDB7-122A24C59CDB}" type="slidenum">
              <a:rPr lang="it-CH" altLang="en-US" smtClean="0"/>
              <a:pPr>
                <a:spcBef>
                  <a:spcPct val="0"/>
                </a:spcBef>
              </a:pPr>
              <a:t>268</a:t>
            </a:fld>
            <a:endParaRPr lang="it-CH" altLang="en-US"/>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Segnaposto immagine diapositiva 1">
            <a:extLst>
              <a:ext uri="{FF2B5EF4-FFF2-40B4-BE49-F238E27FC236}">
                <a16:creationId xmlns:a16="http://schemas.microsoft.com/office/drawing/2014/main" id="{FDEDB7FE-5EA3-D4E0-4752-3677B10CB2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0051" name="Segnaposto note 2">
            <a:extLst>
              <a:ext uri="{FF2B5EF4-FFF2-40B4-BE49-F238E27FC236}">
                <a16:creationId xmlns:a16="http://schemas.microsoft.com/office/drawing/2014/main" id="{4B20D271-6244-A631-C3A9-F5A62E4AC6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L'idéologie dominante actuelle nous enseigne que tout a une valeur et, par conséquent, que l'on peut l’acheter. Ceci nous fait croire qu'avec l'argent on peut tout acheter, y compris la satisfaction des besoins et aussi le bonheur. Le désir qui en résulte de pouvoir et de richesse conduit de nombreux êtres humains à accumuler des biens superflus par la ruse, la cupidité et / ou l'arrogance.</a:t>
            </a:r>
          </a:p>
          <a:p>
            <a:pPr eaLnBrk="1" hangingPunct="1">
              <a:spcBef>
                <a:spcPct val="0"/>
              </a:spcBef>
            </a:pPr>
            <a:endParaRPr lang="fr-FR" altLang="it-CH"/>
          </a:p>
          <a:p>
            <a:pPr eaLnBrk="1" hangingPunct="1">
              <a:spcBef>
                <a:spcPct val="0"/>
              </a:spcBef>
            </a:pPr>
            <a:r>
              <a:rPr lang="fr-FR" altLang="it-CH"/>
              <a:t>https://fr.wikipedia.org/wiki/Th%C3%A9ories_des_besoins_et_des_motivations</a:t>
            </a:r>
          </a:p>
          <a:p>
            <a:pPr eaLnBrk="1" hangingPunct="1">
              <a:spcBef>
                <a:spcPct val="0"/>
              </a:spcBef>
            </a:pPr>
            <a:r>
              <a:rPr lang="fr-FR" altLang="it-CH"/>
              <a:t>https://fr.wikipedia.org/wiki/Abraham_Maslow</a:t>
            </a:r>
          </a:p>
        </p:txBody>
      </p:sp>
      <p:sp>
        <p:nvSpPr>
          <p:cNvPr id="770052" name="Segnaposto numero diapositiva 3">
            <a:extLst>
              <a:ext uri="{FF2B5EF4-FFF2-40B4-BE49-F238E27FC236}">
                <a16:creationId xmlns:a16="http://schemas.microsoft.com/office/drawing/2014/main" id="{85A6B5C1-AC65-EB66-702A-92C8F703D8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4172A21-8529-4197-9AF3-3B9CF9808CC6}" type="slidenum">
              <a:rPr lang="it-CH" altLang="it-CH" smtClean="0">
                <a:solidFill>
                  <a:srgbClr val="000000"/>
                </a:solidFill>
              </a:rPr>
              <a:pPr>
                <a:spcBef>
                  <a:spcPct val="0"/>
                </a:spcBef>
              </a:pPr>
              <a:t>269</a:t>
            </a:fld>
            <a:endParaRPr lang="it-CH" altLang="it-CH">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a:extLst>
              <a:ext uri="{FF2B5EF4-FFF2-40B4-BE49-F238E27FC236}">
                <a16:creationId xmlns:a16="http://schemas.microsoft.com/office/drawing/2014/main" id="{BA05BC46-94DA-4A2D-B182-029E0B82C5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5" name="Notes Placeholder 2">
            <a:extLst>
              <a:ext uri="{FF2B5EF4-FFF2-40B4-BE49-F238E27FC236}">
                <a16:creationId xmlns:a16="http://schemas.microsoft.com/office/drawing/2014/main" id="{9B33D169-060A-5B56-C3CB-481CA1E841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https://fr.wikipedia.org/wiki/Exportation</a:t>
            </a:r>
          </a:p>
        </p:txBody>
      </p:sp>
      <p:sp>
        <p:nvSpPr>
          <p:cNvPr id="274436" name="Slide Number Placeholder 3">
            <a:extLst>
              <a:ext uri="{FF2B5EF4-FFF2-40B4-BE49-F238E27FC236}">
                <a16:creationId xmlns:a16="http://schemas.microsoft.com/office/drawing/2014/main" id="{F0102284-87ED-2784-DE1E-507578BF04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02B124-E9AF-4674-B9B0-CD96DF4B07E5}" type="slidenum">
              <a:rPr lang="it-IT" altLang="en-US" smtClean="0">
                <a:solidFill>
                  <a:srgbClr val="000000"/>
                </a:solidFill>
              </a:rPr>
              <a:pPr>
                <a:spcBef>
                  <a:spcPct val="0"/>
                </a:spcBef>
              </a:pPr>
              <a:t>27</a:t>
            </a:fld>
            <a:endParaRPr lang="it-IT" altLang="en-US">
              <a:solidFill>
                <a:srgbClr val="000000"/>
              </a:solidFill>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Segnaposto immagine diapositiva 1">
            <a:extLst>
              <a:ext uri="{FF2B5EF4-FFF2-40B4-BE49-F238E27FC236}">
                <a16:creationId xmlns:a16="http://schemas.microsoft.com/office/drawing/2014/main" id="{285D5A59-0F66-A610-7108-E8BCD35909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2099" name="Segnaposto note 2">
            <a:extLst>
              <a:ext uri="{FF2B5EF4-FFF2-40B4-BE49-F238E27FC236}">
                <a16:creationId xmlns:a16="http://schemas.microsoft.com/office/drawing/2014/main" id="{93EC5822-CCB9-3445-565E-C02D8A4ECC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La division de l'humanité en gros et mince est empirique. En fait, c’est une tendance alors que la plupart des humains ont un peu moins d'un et un peu plus de l'autre dans des proportions variables d'une personne à une autre. Très peu de gens ont deux caractéristiques en proportion égale (type "Large") et sont donc "équilibré". Très peu de gens ont presque uniquement les caractéristiques de l'homme mince (schizophréniques) ou de l’homme  gros (névrotiques). Ces personnes sont des cas cliniques.</a:t>
            </a:r>
            <a:endParaRPr lang="it-CH" altLang="it-CH"/>
          </a:p>
          <a:p>
            <a:endParaRPr lang="it-CH" altLang="it-CH"/>
          </a:p>
          <a:p>
            <a:r>
              <a:rPr lang="it-CH" altLang="it-CH"/>
              <a:t>https://fr.wikipedia.org/wiki/Typologie_psychologique</a:t>
            </a:r>
          </a:p>
          <a:p>
            <a:r>
              <a:rPr lang="it-CH" altLang="it-CH">
                <a:solidFill>
                  <a:srgbClr val="000000"/>
                </a:solidFill>
              </a:rPr>
              <a:t>http://en.wikipedia.org/wiki/Normal_distribution</a:t>
            </a:r>
          </a:p>
          <a:p>
            <a:endParaRPr lang="it-CH" altLang="it-CH"/>
          </a:p>
        </p:txBody>
      </p:sp>
      <p:sp>
        <p:nvSpPr>
          <p:cNvPr id="772100" name="Segnaposto numero diapositiva 3">
            <a:extLst>
              <a:ext uri="{FF2B5EF4-FFF2-40B4-BE49-F238E27FC236}">
                <a16:creationId xmlns:a16="http://schemas.microsoft.com/office/drawing/2014/main" id="{B4D54EBA-57B6-B740-DFDC-D94F8B0F13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77C31E-1BEF-4BD5-ACB3-A378C51F2779}" type="slidenum">
              <a:rPr lang="it-CH" altLang="en-US" smtClean="0"/>
              <a:pPr>
                <a:spcBef>
                  <a:spcPct val="0"/>
                </a:spcBef>
              </a:pPr>
              <a:t>270</a:t>
            </a:fld>
            <a:endParaRPr lang="it-CH" altLang="en-US"/>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6" name="Segnaposto immagine diapositiva 1">
            <a:extLst>
              <a:ext uri="{FF2B5EF4-FFF2-40B4-BE49-F238E27FC236}">
                <a16:creationId xmlns:a16="http://schemas.microsoft.com/office/drawing/2014/main" id="{2AD94244-10C6-53D4-96DA-9F8C85B199C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4147" name="Segnaposto note 2">
            <a:extLst>
              <a:ext uri="{FF2B5EF4-FFF2-40B4-BE49-F238E27FC236}">
                <a16:creationId xmlns:a16="http://schemas.microsoft.com/office/drawing/2014/main" id="{6CFEB270-B45B-ADDE-FF5E-4D26FDD599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Friedrich Engels: L’origine de la famille, de la propriété privée et de l’état.</a:t>
            </a:r>
          </a:p>
          <a:p>
            <a:endParaRPr lang="fr-FR" altLang="it-CH"/>
          </a:p>
          <a:p>
            <a:r>
              <a:rPr lang="fr-FR" altLang="it-CH"/>
              <a:t>La société socialiste sera une société monoclasse, démocratique, multi-ethnique et multi-religieuse. Le droit à l'alimentation, à l'éducation, à la santé, au logement, etc., sont garantis par la collectivité. Un salaire civique permet au moins à chacun de vivre modestement, mais avec dignité. Le travail de production des biens et des services nécessaires est également réparti sur tous, en même temps que les biens et services produits sont distribués équitablement à tout le monde.</a:t>
            </a:r>
          </a:p>
          <a:p>
            <a:endParaRPr lang="fr-FR" altLang="it-CH"/>
          </a:p>
          <a:p>
            <a:r>
              <a:rPr lang="fr-FR" altLang="it-CH"/>
              <a:t>https://fr.wikipedia.org/wiki/L%27Origine_de_la_famille,_de_la_propri%C3%A9t%C3%A9_priv%C3%A9e_et_de_l%27%C3%89tat</a:t>
            </a:r>
          </a:p>
          <a:p>
            <a:r>
              <a:rPr lang="fr-FR" altLang="it-CH"/>
              <a:t>http://fr.wikipedia.org/wiki/Homo_sapiens</a:t>
            </a:r>
          </a:p>
          <a:p>
            <a:r>
              <a:rPr lang="fr-FR" altLang="it-CH"/>
              <a:t>http://fr.wikipedia.org/wiki/Darwinisme</a:t>
            </a:r>
          </a:p>
          <a:p>
            <a:r>
              <a:rPr lang="fr-FR" altLang="it-CH"/>
              <a:t>http://fr.wikipedia.org/wiki/Histoire_%C3%A9volutive_des_hominin%C3%A9s</a:t>
            </a:r>
          </a:p>
          <a:p>
            <a:endParaRPr lang="fr-FR" altLang="it-CH"/>
          </a:p>
        </p:txBody>
      </p:sp>
      <p:sp>
        <p:nvSpPr>
          <p:cNvPr id="774148" name="Segnaposto numero diapositiva 3">
            <a:extLst>
              <a:ext uri="{FF2B5EF4-FFF2-40B4-BE49-F238E27FC236}">
                <a16:creationId xmlns:a16="http://schemas.microsoft.com/office/drawing/2014/main" id="{B63CED5B-EAA9-BD9E-41D7-75A69CCFC8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28E12B-C91E-409D-B5A3-BF5EF91A0BB6}" type="slidenum">
              <a:rPr lang="it-CH" altLang="en-US" smtClean="0">
                <a:solidFill>
                  <a:srgbClr val="000000"/>
                </a:solidFill>
              </a:rPr>
              <a:pPr>
                <a:spcBef>
                  <a:spcPct val="0"/>
                </a:spcBef>
              </a:pPr>
              <a:t>271</a:t>
            </a:fld>
            <a:endParaRPr lang="it-CH" altLang="en-US">
              <a:solidFill>
                <a:srgbClr val="000000"/>
              </a:solidFill>
            </a:endParaRPr>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Segnaposto immagine diapositiva 1">
            <a:extLst>
              <a:ext uri="{FF2B5EF4-FFF2-40B4-BE49-F238E27FC236}">
                <a16:creationId xmlns:a16="http://schemas.microsoft.com/office/drawing/2014/main" id="{AEB4C93B-F929-6A67-607C-1C2E2E8676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6195" name="Segnaposto note 2">
            <a:extLst>
              <a:ext uri="{FF2B5EF4-FFF2-40B4-BE49-F238E27FC236}">
                <a16:creationId xmlns:a16="http://schemas.microsoft.com/office/drawing/2014/main" id="{21DF2A2B-B8A8-11DC-8813-86A4A4F55F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Ce professeur est certainement très qualifié...</a:t>
            </a:r>
            <a:endParaRPr lang="it-CH" altLang="it-CH"/>
          </a:p>
        </p:txBody>
      </p:sp>
      <p:sp>
        <p:nvSpPr>
          <p:cNvPr id="776196" name="Segnaposto numero diapositiva 3">
            <a:extLst>
              <a:ext uri="{FF2B5EF4-FFF2-40B4-BE49-F238E27FC236}">
                <a16:creationId xmlns:a16="http://schemas.microsoft.com/office/drawing/2014/main" id="{1E3A66AB-47C8-78D6-F83B-D9865ECEE4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2979256-AC30-4825-BAB0-4E3A8B62B7DB}" type="slidenum">
              <a:rPr lang="it-CH" altLang="en-US" smtClean="0"/>
              <a:pPr>
                <a:spcBef>
                  <a:spcPct val="0"/>
                </a:spcBef>
              </a:pPr>
              <a:t>272</a:t>
            </a:fld>
            <a:endParaRPr lang="it-CH"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a:extLst>
              <a:ext uri="{FF2B5EF4-FFF2-40B4-BE49-F238E27FC236}">
                <a16:creationId xmlns:a16="http://schemas.microsoft.com/office/drawing/2014/main" id="{61C220A4-53D7-C60A-3665-E766053A82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D5CD93-563A-4C55-B743-D10FCDB1A432}" type="slidenum">
              <a:rPr lang="it-IT" altLang="en-US" smtClean="0">
                <a:solidFill>
                  <a:srgbClr val="000000"/>
                </a:solidFill>
              </a:rPr>
              <a:pPr>
                <a:spcBef>
                  <a:spcPct val="0"/>
                </a:spcBef>
              </a:pPr>
              <a:t>28</a:t>
            </a:fld>
            <a:endParaRPr lang="it-IT" altLang="en-US">
              <a:solidFill>
                <a:srgbClr val="000000"/>
              </a:solidFill>
            </a:endParaRPr>
          </a:p>
        </p:txBody>
      </p:sp>
      <p:sp>
        <p:nvSpPr>
          <p:cNvPr id="276483" name="Rectangle 2">
            <a:extLst>
              <a:ext uri="{FF2B5EF4-FFF2-40B4-BE49-F238E27FC236}">
                <a16:creationId xmlns:a16="http://schemas.microsoft.com/office/drawing/2014/main" id="{EECC5746-A0B8-7452-C4E3-EFBD4AEF4E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484" name="Rectangle 3">
            <a:extLst>
              <a:ext uri="{FF2B5EF4-FFF2-40B4-BE49-F238E27FC236}">
                <a16:creationId xmlns:a16="http://schemas.microsoft.com/office/drawing/2014/main" id="{CDC8184B-26F1-7C2A-2B12-6A2610D3A3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En France, la maison Renault a aussi saturé le marché français et maintenant essaie de exporter en Allemagne.</a:t>
            </a:r>
          </a:p>
          <a:p>
            <a:pPr eaLnBrk="1" hangingPunct="1">
              <a:spcBef>
                <a:spcPct val="0"/>
              </a:spcBef>
            </a:pPr>
            <a:r>
              <a:rPr lang="fr-CH" altLang="it-CH"/>
              <a:t>Quoi faire?</a:t>
            </a:r>
          </a:p>
          <a:p>
            <a:pPr eaLnBrk="1" hangingPunct="1">
              <a:spcBef>
                <a:spcPct val="0"/>
              </a:spcBef>
            </a:pPr>
            <a:endParaRPr lang="fr-CH" altLang="it-CH"/>
          </a:p>
          <a:p>
            <a:pPr eaLnBrk="1" hangingPunct="1">
              <a:spcBef>
                <a:spcPct val="0"/>
              </a:spcBef>
            </a:pPr>
            <a:r>
              <a:rPr lang="it-IT" altLang="it-CH"/>
              <a:t>https://fr.wikipedia.org/wiki/Renault</a:t>
            </a:r>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a:extLst>
              <a:ext uri="{FF2B5EF4-FFF2-40B4-BE49-F238E27FC236}">
                <a16:creationId xmlns:a16="http://schemas.microsoft.com/office/drawing/2014/main" id="{2A386FD3-3001-0F7B-3CE6-82F3B50D38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2148262-B77D-4733-BBA1-BB716D4E516B}" type="slidenum">
              <a:rPr lang="it-IT" altLang="en-US" smtClean="0">
                <a:solidFill>
                  <a:srgbClr val="000000"/>
                </a:solidFill>
              </a:rPr>
              <a:pPr>
                <a:spcBef>
                  <a:spcPct val="0"/>
                </a:spcBef>
              </a:pPr>
              <a:t>29</a:t>
            </a:fld>
            <a:endParaRPr lang="it-IT" altLang="en-US">
              <a:solidFill>
                <a:srgbClr val="000000"/>
              </a:solidFill>
            </a:endParaRPr>
          </a:p>
        </p:txBody>
      </p:sp>
      <p:sp>
        <p:nvSpPr>
          <p:cNvPr id="278531" name="Rectangle 2">
            <a:extLst>
              <a:ext uri="{FF2B5EF4-FFF2-40B4-BE49-F238E27FC236}">
                <a16:creationId xmlns:a16="http://schemas.microsoft.com/office/drawing/2014/main" id="{C0544347-786C-1C61-07E9-87C7D8B5673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2" name="Rectangle 3">
            <a:extLst>
              <a:ext uri="{FF2B5EF4-FFF2-40B4-BE49-F238E27FC236}">
                <a16:creationId xmlns:a16="http://schemas.microsoft.com/office/drawing/2014/main" id="{028FC029-78C5-2568-5654-8A99056AFB0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La logistique est la technique de entreposage et de manutention des marchandises.</a:t>
            </a:r>
          </a:p>
          <a:p>
            <a:pPr eaLnBrk="1" hangingPunct="1">
              <a:spcBef>
                <a:spcPct val="0"/>
              </a:spcBef>
            </a:pPr>
            <a:endParaRPr lang="fr-FR" altLang="it-CH"/>
          </a:p>
          <a:p>
            <a:pPr eaLnBrk="1" hangingPunct="1">
              <a:spcBef>
                <a:spcPct val="0"/>
              </a:spcBef>
            </a:pPr>
            <a:r>
              <a:rPr lang="fr-FR" altLang="it-CH"/>
              <a:t>Exercice : voir dia no. 46</a:t>
            </a:r>
          </a:p>
          <a:p>
            <a:pPr eaLnBrk="1" hangingPunct="1">
              <a:spcBef>
                <a:spcPct val="0"/>
              </a:spcBef>
            </a:pPr>
            <a:endParaRPr lang="fr-FR" altLang="it-CH"/>
          </a:p>
          <a:p>
            <a:pPr eaLnBrk="1" hangingPunct="1">
              <a:spcBef>
                <a:spcPct val="0"/>
              </a:spcBef>
            </a:pPr>
            <a:r>
              <a:rPr lang="fr-FR" altLang="it-CH"/>
              <a:t>http://en.wikipedia.org/wiki/Logistics</a:t>
            </a:r>
          </a:p>
          <a:p>
            <a:pPr eaLnBrk="1" hangingPunct="1">
              <a:spcBef>
                <a:spcPct val="0"/>
              </a:spcBef>
            </a:pPr>
            <a:r>
              <a:rPr lang="fr-FR" altLang="it-CH"/>
              <a:t>https://fr.wikipedia.org/wiki/Logistique</a:t>
            </a:r>
          </a:p>
          <a:p>
            <a:pPr eaLnBrk="1" hangingPunct="1">
              <a:spcBef>
                <a:spcPct val="0"/>
              </a:spcBef>
            </a:pPr>
            <a:endParaRPr lang="fr-FR" altLang="it-CH"/>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a:extLst>
              <a:ext uri="{FF2B5EF4-FFF2-40B4-BE49-F238E27FC236}">
                <a16:creationId xmlns:a16="http://schemas.microsoft.com/office/drawing/2014/main" id="{BCFE2DAC-AE2B-0A7D-21A3-85461D5132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D2132B-5227-46DD-83FE-7BF4DA2C96EF}" type="slidenum">
              <a:rPr lang="it-IT" altLang="en-US" smtClean="0">
                <a:solidFill>
                  <a:srgbClr val="000000"/>
                </a:solidFill>
              </a:rPr>
              <a:pPr>
                <a:spcBef>
                  <a:spcPct val="0"/>
                </a:spcBef>
              </a:pPr>
              <a:t>3</a:t>
            </a:fld>
            <a:endParaRPr lang="it-IT" altLang="en-US">
              <a:solidFill>
                <a:srgbClr val="000000"/>
              </a:solidFill>
            </a:endParaRPr>
          </a:p>
        </p:txBody>
      </p:sp>
      <p:sp>
        <p:nvSpPr>
          <p:cNvPr id="225283" name="Rectangle 2">
            <a:extLst>
              <a:ext uri="{FF2B5EF4-FFF2-40B4-BE49-F238E27FC236}">
                <a16:creationId xmlns:a16="http://schemas.microsoft.com/office/drawing/2014/main" id="{0426654A-FBEC-6525-34C5-B99A399C3C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4" name="Rectangle 3">
            <a:extLst>
              <a:ext uri="{FF2B5EF4-FFF2-40B4-BE49-F238E27FC236}">
                <a16:creationId xmlns:a16="http://schemas.microsoft.com/office/drawing/2014/main" id="{FEDA28E2-EC92-2585-8859-6ABC7E243C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L’art de transmettre le savoir: aujourd’hui l’engagement est le même mais les méthodes sont très différentes.</a:t>
            </a:r>
          </a:p>
          <a:p>
            <a:pPr eaLnBrk="1" hangingPunct="1">
              <a:spcBef>
                <a:spcPct val="0"/>
              </a:spcBef>
            </a:pPr>
            <a:r>
              <a:rPr lang="it-CH" altLang="it-CH"/>
              <a:t>Notez : 40 élèves dans un petit local.</a:t>
            </a:r>
          </a:p>
          <a:p>
            <a:pPr eaLnBrk="1" hangingPunct="1">
              <a:spcBef>
                <a:spcPct val="0"/>
              </a:spcBef>
            </a:pPr>
            <a:r>
              <a:rPr lang="it-CH" altLang="it-CH"/>
              <a:t>Tableau de Albert Anker: L’école (1831 – 1910)</a:t>
            </a:r>
          </a:p>
          <a:p>
            <a:pPr eaLnBrk="1" hangingPunct="1">
              <a:spcBef>
                <a:spcPct val="0"/>
              </a:spcBef>
            </a:pPr>
            <a:endParaRPr lang="it-CH" altLang="it-CH"/>
          </a:p>
          <a:p>
            <a:pPr eaLnBrk="1" hangingPunct="1">
              <a:spcBef>
                <a:spcPct val="0"/>
              </a:spcBef>
            </a:pPr>
            <a:endParaRPr lang="it-CH" altLang="it-CH"/>
          </a:p>
          <a:p>
            <a:pPr eaLnBrk="1" hangingPunct="1">
              <a:spcBef>
                <a:spcPct val="0"/>
              </a:spcBef>
            </a:pPr>
            <a:r>
              <a:rPr lang="it-CH" altLang="it-CH"/>
              <a:t>http://commons.wikimedia.org/wiki/Category:Albert_Anker?uselang=it</a:t>
            </a:r>
          </a:p>
          <a:p>
            <a:pPr eaLnBrk="1" hangingPunct="1">
              <a:spcBef>
                <a:spcPct val="0"/>
              </a:spcBef>
            </a:pPr>
            <a:endParaRPr lang="it-CH" altLang="it-CH"/>
          </a:p>
          <a:p>
            <a:pPr eaLnBrk="1" hangingPunct="1">
              <a:spcBef>
                <a:spcPct val="0"/>
              </a:spcBef>
            </a:pPr>
            <a:endParaRPr lang="it-CH" altLang="it-CH"/>
          </a:p>
          <a:p>
            <a:pPr eaLnBrk="1" hangingPunct="1">
              <a:spcBef>
                <a:spcPct val="0"/>
              </a:spcBef>
            </a:pPr>
            <a:endParaRPr lang="it-CH" altLang="it-CH"/>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a:extLst>
              <a:ext uri="{FF2B5EF4-FFF2-40B4-BE49-F238E27FC236}">
                <a16:creationId xmlns:a16="http://schemas.microsoft.com/office/drawing/2014/main" id="{666D57DE-8032-938A-A774-2D289ADEC2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7757D1-8FF0-4532-9679-D8C413027B2A}" type="slidenum">
              <a:rPr lang="it-IT" altLang="en-US" smtClean="0">
                <a:solidFill>
                  <a:srgbClr val="000000"/>
                </a:solidFill>
              </a:rPr>
              <a:pPr>
                <a:spcBef>
                  <a:spcPct val="0"/>
                </a:spcBef>
              </a:pPr>
              <a:t>30</a:t>
            </a:fld>
            <a:endParaRPr lang="it-IT" altLang="en-US">
              <a:solidFill>
                <a:srgbClr val="000000"/>
              </a:solidFill>
            </a:endParaRPr>
          </a:p>
        </p:txBody>
      </p:sp>
      <p:sp>
        <p:nvSpPr>
          <p:cNvPr id="280579" name="Rectangle 2">
            <a:extLst>
              <a:ext uri="{FF2B5EF4-FFF2-40B4-BE49-F238E27FC236}">
                <a16:creationId xmlns:a16="http://schemas.microsoft.com/office/drawing/2014/main" id="{E8EE3E96-C795-B2E6-23E9-6ABBABE31A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0580" name="Rectangle 3">
            <a:extLst>
              <a:ext uri="{FF2B5EF4-FFF2-40B4-BE49-F238E27FC236}">
                <a16:creationId xmlns:a16="http://schemas.microsoft.com/office/drawing/2014/main" id="{95D9AB41-57D2-E854-AC2D-6E97831962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Pour construire les automobiles, il fallait beaucoup de temps et de travail manuel, et les voitures étaient très solides.</a:t>
            </a:r>
          </a:p>
          <a:p>
            <a:pPr eaLnBrk="1" hangingPunct="1">
              <a:spcBef>
                <a:spcPct val="0"/>
              </a:spcBef>
            </a:pPr>
            <a:endParaRPr lang="fr-CH" altLang="it-CH"/>
          </a:p>
          <a:p>
            <a:pPr eaLnBrk="1" hangingPunct="1">
              <a:spcBef>
                <a:spcPct val="0"/>
              </a:spcBef>
            </a:pPr>
            <a:r>
              <a:rPr lang="it-IT" altLang="it-CH"/>
              <a:t>http://en.wikipedia.org/wiki/Car_frame</a:t>
            </a:r>
          </a:p>
          <a:p>
            <a:pPr eaLnBrk="1" hangingPunct="1">
              <a:spcBef>
                <a:spcPct val="0"/>
              </a:spcBef>
            </a:pPr>
            <a:r>
              <a:rPr lang="it-IT" altLang="it-CH"/>
              <a:t>https://fr.wikipedia.org/wiki/Ch%C3%A2ssis_(automobile)</a:t>
            </a:r>
          </a:p>
          <a:p>
            <a:pPr eaLnBrk="1" hangingPunct="1">
              <a:spcBef>
                <a:spcPct val="0"/>
              </a:spcBef>
            </a:pPr>
            <a:endParaRPr lang="it-IT" altLang="it-CH"/>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a:extLst>
              <a:ext uri="{FF2B5EF4-FFF2-40B4-BE49-F238E27FC236}">
                <a16:creationId xmlns:a16="http://schemas.microsoft.com/office/drawing/2014/main" id="{37C07733-3E54-0700-A5EC-F9F14D0C08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AFDF724-E76D-4555-97A0-843A0C9E9804}" type="slidenum">
              <a:rPr lang="it-IT" altLang="en-US" smtClean="0">
                <a:solidFill>
                  <a:srgbClr val="000000"/>
                </a:solidFill>
              </a:rPr>
              <a:pPr>
                <a:spcBef>
                  <a:spcPct val="0"/>
                </a:spcBef>
              </a:pPr>
              <a:t>31</a:t>
            </a:fld>
            <a:endParaRPr lang="it-IT" altLang="en-US">
              <a:solidFill>
                <a:srgbClr val="000000"/>
              </a:solidFill>
            </a:endParaRPr>
          </a:p>
        </p:txBody>
      </p:sp>
      <p:sp>
        <p:nvSpPr>
          <p:cNvPr id="282627" name="Rectangle 2">
            <a:extLst>
              <a:ext uri="{FF2B5EF4-FFF2-40B4-BE49-F238E27FC236}">
                <a16:creationId xmlns:a16="http://schemas.microsoft.com/office/drawing/2014/main" id="{5B8288D9-B2BD-E798-F414-635493A389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2628" name="Rectangle 3">
            <a:extLst>
              <a:ext uri="{FF2B5EF4-FFF2-40B4-BE49-F238E27FC236}">
                <a16:creationId xmlns:a16="http://schemas.microsoft.com/office/drawing/2014/main" id="{33FB015C-35F1-0087-E3D2-5C8FEA1C71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Aujourd’hui les voitures sont conçues en fonction de leur assemblage par des machines automatiques. Les voitures modernes sont belles et performantes mais fragiles.</a:t>
            </a:r>
          </a:p>
          <a:p>
            <a:pPr eaLnBrk="1" hangingPunct="1">
              <a:spcBef>
                <a:spcPct val="0"/>
              </a:spcBef>
            </a:pPr>
            <a:endParaRPr lang="fr-CH" altLang="it-CH"/>
          </a:p>
          <a:p>
            <a:pPr eaLnBrk="1" hangingPunct="1">
              <a:spcBef>
                <a:spcPct val="0"/>
              </a:spcBef>
            </a:pPr>
            <a:r>
              <a:rPr lang="it-IT" altLang="it-CH"/>
              <a:t>http://ilot.edu.pl/kones/2011/4_2011/2011_prochowski_zuchowski_comparative_analysis.pdf</a:t>
            </a:r>
          </a:p>
          <a:p>
            <a:pPr eaLnBrk="1" hangingPunct="1">
              <a:spcBef>
                <a:spcPct val="0"/>
              </a:spcBef>
            </a:pPr>
            <a:r>
              <a:rPr lang="it-IT" altLang="it-CH"/>
              <a:t>http://www.alueurope.eu/wp-content/uploads/2011/12/1_AAM_Body-structures.pdf</a:t>
            </a:r>
          </a:p>
          <a:p>
            <a:pPr eaLnBrk="1" hangingPunct="1">
              <a:spcBef>
                <a:spcPct val="0"/>
              </a:spcBef>
            </a:pPr>
            <a:endParaRPr lang="it-IT" altLang="it-CH"/>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a:extLst>
              <a:ext uri="{FF2B5EF4-FFF2-40B4-BE49-F238E27FC236}">
                <a16:creationId xmlns:a16="http://schemas.microsoft.com/office/drawing/2014/main" id="{2D74CDD9-F4C3-DA15-C250-672DF7636A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936C234-F80D-4900-9138-3D08B54CE441}" type="slidenum">
              <a:rPr lang="it-IT" altLang="en-US" smtClean="0">
                <a:solidFill>
                  <a:srgbClr val="000000"/>
                </a:solidFill>
              </a:rPr>
              <a:pPr>
                <a:spcBef>
                  <a:spcPct val="0"/>
                </a:spcBef>
              </a:pPr>
              <a:t>32</a:t>
            </a:fld>
            <a:endParaRPr lang="it-IT" altLang="en-US">
              <a:solidFill>
                <a:srgbClr val="000000"/>
              </a:solidFill>
            </a:endParaRPr>
          </a:p>
        </p:txBody>
      </p:sp>
      <p:sp>
        <p:nvSpPr>
          <p:cNvPr id="284675" name="Rectangle 2">
            <a:extLst>
              <a:ext uri="{FF2B5EF4-FFF2-40B4-BE49-F238E27FC236}">
                <a16:creationId xmlns:a16="http://schemas.microsoft.com/office/drawing/2014/main" id="{0E3CA5CA-2648-733F-ED7B-C15D5220F1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6" name="Rectangle 3">
            <a:extLst>
              <a:ext uri="{FF2B5EF4-FFF2-40B4-BE49-F238E27FC236}">
                <a16:creationId xmlns:a16="http://schemas.microsoft.com/office/drawing/2014/main" id="{391786FC-597B-DC94-8E1B-40280C8D5C2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Il y avait des entrepôts avec des magasiniers.</a:t>
            </a:r>
          </a:p>
          <a:p>
            <a:pPr eaLnBrk="1" hangingPunct="1">
              <a:spcBef>
                <a:spcPct val="0"/>
              </a:spcBef>
            </a:pPr>
            <a:endParaRPr lang="fr-CH" altLang="it-CH"/>
          </a:p>
          <a:p>
            <a:pPr eaLnBrk="1" hangingPunct="1">
              <a:spcBef>
                <a:spcPct val="0"/>
              </a:spcBef>
            </a:pPr>
            <a:r>
              <a:rPr lang="it-IT" altLang="it-CH">
                <a:solidFill>
                  <a:srgbClr val="000000"/>
                </a:solidFill>
              </a:rPr>
              <a:t>http://en.wikipedia.org/wiki/Logistics</a:t>
            </a:r>
          </a:p>
          <a:p>
            <a:pPr eaLnBrk="1" hangingPunct="1">
              <a:spcBef>
                <a:spcPct val="0"/>
              </a:spcBef>
            </a:pPr>
            <a:r>
              <a:rPr lang="it-IT" altLang="it-CH">
                <a:solidFill>
                  <a:srgbClr val="000000"/>
                </a:solidFill>
              </a:rPr>
              <a:t>http://en.wikipedia.org/wiki/Warehouse</a:t>
            </a:r>
          </a:p>
          <a:p>
            <a:pPr eaLnBrk="1" hangingPunct="1">
              <a:spcBef>
                <a:spcPct val="0"/>
              </a:spcBef>
            </a:pPr>
            <a:r>
              <a:rPr lang="it-IT" altLang="it-CH">
                <a:solidFill>
                  <a:srgbClr val="000000"/>
                </a:solidFill>
              </a:rPr>
              <a:t>https://fr.wikipedia.org/wiki/Entrep%C3%B4t</a:t>
            </a:r>
          </a:p>
          <a:p>
            <a:pPr eaLnBrk="1" hangingPunct="1">
              <a:spcBef>
                <a:spcPct val="0"/>
              </a:spcBef>
            </a:pPr>
            <a:endParaRPr lang="it-IT" altLang="it-CH"/>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a:extLst>
              <a:ext uri="{FF2B5EF4-FFF2-40B4-BE49-F238E27FC236}">
                <a16:creationId xmlns:a16="http://schemas.microsoft.com/office/drawing/2014/main" id="{6CA891C9-849E-608F-4E9D-146033E35A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23FB641-A283-4557-BA64-21A1781D8589}" type="slidenum">
              <a:rPr lang="it-IT" altLang="en-US" smtClean="0">
                <a:solidFill>
                  <a:srgbClr val="000000"/>
                </a:solidFill>
              </a:rPr>
              <a:pPr>
                <a:spcBef>
                  <a:spcPct val="0"/>
                </a:spcBef>
              </a:pPr>
              <a:t>33</a:t>
            </a:fld>
            <a:endParaRPr lang="it-IT" altLang="en-US">
              <a:solidFill>
                <a:srgbClr val="000000"/>
              </a:solidFill>
            </a:endParaRPr>
          </a:p>
        </p:txBody>
      </p:sp>
      <p:sp>
        <p:nvSpPr>
          <p:cNvPr id="286723" name="Rectangle 2">
            <a:extLst>
              <a:ext uri="{FF2B5EF4-FFF2-40B4-BE49-F238E27FC236}">
                <a16:creationId xmlns:a16="http://schemas.microsoft.com/office/drawing/2014/main" id="{5254B4CE-74B3-48AB-FDF7-159C00DBA39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24" name="Rectangle 3">
            <a:extLst>
              <a:ext uri="{FF2B5EF4-FFF2-40B4-BE49-F238E27FC236}">
                <a16:creationId xmlns:a16="http://schemas.microsoft.com/office/drawing/2014/main" id="{4E330ECE-E7C0-C21E-4B24-B84058F80F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Les magasiniers ont été remplacé par une installation automatique</a:t>
            </a:r>
          </a:p>
          <a:p>
            <a:pPr eaLnBrk="1" hangingPunct="1">
              <a:spcBef>
                <a:spcPct val="0"/>
              </a:spcBef>
            </a:pPr>
            <a:endParaRPr lang="fr-CH" altLang="it-CH"/>
          </a:p>
          <a:p>
            <a:pPr eaLnBrk="1" hangingPunct="1">
              <a:spcBef>
                <a:spcPct val="0"/>
              </a:spcBef>
            </a:pPr>
            <a:r>
              <a:rPr lang="it-IT" altLang="it-CH"/>
              <a:t>https://de.wikipedia.org/wiki/Hochregallager</a:t>
            </a:r>
          </a:p>
          <a:p>
            <a:pPr eaLnBrk="1" hangingPunct="1">
              <a:spcBef>
                <a:spcPct val="0"/>
              </a:spcBef>
            </a:pPr>
            <a:r>
              <a:rPr lang="it-IT" altLang="it-CH"/>
              <a:t>https://en.wikipedia.org/wiki/Automated_storage_and_retrieval_system</a:t>
            </a:r>
          </a:p>
          <a:p>
            <a:pPr eaLnBrk="1" hangingPunct="1">
              <a:spcBef>
                <a:spcPct val="0"/>
              </a:spcBef>
            </a:pPr>
            <a:endParaRPr lang="it-IT" altLang="it-CH"/>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a:extLst>
              <a:ext uri="{FF2B5EF4-FFF2-40B4-BE49-F238E27FC236}">
                <a16:creationId xmlns:a16="http://schemas.microsoft.com/office/drawing/2014/main" id="{B677B7FB-D725-243C-DABB-2AFD112866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75353A2-00C5-4D80-A658-F98FAACFD732}" type="slidenum">
              <a:rPr lang="it-IT" altLang="en-US" smtClean="0">
                <a:solidFill>
                  <a:srgbClr val="000000"/>
                </a:solidFill>
              </a:rPr>
              <a:pPr>
                <a:spcBef>
                  <a:spcPct val="0"/>
                </a:spcBef>
              </a:pPr>
              <a:t>34</a:t>
            </a:fld>
            <a:endParaRPr lang="it-IT" altLang="en-US">
              <a:solidFill>
                <a:srgbClr val="000000"/>
              </a:solidFill>
            </a:endParaRPr>
          </a:p>
        </p:txBody>
      </p:sp>
      <p:sp>
        <p:nvSpPr>
          <p:cNvPr id="288771" name="Rectangle 2">
            <a:extLst>
              <a:ext uri="{FF2B5EF4-FFF2-40B4-BE49-F238E27FC236}">
                <a16:creationId xmlns:a16="http://schemas.microsoft.com/office/drawing/2014/main" id="{D30F2F59-938A-4FB3-C6F9-D70B122C0A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2" name="Rectangle 3">
            <a:extLst>
              <a:ext uri="{FF2B5EF4-FFF2-40B4-BE49-F238E27FC236}">
                <a16:creationId xmlns:a16="http://schemas.microsoft.com/office/drawing/2014/main" id="{B7F560A3-504F-ABF1-DFD2-5DC4FB1EF8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logistique s’automatise et les robots remplacent les magasiniers et les employés de l’expédition</a:t>
            </a:r>
            <a:endParaRPr lang="it-IT" altLang="it-CH"/>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a:extLst>
              <a:ext uri="{FF2B5EF4-FFF2-40B4-BE49-F238E27FC236}">
                <a16:creationId xmlns:a16="http://schemas.microsoft.com/office/drawing/2014/main" id="{D21DB069-C0D1-86C5-60BD-3AF703D94B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44DE31-3F8D-422B-8087-411370F7A5D6}" type="slidenum">
              <a:rPr lang="it-IT" altLang="en-US" smtClean="0">
                <a:solidFill>
                  <a:srgbClr val="000000"/>
                </a:solidFill>
              </a:rPr>
              <a:pPr>
                <a:spcBef>
                  <a:spcPct val="0"/>
                </a:spcBef>
              </a:pPr>
              <a:t>35</a:t>
            </a:fld>
            <a:endParaRPr lang="it-IT" altLang="en-US">
              <a:solidFill>
                <a:srgbClr val="000000"/>
              </a:solidFill>
            </a:endParaRPr>
          </a:p>
        </p:txBody>
      </p:sp>
      <p:sp>
        <p:nvSpPr>
          <p:cNvPr id="290819" name="Rectangle 2">
            <a:extLst>
              <a:ext uri="{FF2B5EF4-FFF2-40B4-BE49-F238E27FC236}">
                <a16:creationId xmlns:a16="http://schemas.microsoft.com/office/drawing/2014/main" id="{322776D1-F8E7-EA58-5D82-D73D75BC2F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0820" name="Rectangle 3">
            <a:extLst>
              <a:ext uri="{FF2B5EF4-FFF2-40B4-BE49-F238E27FC236}">
                <a16:creationId xmlns:a16="http://schemas.microsoft.com/office/drawing/2014/main" id="{0FB69E76-BF00-BD34-3DF4-9931C25955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La logistique est très rationalisée (containers) et automatisée. Presque toutes les marchandises qui arrivent en Suisse passent par le port de Bâle ou par les chemins de fer, par Bâle et Chiasso.</a:t>
            </a:r>
          </a:p>
          <a:p>
            <a:pPr eaLnBrk="1" hangingPunct="1">
              <a:spcBef>
                <a:spcPct val="0"/>
              </a:spcBef>
            </a:pPr>
            <a:endParaRPr lang="fr-FR" altLang="it-CH"/>
          </a:p>
          <a:p>
            <a:pPr eaLnBrk="1" hangingPunct="1">
              <a:spcBef>
                <a:spcPct val="0"/>
              </a:spcBef>
            </a:pPr>
            <a:r>
              <a:rPr lang="it-IT" altLang="it-CH"/>
              <a:t>http://www.ralu.ch/der-basler-rheinhafen/</a:t>
            </a:r>
          </a:p>
          <a:p>
            <a:pPr eaLnBrk="1" hangingPunct="1">
              <a:spcBef>
                <a:spcPct val="0"/>
              </a:spcBef>
            </a:pPr>
            <a:r>
              <a:rPr lang="it-IT" altLang="it-CH"/>
              <a:t>https://fr.wikipedia.org/wiki/Port_de_B%C3%A2le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a:extLst>
              <a:ext uri="{FF2B5EF4-FFF2-40B4-BE49-F238E27FC236}">
                <a16:creationId xmlns:a16="http://schemas.microsoft.com/office/drawing/2014/main" id="{903187AB-82E8-C7BD-1364-47C6B8AE79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CC2821E-DB19-43C0-86F7-E30FE3A61C4A}" type="slidenum">
              <a:rPr lang="it-IT" altLang="en-US" smtClean="0">
                <a:solidFill>
                  <a:srgbClr val="000000"/>
                </a:solidFill>
              </a:rPr>
              <a:pPr>
                <a:spcBef>
                  <a:spcPct val="0"/>
                </a:spcBef>
              </a:pPr>
              <a:t>36</a:t>
            </a:fld>
            <a:endParaRPr lang="it-IT" altLang="en-US">
              <a:solidFill>
                <a:srgbClr val="000000"/>
              </a:solidFill>
            </a:endParaRPr>
          </a:p>
        </p:txBody>
      </p:sp>
      <p:sp>
        <p:nvSpPr>
          <p:cNvPr id="292867" name="Rectangle 2">
            <a:extLst>
              <a:ext uri="{FF2B5EF4-FFF2-40B4-BE49-F238E27FC236}">
                <a16:creationId xmlns:a16="http://schemas.microsoft.com/office/drawing/2014/main" id="{D4442D74-967D-F940-A8C6-4C9724D38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8" name="Rectangle 3">
            <a:extLst>
              <a:ext uri="{FF2B5EF4-FFF2-40B4-BE49-F238E27FC236}">
                <a16:creationId xmlns:a16="http://schemas.microsoft.com/office/drawing/2014/main" id="{2FC0E539-CA43-DC68-F98B-B29FAD1C7C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Le transport par la route coûte moins cher parce qu’on ne calcule pas les dégâts à l’environnement et aux routes causés par ce système de transport.</a:t>
            </a:r>
          </a:p>
          <a:p>
            <a:pPr eaLnBrk="1" hangingPunct="1">
              <a:spcBef>
                <a:spcPct val="0"/>
              </a:spcBef>
            </a:pPr>
            <a:r>
              <a:rPr lang="fr-CH" altLang="it-CH"/>
              <a:t>Avec l’UE, les douanes ont été supprimées et les marchandises circulent plus vite.</a:t>
            </a:r>
          </a:p>
          <a:p>
            <a:pPr eaLnBrk="1" hangingPunct="1">
              <a:spcBef>
                <a:spcPct val="0"/>
              </a:spcBef>
            </a:pPr>
            <a:endParaRPr lang="fr-CH" altLang="it-CH"/>
          </a:p>
          <a:p>
            <a:pPr eaLnBrk="1" hangingPunct="1">
              <a:spcBef>
                <a:spcPct val="0"/>
              </a:spcBef>
            </a:pPr>
            <a:r>
              <a:rPr lang="it-IT" altLang="it-CH"/>
              <a:t>http://en.wikipedia.org/wiki/Truck</a:t>
            </a:r>
          </a:p>
          <a:p>
            <a:pPr eaLnBrk="1" hangingPunct="1">
              <a:spcBef>
                <a:spcPct val="0"/>
              </a:spcBef>
            </a:pPr>
            <a:r>
              <a:rPr lang="it-IT" altLang="it-CH"/>
              <a:t>http://en.wikipedia.org/wiki/TIR_Convention</a:t>
            </a:r>
          </a:p>
          <a:p>
            <a:pPr eaLnBrk="1" hangingPunct="1">
              <a:spcBef>
                <a:spcPct val="0"/>
              </a:spcBef>
            </a:pPr>
            <a:r>
              <a:rPr lang="it-IT" altLang="it-CH"/>
              <a:t>https://en.wikipedia.org/wiki/Free_movement_of_goods</a:t>
            </a:r>
          </a:p>
          <a:p>
            <a:pPr eaLnBrk="1" hangingPunct="1">
              <a:spcBef>
                <a:spcPct val="0"/>
              </a:spcBef>
            </a:pPr>
            <a:r>
              <a:rPr lang="it-IT" altLang="it-CH"/>
              <a:t>https://fr.wikipedia.org/wiki/Camionnage</a:t>
            </a:r>
          </a:p>
          <a:p>
            <a:pPr eaLnBrk="1" hangingPunct="1">
              <a:spcBef>
                <a:spcPct val="0"/>
              </a:spcBef>
            </a:pPr>
            <a:r>
              <a:rPr lang="it-IT" altLang="it-CH"/>
              <a:t>https://fr.wikipedia.org/wiki/Transport_international_routier</a:t>
            </a:r>
          </a:p>
          <a:p>
            <a:pPr eaLnBrk="1" hangingPunct="1">
              <a:spcBef>
                <a:spcPct val="0"/>
              </a:spcBef>
            </a:pPr>
            <a:endParaRPr lang="it-IT" altLang="it-CH"/>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egnaposto immagine diapositiva 1">
            <a:extLst>
              <a:ext uri="{FF2B5EF4-FFF2-40B4-BE49-F238E27FC236}">
                <a16:creationId xmlns:a16="http://schemas.microsoft.com/office/drawing/2014/main" id="{34301379-7C5E-8FF4-AA32-84E438E01C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4915" name="Segnaposto note 2">
            <a:extLst>
              <a:ext uri="{FF2B5EF4-FFF2-40B4-BE49-F238E27FC236}">
                <a16:creationId xmlns:a16="http://schemas.microsoft.com/office/drawing/2014/main" id="{F35A8BC1-ACB1-C644-230E-65D8D34951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http://it.wikipedia.org/wiki/Alptransit</a:t>
            </a:r>
          </a:p>
          <a:p>
            <a:r>
              <a:rPr lang="it-CH" altLang="it-CH"/>
              <a:t>http://it.wikipedia.org/wiki/Terminal_Hupac_di_Busto_Arsizio</a:t>
            </a:r>
          </a:p>
        </p:txBody>
      </p:sp>
      <p:sp>
        <p:nvSpPr>
          <p:cNvPr id="294916" name="Segnaposto numero diapositiva 3">
            <a:extLst>
              <a:ext uri="{FF2B5EF4-FFF2-40B4-BE49-F238E27FC236}">
                <a16:creationId xmlns:a16="http://schemas.microsoft.com/office/drawing/2014/main" id="{DA3BA3F7-0A47-4A4A-E49A-EA88CB4C6E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680FAAB-4055-4EDE-A13F-79695EE50C25}" type="slidenum">
              <a:rPr lang="it-CH" altLang="en-US" smtClean="0"/>
              <a:pPr>
                <a:spcBef>
                  <a:spcPct val="0"/>
                </a:spcBef>
              </a:pPr>
              <a:t>37</a:t>
            </a:fld>
            <a:endParaRPr lang="it-CH"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egnaposto immagine diapositiva 1">
            <a:extLst>
              <a:ext uri="{FF2B5EF4-FFF2-40B4-BE49-F238E27FC236}">
                <a16:creationId xmlns:a16="http://schemas.microsoft.com/office/drawing/2014/main" id="{2FF0AE82-881B-0AC3-8ACB-34F5E85402C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63" name="Segnaposto note 2">
            <a:extLst>
              <a:ext uri="{FF2B5EF4-FFF2-40B4-BE49-F238E27FC236}">
                <a16:creationId xmlns:a16="http://schemas.microsoft.com/office/drawing/2014/main" id="{BA129F12-3904-41FE-34FF-0C534FB638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Una buona parte dei container che partono o arrivano via mare in Italia passano da Gioia Tauro.</a:t>
            </a:r>
          </a:p>
          <a:p>
            <a:r>
              <a:rPr lang="it-CH" altLang="it-CH"/>
              <a:t>Une grande partie des marchandises qui arrivent où partent depuis l’Italie, le font par le port de Gioia Tauro.</a:t>
            </a:r>
          </a:p>
          <a:p>
            <a:endParaRPr lang="it-CH" altLang="it-CH"/>
          </a:p>
          <a:p>
            <a:r>
              <a:rPr lang="it-CH" altLang="it-CH"/>
              <a:t>http://en.wikipedia.org/wiki/Gioia_Tauro</a:t>
            </a:r>
          </a:p>
          <a:p>
            <a:endParaRPr lang="it-CH" altLang="it-CH"/>
          </a:p>
          <a:p>
            <a:endParaRPr lang="it-CH" altLang="it-CH"/>
          </a:p>
          <a:p>
            <a:endParaRPr lang="it-CH" altLang="it-CH"/>
          </a:p>
        </p:txBody>
      </p:sp>
      <p:sp>
        <p:nvSpPr>
          <p:cNvPr id="296964" name="Segnaposto numero diapositiva 3">
            <a:extLst>
              <a:ext uri="{FF2B5EF4-FFF2-40B4-BE49-F238E27FC236}">
                <a16:creationId xmlns:a16="http://schemas.microsoft.com/office/drawing/2014/main" id="{55083F77-B126-4BC7-09F3-C49D78FBAC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8F6EBDD-912E-4FB5-AF6E-A9976B9D27DB}" type="slidenum">
              <a:rPr lang="it-CH" altLang="en-US" smtClean="0"/>
              <a:pPr>
                <a:spcBef>
                  <a:spcPct val="0"/>
                </a:spcBef>
              </a:pPr>
              <a:t>38</a:t>
            </a:fld>
            <a:endParaRPr lang="it-CH"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egnaposto immagine diapositiva 1">
            <a:extLst>
              <a:ext uri="{FF2B5EF4-FFF2-40B4-BE49-F238E27FC236}">
                <a16:creationId xmlns:a16="http://schemas.microsoft.com/office/drawing/2014/main" id="{6512DF62-F3EC-DC70-9C25-C8FA63BD94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4179" name="Segnaposto note 2">
            <a:extLst>
              <a:ext uri="{FF2B5EF4-FFF2-40B4-BE49-F238E27FC236}">
                <a16:creationId xmlns:a16="http://schemas.microsoft.com/office/drawing/2014/main" id="{20EDEAD0-976F-D67E-E2AA-B1FDD1FDADD0}"/>
              </a:ext>
            </a:extLst>
          </p:cNvPr>
          <p:cNvSpPr>
            <a:spLocks noGrp="1"/>
          </p:cNvSpPr>
          <p:nvPr>
            <p:ph type="body" idx="1"/>
          </p:nvPr>
        </p:nvSpPr>
        <p:spPr bwMode="auto"/>
        <p:txBody>
          <a:bodyPr wrap="square" numCol="1" anchor="t" anchorCtr="0" compatLnSpc="1">
            <a:prstTxWarp prst="textNoShape">
              <a:avLst/>
            </a:prstTxWarp>
          </a:bodyPr>
          <a:lstStyle/>
          <a:p>
            <a:pPr>
              <a:defRPr/>
            </a:pPr>
            <a:r>
              <a:rPr lang="it-CH" dirty="0"/>
              <a:t>FEETS   </a:t>
            </a:r>
            <a:r>
              <a:rPr lang="it-CH" dirty="0" err="1"/>
              <a:t>coeff</a:t>
            </a:r>
            <a:r>
              <a:rPr lang="it-CH" dirty="0"/>
              <a:t>.   POUCES   </a:t>
            </a:r>
            <a:r>
              <a:rPr lang="it-CH" dirty="0" err="1"/>
              <a:t>coeff</a:t>
            </a:r>
            <a:r>
              <a:rPr lang="it-CH" dirty="0"/>
              <a:t>.   MÈTRES   DIMENSIONS</a:t>
            </a:r>
          </a:p>
          <a:p>
            <a:pPr>
              <a:defRPr/>
            </a:pPr>
            <a:r>
              <a:rPr lang="it-CH" dirty="0"/>
              <a:t>20       0,3048       0     0,0254    6,0960    </a:t>
            </a:r>
            <a:r>
              <a:rPr lang="it-CH" dirty="0" err="1"/>
              <a:t>Longeur</a:t>
            </a:r>
            <a:endParaRPr lang="it-CH" dirty="0"/>
          </a:p>
          <a:p>
            <a:pPr>
              <a:defRPr/>
            </a:pPr>
            <a:r>
              <a:rPr lang="it-CH" dirty="0"/>
              <a:t>8         0,3048       6     0,0254    2,5908    </a:t>
            </a:r>
            <a:r>
              <a:rPr lang="it-CH" dirty="0" err="1"/>
              <a:t>Hauteur</a:t>
            </a:r>
            <a:endParaRPr lang="it-CH" dirty="0"/>
          </a:p>
          <a:p>
            <a:pPr marL="228600" indent="-228600">
              <a:buFontTx/>
              <a:buAutoNum type="arabicPlain" startAt="8"/>
              <a:defRPr/>
            </a:pPr>
            <a:r>
              <a:rPr lang="it-CH" dirty="0"/>
              <a:t>      0,3048       0     0,0254    2,4384     </a:t>
            </a:r>
            <a:r>
              <a:rPr lang="it-CH" dirty="0" err="1"/>
              <a:t>Largeur</a:t>
            </a:r>
            <a:r>
              <a:rPr lang="it-CH" dirty="0"/>
              <a:t>          </a:t>
            </a:r>
          </a:p>
          <a:p>
            <a:pPr>
              <a:defRPr/>
            </a:pPr>
            <a:r>
              <a:rPr lang="it-CH" dirty="0"/>
              <a:t>40        0,3048       0     0,0254   12,1920    </a:t>
            </a:r>
            <a:r>
              <a:rPr lang="it-CH" dirty="0" err="1"/>
              <a:t>Longeur</a:t>
            </a:r>
            <a:endParaRPr lang="it-CH" dirty="0"/>
          </a:p>
          <a:p>
            <a:pPr>
              <a:defRPr/>
            </a:pPr>
            <a:r>
              <a:rPr lang="it-CH" dirty="0"/>
              <a:t>8          0,3048       6     0,0254   2,5908      </a:t>
            </a:r>
            <a:r>
              <a:rPr lang="it-CH" dirty="0" err="1"/>
              <a:t>Hauteur</a:t>
            </a:r>
            <a:endParaRPr lang="it-CH" dirty="0"/>
          </a:p>
          <a:p>
            <a:pPr marL="228600" indent="-228600">
              <a:buFontTx/>
              <a:buAutoNum type="arabicPlain" startAt="8"/>
              <a:defRPr/>
            </a:pPr>
            <a:r>
              <a:rPr lang="it-CH" dirty="0"/>
              <a:t>      0,3048       0     0,0254   2,4384      </a:t>
            </a:r>
            <a:r>
              <a:rPr lang="it-CH" dirty="0" err="1"/>
              <a:t>Largeur</a:t>
            </a:r>
            <a:endParaRPr lang="it-CH" dirty="0"/>
          </a:p>
          <a:p>
            <a:pPr>
              <a:defRPr/>
            </a:pPr>
            <a:endParaRPr lang="it-CH" dirty="0"/>
          </a:p>
          <a:p>
            <a:pPr>
              <a:defRPr/>
            </a:pPr>
            <a:r>
              <a:rPr lang="fr-FR" dirty="0"/>
              <a:t>Actuellement, l'importance du conteneur dans le domaine du transport maritime a atteint un tel niveau que l'on estime qu'environ 90% des marchandises sont transportées grâce à l'utilisation d'environ 200 millions de TEU par an (1 TEU = 1 </a:t>
            </a:r>
            <a:r>
              <a:rPr lang="fr-FR" dirty="0" err="1"/>
              <a:t>twenty</a:t>
            </a:r>
            <a:r>
              <a:rPr lang="fr-FR" dirty="0"/>
              <a:t>-foot </a:t>
            </a:r>
            <a:r>
              <a:rPr lang="fr-FR" dirty="0" err="1"/>
              <a:t>equivalent</a:t>
            </a:r>
            <a:r>
              <a:rPr lang="fr-FR" dirty="0"/>
              <a:t> unit = 1 conteneur de 20 pieds).</a:t>
            </a:r>
          </a:p>
          <a:p>
            <a:pPr>
              <a:defRPr/>
            </a:pPr>
            <a:endParaRPr lang="fr-FR" dirty="0"/>
          </a:p>
          <a:p>
            <a:pPr>
              <a:defRPr/>
            </a:pPr>
            <a:r>
              <a:rPr lang="fr-FR" dirty="0"/>
              <a:t>https://fr.wikipedia.org/wiki/Container</a:t>
            </a:r>
          </a:p>
          <a:p>
            <a:pPr>
              <a:defRPr/>
            </a:pPr>
            <a:r>
              <a:rPr lang="fr-FR" dirty="0"/>
              <a:t>http://en.wikipedia.org/wiki/Containerization</a:t>
            </a:r>
          </a:p>
          <a:p>
            <a:pPr>
              <a:defRPr/>
            </a:pPr>
            <a:r>
              <a:rPr lang="fr-FR" dirty="0"/>
              <a:t>http://en.wikipedia.org/wiki/Intermodal_container</a:t>
            </a:r>
          </a:p>
          <a:p>
            <a:pPr>
              <a:defRPr/>
            </a:pPr>
            <a:endParaRPr lang="fr-FR" dirty="0"/>
          </a:p>
        </p:txBody>
      </p:sp>
      <p:sp>
        <p:nvSpPr>
          <p:cNvPr id="299012" name="Segnaposto numero diapositiva 3">
            <a:extLst>
              <a:ext uri="{FF2B5EF4-FFF2-40B4-BE49-F238E27FC236}">
                <a16:creationId xmlns:a16="http://schemas.microsoft.com/office/drawing/2014/main" id="{27634439-F69F-8020-1A9C-E8B43A9C2C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07F0D56-FAA1-49C9-8945-E3F738BC2B0F}" type="slidenum">
              <a:rPr lang="it-CH" altLang="en-US" smtClean="0"/>
              <a:pPr>
                <a:spcBef>
                  <a:spcPct val="0"/>
                </a:spcBef>
              </a:pPr>
              <a:t>39</a:t>
            </a:fld>
            <a:endParaRPr lang="it-CH"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a:extLst>
              <a:ext uri="{FF2B5EF4-FFF2-40B4-BE49-F238E27FC236}">
                <a16:creationId xmlns:a16="http://schemas.microsoft.com/office/drawing/2014/main" id="{BEF9C0B2-B552-8390-DD6F-AE933F4C23C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Notes Placeholder 2">
            <a:extLst>
              <a:ext uri="{FF2B5EF4-FFF2-40B4-BE49-F238E27FC236}">
                <a16:creationId xmlns:a16="http://schemas.microsoft.com/office/drawing/2014/main" id="{B0D94DEF-9EA0-7520-4DCF-F042B227B1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Les grandes écoles d'économie.</a:t>
            </a:r>
          </a:p>
          <a:p>
            <a:pPr eaLnBrk="1" hangingPunct="1">
              <a:spcBef>
                <a:spcPct val="0"/>
              </a:spcBef>
            </a:pPr>
            <a:r>
              <a:rPr lang="fr-FR" altLang="it-CH"/>
              <a:t>Le néoclassiques soutiennent le système de économie de marché qui devrait se réguler tout seul (Écoles autrichienne et de Chicago).</a:t>
            </a:r>
          </a:p>
          <a:p>
            <a:pPr eaLnBrk="1" hangingPunct="1">
              <a:spcBef>
                <a:spcPct val="0"/>
              </a:spcBef>
            </a:pPr>
            <a:r>
              <a:rPr lang="fr-FR" altLang="it-CH"/>
              <a:t>Les Keynésiens soutiennent le système de économie de marché, cependant ils veulent le corriger / réformer  par des interventions anticycliques ciblées.</a:t>
            </a:r>
          </a:p>
          <a:p>
            <a:pPr eaLnBrk="1" hangingPunct="1">
              <a:spcBef>
                <a:spcPct val="0"/>
              </a:spcBef>
            </a:pPr>
            <a:r>
              <a:rPr lang="fr-FR" altLang="it-CH"/>
              <a:t>Les marxistes veulent changer le système de économie de marché en une économie planifiée.</a:t>
            </a:r>
          </a:p>
          <a:p>
            <a:pPr eaLnBrk="1" hangingPunct="1">
              <a:spcBef>
                <a:spcPct val="0"/>
              </a:spcBef>
            </a:pPr>
            <a:endParaRPr lang="fr-FR" altLang="it-CH"/>
          </a:p>
          <a:p>
            <a:pPr eaLnBrk="1" hangingPunct="1">
              <a:spcBef>
                <a:spcPct val="0"/>
              </a:spcBef>
            </a:pPr>
            <a:r>
              <a:rPr lang="fr-FR" altLang="it-CH"/>
              <a:t>Les pères de l'économie Smith et Ricardo ont analysé le système économique (début de la révolution industrielle) et ont proposé des mesures correctives et des règles.</a:t>
            </a:r>
          </a:p>
          <a:p>
            <a:pPr eaLnBrk="1" hangingPunct="1">
              <a:spcBef>
                <a:spcPct val="0"/>
              </a:spcBef>
            </a:pPr>
            <a:r>
              <a:rPr lang="fr-FR" altLang="it-CH"/>
              <a:t>Suivant cette ligne Keynes a proposé des interventions anticycliques et Friedman un plus grand contrôle de la masse monétaire.</a:t>
            </a:r>
          </a:p>
          <a:p>
            <a:pPr eaLnBrk="1" hangingPunct="1">
              <a:spcBef>
                <a:spcPct val="0"/>
              </a:spcBef>
            </a:pPr>
            <a:r>
              <a:rPr lang="fr-FR" altLang="it-CH"/>
              <a:t>Seulement Marx (I et II. Organisation Internationale Socialiste) a jugé que le système économique doit être réformé complètement. Sur cette ligne Lénine (III. Organisation Internationale communiste) a analysé le rôle de l'État et en a prévu la disparition. Mandel (IV. Organisation internationale communiste révolutionnaire) a proposé la révolution continue.</a:t>
            </a:r>
          </a:p>
          <a:p>
            <a:pPr eaLnBrk="1" hangingPunct="1">
              <a:spcBef>
                <a:spcPct val="0"/>
              </a:spcBef>
            </a:pPr>
            <a:endParaRPr lang="fr-FR" altLang="it-CH"/>
          </a:p>
          <a:p>
            <a:pPr eaLnBrk="1" hangingPunct="1">
              <a:spcBef>
                <a:spcPct val="0"/>
              </a:spcBef>
            </a:pPr>
            <a:r>
              <a:rPr lang="fr-FR" altLang="it-CH"/>
              <a:t>Aujourd'hui, les partis de droite, sous le prétexte de la liberté, plaident en faveur d'une réduction substantielle de l'Etat et de ses services publics et sociaux, en particulier sa mission de redistribuer la richesse (considérée comme un coût insupportable), ce qui conduirait à un appauvrissement de classes moyennes et inférieures et à un enrichissement supplémentaire de la bourgeoisie.</a:t>
            </a:r>
          </a:p>
          <a:p>
            <a:pPr eaLnBrk="1" hangingPunct="1">
              <a:spcBef>
                <a:spcPct val="0"/>
              </a:spcBef>
            </a:pPr>
            <a:endParaRPr lang="fr-FR" altLang="it-CH"/>
          </a:p>
          <a:p>
            <a:pPr eaLnBrk="1" hangingPunct="1">
              <a:spcBef>
                <a:spcPct val="0"/>
              </a:spcBef>
            </a:pPr>
            <a:r>
              <a:rPr lang="it-CH" altLang="it-CH"/>
              <a:t>https://fr.wikipedia.org/wiki/Deuxi%C3%A8me_internationale</a:t>
            </a:r>
          </a:p>
          <a:p>
            <a:pPr eaLnBrk="1" hangingPunct="1">
              <a:spcBef>
                <a:spcPct val="0"/>
              </a:spcBef>
            </a:pPr>
            <a:r>
              <a:rPr lang="it-CH" altLang="it-CH"/>
              <a:t>https://fr.wikipedia.org/wiki/Troisi%C3%A8me_Internationale</a:t>
            </a:r>
          </a:p>
          <a:p>
            <a:pPr eaLnBrk="1" hangingPunct="1">
              <a:spcBef>
                <a:spcPct val="0"/>
              </a:spcBef>
            </a:pPr>
            <a:r>
              <a:rPr lang="it-CH" altLang="it-CH"/>
              <a:t>https://fr.wikipedia.org/wiki/Quatri%C3%A8me_Internationale</a:t>
            </a:r>
          </a:p>
          <a:p>
            <a:pPr eaLnBrk="1" hangingPunct="1">
              <a:spcBef>
                <a:spcPct val="0"/>
              </a:spcBef>
            </a:pPr>
            <a:r>
              <a:rPr lang="it-CH" altLang="it-CH"/>
              <a:t>https://fr.wikipedia.org/wiki/Lenin</a:t>
            </a:r>
          </a:p>
          <a:p>
            <a:pPr eaLnBrk="1" hangingPunct="1">
              <a:spcBef>
                <a:spcPct val="0"/>
              </a:spcBef>
            </a:pPr>
            <a:r>
              <a:rPr lang="it-CH" altLang="it-CH"/>
              <a:t>https://fr.wikipedia.org/wiki/Ernest_Mandel</a:t>
            </a:r>
          </a:p>
          <a:p>
            <a:pPr eaLnBrk="1" hangingPunct="1">
              <a:spcBef>
                <a:spcPct val="0"/>
              </a:spcBef>
            </a:pPr>
            <a:endParaRPr lang="it-CH" altLang="it-CH"/>
          </a:p>
          <a:p>
            <a:pPr eaLnBrk="1" hangingPunct="1">
              <a:spcBef>
                <a:spcPct val="0"/>
              </a:spcBef>
            </a:pPr>
            <a:r>
              <a:rPr lang="it-CH" altLang="it-CH"/>
              <a:t>https://fr.wikipedia.org/wiki/Paul_Krugman</a:t>
            </a:r>
          </a:p>
        </p:txBody>
      </p:sp>
      <p:sp>
        <p:nvSpPr>
          <p:cNvPr id="227332" name="Slide Number Placeholder 3">
            <a:extLst>
              <a:ext uri="{FF2B5EF4-FFF2-40B4-BE49-F238E27FC236}">
                <a16:creationId xmlns:a16="http://schemas.microsoft.com/office/drawing/2014/main" id="{137AAE0C-EC3B-EB99-1179-E4472BD08A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B374C13-3251-400A-BF66-ADDCEAACE6E2}" type="slidenum">
              <a:rPr lang="it-IT" altLang="en-US" smtClean="0">
                <a:solidFill>
                  <a:srgbClr val="000000"/>
                </a:solidFill>
              </a:rPr>
              <a:pPr>
                <a:spcBef>
                  <a:spcPct val="0"/>
                </a:spcBef>
              </a:pPr>
              <a:t>4</a:t>
            </a:fld>
            <a:endParaRPr lang="it-IT" altLang="en-US">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egnaposto immagine diapositiva 1">
            <a:extLst>
              <a:ext uri="{FF2B5EF4-FFF2-40B4-BE49-F238E27FC236}">
                <a16:creationId xmlns:a16="http://schemas.microsoft.com/office/drawing/2014/main" id="{F71E1478-2971-3435-8FB0-255F7EC57C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1059" name="Segnaposto note 2">
            <a:extLst>
              <a:ext uri="{FF2B5EF4-FFF2-40B4-BE49-F238E27FC236}">
                <a16:creationId xmlns:a16="http://schemas.microsoft.com/office/drawing/2014/main" id="{C8130627-BB18-ED62-F51B-A904E9D716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https://fr.wikipedia.org/wiki/Sahel</a:t>
            </a:r>
          </a:p>
        </p:txBody>
      </p:sp>
      <p:sp>
        <p:nvSpPr>
          <p:cNvPr id="301060" name="Segnaposto numero diapositiva 3">
            <a:extLst>
              <a:ext uri="{FF2B5EF4-FFF2-40B4-BE49-F238E27FC236}">
                <a16:creationId xmlns:a16="http://schemas.microsoft.com/office/drawing/2014/main" id="{42CF7812-20DA-B7EE-7D2F-DBD0D18847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C731EFA-6BD3-4BDF-934D-A04F21850660}" type="slidenum">
              <a:rPr lang="it-CH" altLang="en-US" smtClean="0"/>
              <a:pPr>
                <a:spcBef>
                  <a:spcPct val="0"/>
                </a:spcBef>
              </a:pPr>
              <a:t>40</a:t>
            </a:fld>
            <a:endParaRPr lang="it-CH"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egnaposto immagine diapositiva 1">
            <a:extLst>
              <a:ext uri="{FF2B5EF4-FFF2-40B4-BE49-F238E27FC236}">
                <a16:creationId xmlns:a16="http://schemas.microsoft.com/office/drawing/2014/main" id="{25727F2A-A2C5-32F2-2E67-2D1553DB67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3107" name="Segnaposto note 2">
            <a:extLst>
              <a:ext uri="{FF2B5EF4-FFF2-40B4-BE49-F238E27FC236}">
                <a16:creationId xmlns:a16="http://schemas.microsoft.com/office/drawing/2014/main" id="{2F2253F9-3A71-D24D-8442-2DD5CDA04A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303108" name="Segnaposto numero diapositiva 3">
            <a:extLst>
              <a:ext uri="{FF2B5EF4-FFF2-40B4-BE49-F238E27FC236}">
                <a16:creationId xmlns:a16="http://schemas.microsoft.com/office/drawing/2014/main" id="{3B198CFE-5ECC-E230-A351-7B53D7F8BA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7786A2-FEA9-49CF-8389-DC6C919F5A14}" type="slidenum">
              <a:rPr lang="it-CH" altLang="en-US" smtClean="0"/>
              <a:pPr>
                <a:spcBef>
                  <a:spcPct val="0"/>
                </a:spcBef>
              </a:pPr>
              <a:t>41</a:t>
            </a:fld>
            <a:endParaRPr lang="it-CH"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egnaposto immagine diapositiva 1">
            <a:extLst>
              <a:ext uri="{FF2B5EF4-FFF2-40B4-BE49-F238E27FC236}">
                <a16:creationId xmlns:a16="http://schemas.microsoft.com/office/drawing/2014/main" id="{B15B52AA-484F-B0CF-8425-32EC25522D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5155" name="Segnaposto note 2">
            <a:extLst>
              <a:ext uri="{FF2B5EF4-FFF2-40B4-BE49-F238E27FC236}">
                <a16:creationId xmlns:a16="http://schemas.microsoft.com/office/drawing/2014/main" id="{D13D524C-0BA9-2EB1-6A37-2CA0EF15C7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Pour rationaliser, on fait toujours plus: plus grand, plus vite, plus automatique…</a:t>
            </a:r>
          </a:p>
          <a:p>
            <a:pPr eaLnBrk="1" hangingPunct="1">
              <a:spcBef>
                <a:spcPct val="0"/>
              </a:spcBef>
            </a:pPr>
            <a:endParaRPr lang="it-CH" altLang="it-CH"/>
          </a:p>
          <a:p>
            <a:pPr eaLnBrk="1" hangingPunct="1">
              <a:spcBef>
                <a:spcPct val="0"/>
              </a:spcBef>
            </a:pPr>
            <a:r>
              <a:rPr lang="it-IT" altLang="it-CH"/>
              <a:t>https://fr.wikipedia.org/wiki/Train_%C3%A0_l%C3%A9vitation_magn%C3%A9tique</a:t>
            </a:r>
          </a:p>
          <a:p>
            <a:pPr eaLnBrk="1" hangingPunct="1">
              <a:spcBef>
                <a:spcPct val="0"/>
              </a:spcBef>
            </a:pPr>
            <a:r>
              <a:rPr lang="it-IT" altLang="it-CH"/>
              <a:t>https://fr.wikipedia.org/wiki/M%C3%A9tro_de_Lille_M%C3%A9tropole</a:t>
            </a:r>
          </a:p>
          <a:p>
            <a:pPr eaLnBrk="1" hangingPunct="1">
              <a:spcBef>
                <a:spcPct val="0"/>
              </a:spcBef>
            </a:pPr>
            <a:r>
              <a:rPr lang="it-IT" altLang="it-CH"/>
              <a:t>http://en.wikipedia.org/wiki/Superjumbo_jet</a:t>
            </a:r>
          </a:p>
          <a:p>
            <a:pPr eaLnBrk="1" hangingPunct="1">
              <a:spcBef>
                <a:spcPct val="0"/>
              </a:spcBef>
            </a:pPr>
            <a:r>
              <a:rPr lang="it-IT" altLang="it-CH"/>
              <a:t>http://en.wikipedia.org/wiki/Oil_tanker</a:t>
            </a:r>
          </a:p>
          <a:p>
            <a:pPr eaLnBrk="1" hangingPunct="1">
              <a:spcBef>
                <a:spcPct val="0"/>
              </a:spcBef>
            </a:pPr>
            <a:endParaRPr lang="it-IT" altLang="it-CH"/>
          </a:p>
        </p:txBody>
      </p:sp>
      <p:sp>
        <p:nvSpPr>
          <p:cNvPr id="305156" name="Segnaposto numero diapositiva 3">
            <a:extLst>
              <a:ext uri="{FF2B5EF4-FFF2-40B4-BE49-F238E27FC236}">
                <a16:creationId xmlns:a16="http://schemas.microsoft.com/office/drawing/2014/main" id="{2BDCFAC0-F058-5D3C-1506-F0470BDB16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4B48DDA-858D-469A-B71F-62C07F8993A5}" type="slidenum">
              <a:rPr lang="it-IT" altLang="en-US" smtClean="0">
                <a:solidFill>
                  <a:srgbClr val="000000"/>
                </a:solidFill>
                <a:latin typeface="Arial" panose="020B0604020202020204" pitchFamily="34" charset="0"/>
              </a:rPr>
              <a:pPr>
                <a:spcBef>
                  <a:spcPct val="0"/>
                </a:spcBef>
              </a:pPr>
              <a:t>42</a:t>
            </a:fld>
            <a:endParaRPr lang="it-IT" altLang="en-US">
              <a:solidFill>
                <a:srgbClr val="000000"/>
              </a:solidFill>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egnaposto immagine diapositiva 1">
            <a:extLst>
              <a:ext uri="{FF2B5EF4-FFF2-40B4-BE49-F238E27FC236}">
                <a16:creationId xmlns:a16="http://schemas.microsoft.com/office/drawing/2014/main" id="{BC95B5B9-60BF-2BE7-18CF-7BE5483B68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03" name="Segnaposto note 2">
            <a:extLst>
              <a:ext uri="{FF2B5EF4-FFF2-40B4-BE49-F238E27FC236}">
                <a16:creationId xmlns:a16="http://schemas.microsoft.com/office/drawing/2014/main" id="{EDACEE9D-E115-F87D-6147-DA71D25B9D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http://en.wikipedia.org/wiki/Quadcopter</a:t>
            </a:r>
          </a:p>
          <a:p>
            <a:r>
              <a:rPr lang="it-CH" altLang="it-CH"/>
              <a:t>https://en.wikipedia.org/wiki/Unmanned_aerial_vehicle</a:t>
            </a:r>
          </a:p>
        </p:txBody>
      </p:sp>
      <p:sp>
        <p:nvSpPr>
          <p:cNvPr id="307204" name="Segnaposto numero diapositiva 3">
            <a:extLst>
              <a:ext uri="{FF2B5EF4-FFF2-40B4-BE49-F238E27FC236}">
                <a16:creationId xmlns:a16="http://schemas.microsoft.com/office/drawing/2014/main" id="{C37F9ACA-D6AE-F2C0-212D-F603592C7E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80212F-D7BC-456A-869D-FB4588F4F90A}" type="slidenum">
              <a:rPr lang="it-CH" altLang="en-US" smtClean="0"/>
              <a:pPr>
                <a:spcBef>
                  <a:spcPct val="0"/>
                </a:spcBef>
              </a:pPr>
              <a:t>43</a:t>
            </a:fld>
            <a:endParaRPr lang="it-CH"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egnaposto immagine diapositiva 1">
            <a:extLst>
              <a:ext uri="{FF2B5EF4-FFF2-40B4-BE49-F238E27FC236}">
                <a16:creationId xmlns:a16="http://schemas.microsoft.com/office/drawing/2014/main" id="{404CE0D8-6E59-E810-0A13-A7855BF803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9251" name="Segnaposto note 2">
            <a:extLst>
              <a:ext uri="{FF2B5EF4-FFF2-40B4-BE49-F238E27FC236}">
                <a16:creationId xmlns:a16="http://schemas.microsoft.com/office/drawing/2014/main" id="{9D6B7E5F-7E46-68B7-09BF-D92AF31B0D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https://fr.wikipedia.org/wiki/AlpTransit</a:t>
            </a:r>
          </a:p>
          <a:p>
            <a:r>
              <a:rPr lang="it-CH" altLang="it-CH"/>
              <a:t>http://it.wikipedia.org/wiki/Terminal_Hupac_di_Busto_Arsizio</a:t>
            </a:r>
          </a:p>
        </p:txBody>
      </p:sp>
      <p:sp>
        <p:nvSpPr>
          <p:cNvPr id="309252" name="Segnaposto numero diapositiva 3">
            <a:extLst>
              <a:ext uri="{FF2B5EF4-FFF2-40B4-BE49-F238E27FC236}">
                <a16:creationId xmlns:a16="http://schemas.microsoft.com/office/drawing/2014/main" id="{F407AA68-2040-BD19-E8C3-0A505B4900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2E140C8-1F18-4362-B4AD-4435E61517F9}" type="slidenum">
              <a:rPr lang="it-CH" altLang="en-US" smtClean="0">
                <a:solidFill>
                  <a:srgbClr val="000000"/>
                </a:solidFill>
              </a:rPr>
              <a:pPr>
                <a:spcBef>
                  <a:spcPct val="0"/>
                </a:spcBef>
              </a:pPr>
              <a:t>44</a:t>
            </a:fld>
            <a:endParaRPr lang="it-CH" altLang="en-US">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egnaposto immagine diapositiva 1">
            <a:extLst>
              <a:ext uri="{FF2B5EF4-FFF2-40B4-BE49-F238E27FC236}">
                <a16:creationId xmlns:a16="http://schemas.microsoft.com/office/drawing/2014/main" id="{9CB8E0E4-50ED-1655-370F-71BC6724DC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1299" name="Segnaposto note 2">
            <a:extLst>
              <a:ext uri="{FF2B5EF4-FFF2-40B4-BE49-F238E27FC236}">
                <a16:creationId xmlns:a16="http://schemas.microsoft.com/office/drawing/2014/main" id="{FB556C77-CA12-E947-C8C8-F9A34ED59A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Pour les enseignants.</a:t>
            </a:r>
          </a:p>
          <a:p>
            <a:r>
              <a:rPr lang="fr-FR" altLang="it-CH"/>
              <a:t>Exercices à faire dans les groupes de travail:</a:t>
            </a:r>
          </a:p>
          <a:p>
            <a:endParaRPr lang="fr-FR" altLang="it-CH"/>
          </a:p>
          <a:p>
            <a:r>
              <a:rPr lang="fr-FR" altLang="it-CH"/>
              <a:t>Faire une recherche sur l'importance économique de la logistique dans votre province / pays (en tonnes transportées, chiffres d‘affaire, nombre d'employés, etc.), les effets induits économiques, les structures existantes et les projets, moyens de transport disponibles, l'impact sur l'environnement...</a:t>
            </a:r>
          </a:p>
          <a:p>
            <a:r>
              <a:rPr lang="fr-FR" altLang="it-CH"/>
              <a:t>Comment envoyer une machine délicate et lourde (5 tonnes - volume d'une petite camionnette), avec une valeur de 8 millions d'euros, en Chine ou en Argentine, quels sont les moyens de transport disponibles, lequel choisissez-vous et pourquoi, la durée du transport, les coûts de transport, qui / comment organiser le transport, combien sont les frais de douane...</a:t>
            </a:r>
          </a:p>
          <a:p>
            <a:endParaRPr lang="fr-FR" altLang="it-CH"/>
          </a:p>
          <a:p>
            <a:r>
              <a:rPr lang="fr-FR" altLang="it-CH"/>
              <a:t>https://fr.wikipedia.org/wiki/Ligne_du_Gothard</a:t>
            </a:r>
          </a:p>
          <a:p>
            <a:r>
              <a:rPr lang="fr-FR" altLang="it-CH"/>
              <a:t>https://fr.wikipedia.org/wiki/AlpTransit</a:t>
            </a:r>
          </a:p>
          <a:p>
            <a:endParaRPr lang="fr-FR" altLang="it-CH"/>
          </a:p>
          <a:p>
            <a:endParaRPr lang="fr-FR" altLang="it-CH"/>
          </a:p>
          <a:p>
            <a:endParaRPr lang="it-CH" altLang="it-CH"/>
          </a:p>
        </p:txBody>
      </p:sp>
      <p:sp>
        <p:nvSpPr>
          <p:cNvPr id="311300" name="Segnaposto numero diapositiva 3">
            <a:extLst>
              <a:ext uri="{FF2B5EF4-FFF2-40B4-BE49-F238E27FC236}">
                <a16:creationId xmlns:a16="http://schemas.microsoft.com/office/drawing/2014/main" id="{DAC042C3-5AA0-04E4-8D5C-E257E80888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59B1687-84BB-4537-ADE0-CDDC0A0B7051}" type="slidenum">
              <a:rPr lang="it-CH" altLang="en-US" smtClean="0"/>
              <a:pPr>
                <a:spcBef>
                  <a:spcPct val="0"/>
                </a:spcBef>
              </a:pPr>
              <a:t>45</a:t>
            </a:fld>
            <a:endParaRPr lang="it-CH"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a:extLst>
              <a:ext uri="{FF2B5EF4-FFF2-40B4-BE49-F238E27FC236}">
                <a16:creationId xmlns:a16="http://schemas.microsoft.com/office/drawing/2014/main" id="{7F88204E-4374-ED98-8835-3B194E7AFE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E1AC195-7DA2-4820-BB2B-C799F5F4F833}" type="slidenum">
              <a:rPr lang="it-IT" altLang="en-US" smtClean="0">
                <a:solidFill>
                  <a:srgbClr val="000000"/>
                </a:solidFill>
              </a:rPr>
              <a:pPr>
                <a:spcBef>
                  <a:spcPct val="0"/>
                </a:spcBef>
              </a:pPr>
              <a:t>46</a:t>
            </a:fld>
            <a:endParaRPr lang="it-IT" altLang="en-US">
              <a:solidFill>
                <a:srgbClr val="000000"/>
              </a:solidFill>
            </a:endParaRPr>
          </a:p>
        </p:txBody>
      </p:sp>
      <p:sp>
        <p:nvSpPr>
          <p:cNvPr id="313347" name="Rectangle 2">
            <a:extLst>
              <a:ext uri="{FF2B5EF4-FFF2-40B4-BE49-F238E27FC236}">
                <a16:creationId xmlns:a16="http://schemas.microsoft.com/office/drawing/2014/main" id="{A464732B-82DD-8A28-D91E-8C650CD572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3348" name="Rectangle 3">
            <a:extLst>
              <a:ext uri="{FF2B5EF4-FFF2-40B4-BE49-F238E27FC236}">
                <a16:creationId xmlns:a16="http://schemas.microsoft.com/office/drawing/2014/main" id="{AC734B24-DD51-296A-7942-B228A96CDD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egnaposto immagine diapositiva 1">
            <a:extLst>
              <a:ext uri="{FF2B5EF4-FFF2-40B4-BE49-F238E27FC236}">
                <a16:creationId xmlns:a16="http://schemas.microsoft.com/office/drawing/2014/main" id="{42362A66-C9D2-D80A-B5A0-C70D8F5DB2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5395" name="Segnaposto note 2">
            <a:extLst>
              <a:ext uri="{FF2B5EF4-FFF2-40B4-BE49-F238E27FC236}">
                <a16:creationId xmlns:a16="http://schemas.microsoft.com/office/drawing/2014/main" id="{4CF5EE34-E87B-0925-6980-5CA9470378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315396" name="Segnaposto numero diapositiva 3">
            <a:extLst>
              <a:ext uri="{FF2B5EF4-FFF2-40B4-BE49-F238E27FC236}">
                <a16:creationId xmlns:a16="http://schemas.microsoft.com/office/drawing/2014/main" id="{19BF695B-A8BC-C4B1-0989-69893A3C3B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2750833-0C41-4C4B-831F-2239D56BC33E}" type="slidenum">
              <a:rPr lang="it-CH" altLang="en-US" smtClean="0"/>
              <a:pPr>
                <a:spcBef>
                  <a:spcPct val="0"/>
                </a:spcBef>
              </a:pPr>
              <a:t>47</a:t>
            </a:fld>
            <a:endParaRPr lang="it-CH"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a:extLst>
              <a:ext uri="{FF2B5EF4-FFF2-40B4-BE49-F238E27FC236}">
                <a16:creationId xmlns:a16="http://schemas.microsoft.com/office/drawing/2014/main" id="{8E44B78B-BF5C-CFEE-7912-39F17651DA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539EEC2-4141-439C-89FF-6509A9639B68}" type="slidenum">
              <a:rPr lang="it-IT" altLang="en-US" smtClean="0">
                <a:solidFill>
                  <a:srgbClr val="000000"/>
                </a:solidFill>
              </a:rPr>
              <a:pPr>
                <a:spcBef>
                  <a:spcPct val="0"/>
                </a:spcBef>
              </a:pPr>
              <a:t>48</a:t>
            </a:fld>
            <a:endParaRPr lang="it-IT" altLang="en-US">
              <a:solidFill>
                <a:srgbClr val="000000"/>
              </a:solidFill>
            </a:endParaRPr>
          </a:p>
        </p:txBody>
      </p:sp>
      <p:sp>
        <p:nvSpPr>
          <p:cNvPr id="317443" name="Rectangle 2">
            <a:extLst>
              <a:ext uri="{FF2B5EF4-FFF2-40B4-BE49-F238E27FC236}">
                <a16:creationId xmlns:a16="http://schemas.microsoft.com/office/drawing/2014/main" id="{4997D9FE-BD7E-FB83-057F-9A6DB1C248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44" name="Rectangle 3">
            <a:extLst>
              <a:ext uri="{FF2B5EF4-FFF2-40B4-BE49-F238E27FC236}">
                <a16:creationId xmlns:a16="http://schemas.microsoft.com/office/drawing/2014/main" id="{26691B52-EF5F-BE1F-510C-534CA3AE07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En Italie aussi la FIAT a épargné sur le matériel  et a rationalisé la logistique.</a:t>
            </a:r>
          </a:p>
          <a:p>
            <a:pPr eaLnBrk="1" hangingPunct="1">
              <a:spcBef>
                <a:spcPct val="0"/>
              </a:spcBef>
            </a:pPr>
            <a:r>
              <a:rPr lang="fr-FR" altLang="it-CH"/>
              <a:t>Quoi faire?</a:t>
            </a:r>
          </a:p>
          <a:p>
            <a:pPr eaLnBrk="1" hangingPunct="1">
              <a:spcBef>
                <a:spcPct val="0"/>
              </a:spcBef>
            </a:pPr>
            <a:endParaRPr lang="fr-FR" altLang="it-CH"/>
          </a:p>
          <a:p>
            <a:pPr eaLnBrk="1" hangingPunct="1">
              <a:spcBef>
                <a:spcPct val="0"/>
              </a:spcBef>
            </a:pPr>
            <a:r>
              <a:rPr lang="fr-FR" altLang="it-CH"/>
              <a:t>https://fr.wikipedia.org/wiki/FIAT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a:extLst>
              <a:ext uri="{FF2B5EF4-FFF2-40B4-BE49-F238E27FC236}">
                <a16:creationId xmlns:a16="http://schemas.microsoft.com/office/drawing/2014/main" id="{367378DF-C15C-5265-71C4-8839CDFA6D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4579FCA-8DC8-48CA-B24E-41F78E30B219}" type="slidenum">
              <a:rPr lang="it-IT" altLang="en-US" smtClean="0">
                <a:solidFill>
                  <a:srgbClr val="000000"/>
                </a:solidFill>
              </a:rPr>
              <a:pPr>
                <a:spcBef>
                  <a:spcPct val="0"/>
                </a:spcBef>
              </a:pPr>
              <a:t>49</a:t>
            </a:fld>
            <a:endParaRPr lang="it-IT" altLang="en-US">
              <a:solidFill>
                <a:srgbClr val="000000"/>
              </a:solidFill>
            </a:endParaRPr>
          </a:p>
        </p:txBody>
      </p:sp>
      <p:sp>
        <p:nvSpPr>
          <p:cNvPr id="319491" name="Rectangle 2">
            <a:extLst>
              <a:ext uri="{FF2B5EF4-FFF2-40B4-BE49-F238E27FC236}">
                <a16:creationId xmlns:a16="http://schemas.microsoft.com/office/drawing/2014/main" id="{970B44C4-85C5-EF6D-1914-F0F9D5F56A1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9492" name="Rectangle 3">
            <a:extLst>
              <a:ext uri="{FF2B5EF4-FFF2-40B4-BE49-F238E27FC236}">
                <a16:creationId xmlns:a16="http://schemas.microsoft.com/office/drawing/2014/main" id="{2AAEC349-C0B9-5330-731C-002E446F35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Pour le Directeur, il est clair que s’il ne réussit pas à battre la concurrence il ne peut plus vendre ses automobiles W et, par conséquent, il ne peut plus encaisser l’argent, mais surtout il n’y a plus de profit. Ceci est contraire à sa mission de gagner le maximum possible, donc il est contraint d’agir en conséquence. Il decide donc d’épargner sur la main-d’oeuvre, même si cela créera des souffrances à sa propre main-d’oeuvre.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a:extLst>
              <a:ext uri="{FF2B5EF4-FFF2-40B4-BE49-F238E27FC236}">
                <a16:creationId xmlns:a16="http://schemas.microsoft.com/office/drawing/2014/main" id="{77C9565A-DE3E-0B86-27D8-007EF6B46B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A9BD6E6-0050-4AEF-B6EF-A03B1ED5FD9A}" type="slidenum">
              <a:rPr lang="it-IT" altLang="en-US" smtClean="0">
                <a:solidFill>
                  <a:srgbClr val="000000"/>
                </a:solidFill>
              </a:rPr>
              <a:pPr>
                <a:spcBef>
                  <a:spcPct val="0"/>
                </a:spcBef>
              </a:pPr>
              <a:t>5</a:t>
            </a:fld>
            <a:endParaRPr lang="it-IT" altLang="en-US">
              <a:solidFill>
                <a:srgbClr val="000000"/>
              </a:solidFill>
            </a:endParaRPr>
          </a:p>
        </p:txBody>
      </p:sp>
      <p:sp>
        <p:nvSpPr>
          <p:cNvPr id="229379" name="Rectangle 2">
            <a:extLst>
              <a:ext uri="{FF2B5EF4-FFF2-40B4-BE49-F238E27FC236}">
                <a16:creationId xmlns:a16="http://schemas.microsoft.com/office/drawing/2014/main" id="{DE5BDF12-74FD-82C3-7D20-6FCA90EA4B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80" name="Rectangle 3">
            <a:extLst>
              <a:ext uri="{FF2B5EF4-FFF2-40B4-BE49-F238E27FC236}">
                <a16:creationId xmlns:a16="http://schemas.microsoft.com/office/drawing/2014/main" id="{1B284754-F710-DB77-82BB-C4E629A71F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La philosophie rationaliste explique le comportement humain comme rationnel, mieux, comme ayant un but logique et rationnel.</a:t>
            </a:r>
          </a:p>
          <a:p>
            <a:pPr eaLnBrk="1" hangingPunct="1">
              <a:spcBef>
                <a:spcPct val="0"/>
              </a:spcBef>
            </a:pPr>
            <a:r>
              <a:rPr lang="fr-FR" altLang="it-CH"/>
              <a:t>La philosophie matérialiste explique que le but du comportement humain est d’obtenir des avantages matériaux (richesse, pouvoir, etc.)</a:t>
            </a:r>
          </a:p>
          <a:p>
            <a:pPr eaLnBrk="1" hangingPunct="1">
              <a:spcBef>
                <a:spcPct val="0"/>
              </a:spcBef>
            </a:pPr>
            <a:r>
              <a:rPr lang="fr-FR" altLang="it-CH"/>
              <a:t>Le matérialisme historique explique que l’évolution sociale de l’humanité a été conditionnée par la volonté de simples individus ou par des groupes d'individus qui avaient pour but d’obtenir des avantages matériaux.</a:t>
            </a:r>
          </a:p>
          <a:p>
            <a:pPr eaLnBrk="1" hangingPunct="1">
              <a:spcBef>
                <a:spcPct val="0"/>
              </a:spcBef>
            </a:pPr>
            <a:r>
              <a:rPr lang="fr-FR" altLang="it-CH"/>
              <a:t>Le matérialisme dialectique explique comment la course commune aux avantages matériaux est nuisible et comment on pourrait organiser la société humaine d’une meilleure façon.</a:t>
            </a:r>
          </a:p>
          <a:p>
            <a:pPr eaLnBrk="1" hangingPunct="1">
              <a:spcBef>
                <a:spcPct val="0"/>
              </a:spcBef>
            </a:pPr>
            <a:endParaRPr lang="fr-FR" altLang="it-CH"/>
          </a:p>
          <a:p>
            <a:pPr eaLnBrk="1" hangingPunct="1">
              <a:spcBef>
                <a:spcPct val="0"/>
              </a:spcBef>
            </a:pPr>
            <a:r>
              <a:rPr lang="fr-FR" altLang="it-CH"/>
              <a:t>Le socialisme scientifique prôné par Marx veut définir une société idéale à partir de l'analyse de la situation réelle existante et par  diverses phases transitoires (Révolution - Démocratie populaire de transition - Dictature du prolétariat - Socialisme, phase inférieure du communisme - Communisme) atteindre la société idéale où l'État n'est plus nécessaire.</a:t>
            </a:r>
          </a:p>
          <a:p>
            <a:pPr eaLnBrk="1" hangingPunct="1">
              <a:spcBef>
                <a:spcPct val="0"/>
              </a:spcBef>
            </a:pPr>
            <a:r>
              <a:rPr lang="fr-FR" altLang="it-CH"/>
              <a:t>Le socialisme utopique propose des solutions idéales mais abstraites ou non durables.</a:t>
            </a:r>
          </a:p>
          <a:p>
            <a:pPr eaLnBrk="1" hangingPunct="1">
              <a:spcBef>
                <a:spcPct val="0"/>
              </a:spcBef>
            </a:pPr>
            <a:endParaRPr lang="fr-FR" altLang="it-CH"/>
          </a:p>
          <a:p>
            <a:pPr eaLnBrk="1" hangingPunct="1">
              <a:spcBef>
                <a:spcPct val="0"/>
              </a:spcBef>
            </a:pPr>
            <a:r>
              <a:rPr lang="fr-FR" altLang="it-CH"/>
              <a:t>https://fr.wikipedia.org/wiki/Illuminisme</a:t>
            </a:r>
          </a:p>
          <a:p>
            <a:pPr eaLnBrk="1" hangingPunct="1">
              <a:spcBef>
                <a:spcPct val="0"/>
              </a:spcBef>
            </a:pPr>
            <a:r>
              <a:rPr lang="fr-FR" altLang="it-CH"/>
              <a:t>https://fr.wikipedia.org/wiki/Mat%C3%A9rialisme_historique</a:t>
            </a:r>
          </a:p>
          <a:p>
            <a:pPr eaLnBrk="1" hangingPunct="1">
              <a:spcBef>
                <a:spcPct val="0"/>
              </a:spcBef>
            </a:pPr>
            <a:r>
              <a:rPr lang="fr-FR" altLang="it-CH"/>
              <a:t>https://fr.wikipedia.org/wiki/Mat%C3%A9rialisme_dialectique</a:t>
            </a:r>
          </a:p>
          <a:p>
            <a:pPr eaLnBrk="1" hangingPunct="1">
              <a:spcBef>
                <a:spcPct val="0"/>
              </a:spcBef>
            </a:pPr>
            <a:endParaRPr lang="fr-FR" altLang="it-CH"/>
          </a:p>
          <a:p>
            <a:pPr eaLnBrk="1" hangingPunct="1">
              <a:spcBef>
                <a:spcPct val="0"/>
              </a:spcBef>
            </a:pPr>
            <a:r>
              <a:rPr lang="fr-FR" altLang="it-CH"/>
              <a:t>https://fr.wikipedia.org/wiki/Karl_Marx</a:t>
            </a:r>
          </a:p>
          <a:p>
            <a:pPr eaLnBrk="1" hangingPunct="1">
              <a:spcBef>
                <a:spcPct val="0"/>
              </a:spcBef>
            </a:pPr>
            <a:r>
              <a:rPr lang="fr-FR" altLang="it-CH"/>
              <a:t>http://en.wikipedia.org/wiki/Friedrich_Engels</a:t>
            </a:r>
          </a:p>
          <a:p>
            <a:pPr eaLnBrk="1" hangingPunct="1">
              <a:spcBef>
                <a:spcPct val="0"/>
              </a:spcBef>
            </a:pPr>
            <a:r>
              <a:rPr lang="fr-FR" altLang="it-CH"/>
              <a:t>https://fr.wikipedia.org/wiki/Friedrich_Engels</a:t>
            </a:r>
          </a:p>
          <a:p>
            <a:pPr eaLnBrk="1" hangingPunct="1">
              <a:spcBef>
                <a:spcPct val="0"/>
              </a:spcBef>
            </a:pPr>
            <a:r>
              <a:rPr lang="fr-FR" altLang="it-CH"/>
              <a:t>http://en.wikipedia.org/wiki/Marxism</a:t>
            </a:r>
          </a:p>
          <a:p>
            <a:pPr eaLnBrk="1" hangingPunct="1">
              <a:spcBef>
                <a:spcPct val="0"/>
              </a:spcBef>
            </a:pPr>
            <a:r>
              <a:rPr lang="fr-FR" altLang="it-CH"/>
              <a:t>https://fr.wikipedia.org/wiki/Marxisme</a:t>
            </a:r>
          </a:p>
          <a:p>
            <a:pPr eaLnBrk="1" hangingPunct="1">
              <a:spcBef>
                <a:spcPct val="0"/>
              </a:spcBef>
            </a:pPr>
            <a:r>
              <a:rPr lang="fr-FR" altLang="it-CH"/>
              <a:t>https://fr.wikipedia.org/wiki/Marxisme_leninisme</a:t>
            </a:r>
          </a:p>
          <a:p>
            <a:pPr eaLnBrk="1" hangingPunct="1">
              <a:spcBef>
                <a:spcPct val="0"/>
              </a:spcBef>
            </a:pPr>
            <a:endParaRPr lang="fr-FR" altLang="it-CH"/>
          </a:p>
          <a:p>
            <a:pPr eaLnBrk="1" hangingPunct="1">
              <a:spcBef>
                <a:spcPct val="0"/>
              </a:spcBef>
            </a:pPr>
            <a:r>
              <a:rPr lang="fr-FR" altLang="it-CH"/>
              <a:t>Livre : Pourquoi Marx avait raison</a:t>
            </a:r>
          </a:p>
          <a:p>
            <a:pPr eaLnBrk="1" hangingPunct="1">
              <a:spcBef>
                <a:spcPct val="0"/>
              </a:spcBef>
            </a:pPr>
            <a:r>
              <a:rPr lang="fr-FR" altLang="it-CH"/>
              <a:t>https://en.wikipedia.org/wiki/Why_Marx_Was_Right</a:t>
            </a:r>
          </a:p>
          <a:p>
            <a:pPr eaLnBrk="1" hangingPunct="1">
              <a:spcBef>
                <a:spcPct val="0"/>
              </a:spcBef>
            </a:pPr>
            <a:endParaRPr lang="fr-FR" altLang="it-CH"/>
          </a:p>
          <a:p>
            <a:pPr eaLnBrk="1" hangingPunct="1">
              <a:spcBef>
                <a:spcPct val="0"/>
              </a:spcBef>
            </a:pPr>
            <a:endParaRPr lang="fr-FR" altLang="it-CH"/>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a:extLst>
              <a:ext uri="{FF2B5EF4-FFF2-40B4-BE49-F238E27FC236}">
                <a16:creationId xmlns:a16="http://schemas.microsoft.com/office/drawing/2014/main" id="{98845026-D52C-1C84-561A-0A899B75A3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3E20C6-F66A-46B8-ACEC-B2065BDCA1BA}" type="slidenum">
              <a:rPr lang="it-IT" altLang="en-US" smtClean="0">
                <a:solidFill>
                  <a:srgbClr val="000000"/>
                </a:solidFill>
              </a:rPr>
              <a:pPr>
                <a:spcBef>
                  <a:spcPct val="0"/>
                </a:spcBef>
              </a:pPr>
              <a:t>50</a:t>
            </a:fld>
            <a:endParaRPr lang="it-IT" altLang="en-US">
              <a:solidFill>
                <a:srgbClr val="000000"/>
              </a:solidFill>
            </a:endParaRPr>
          </a:p>
        </p:txBody>
      </p:sp>
      <p:sp>
        <p:nvSpPr>
          <p:cNvPr id="321539" name="Rectangle 2">
            <a:extLst>
              <a:ext uri="{FF2B5EF4-FFF2-40B4-BE49-F238E27FC236}">
                <a16:creationId xmlns:a16="http://schemas.microsoft.com/office/drawing/2014/main" id="{4D606E35-4AFA-EA16-B00D-7CBD968482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1540" name="Rectangle 3">
            <a:extLst>
              <a:ext uri="{FF2B5EF4-FFF2-40B4-BE49-F238E27FC236}">
                <a16:creationId xmlns:a16="http://schemas.microsoft.com/office/drawing/2014/main" id="{D83D7F17-CEED-A50A-AAD2-50A49B1EF6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Les mesures de rationalisation (chaîne de montage, automation, etc.) conseillées par Taylor et adoptées par le Directeur créent de grands inconvénients, insécurité et stress parmi les travailleurs.</a:t>
            </a:r>
          </a:p>
          <a:p>
            <a:pPr eaLnBrk="1" hangingPunct="1">
              <a:spcBef>
                <a:spcPct val="0"/>
              </a:spcBef>
            </a:pPr>
            <a:endParaRPr lang="fr-FR" altLang="it-CH"/>
          </a:p>
          <a:p>
            <a:pPr eaLnBrk="1" hangingPunct="1">
              <a:spcBef>
                <a:spcPct val="0"/>
              </a:spcBef>
            </a:pPr>
            <a:r>
              <a:rPr lang="fr-FR" altLang="it-CH"/>
              <a:t>Les nouveaux mots d'ordre sont:</a:t>
            </a:r>
          </a:p>
          <a:p>
            <a:pPr eaLnBrk="1" hangingPunct="1">
              <a:spcBef>
                <a:spcPct val="0"/>
              </a:spcBef>
            </a:pPr>
            <a:r>
              <a:rPr lang="fr-FR" altLang="it-CH"/>
              <a:t>efficacité, accroître la productivité, rationalisation, restructuration, salaire au mérite, la déréglementation, et ainsi de suite.</a:t>
            </a:r>
          </a:p>
          <a:p>
            <a:pPr eaLnBrk="1" hangingPunct="1">
              <a:spcBef>
                <a:spcPct val="0"/>
              </a:spcBef>
            </a:pPr>
            <a:r>
              <a:rPr lang="fr-FR" altLang="it-CH"/>
              <a:t>Le résultat est une intensification de la concurrence entre les travailleurs, le stress, les heures de travail prolongées, l’augmentation du rythme de travail, une diminution de la protection des travailleurs vis-à-vis de l'employeur, la perte d'emplois, l'insécurité, des travailleurs pauvres (working-poors), et ainsi de suite.</a:t>
            </a:r>
          </a:p>
          <a:p>
            <a:pPr eaLnBrk="1" hangingPunct="1">
              <a:spcBef>
                <a:spcPct val="0"/>
              </a:spcBef>
            </a:pPr>
            <a:r>
              <a:rPr lang="fr-FR" altLang="it-CH"/>
              <a:t>Quand Henry Ford, sur conseil de Taylor, entroduit la ligne d’assemblage, les travailleurs ont refusé d’y travailler. Seul un doublement du salaire a persuadé les travailleurs à accepter la ligne d'assemblage. Mais il est évident que la qualité de vie des travailleurs c’est empirée.</a:t>
            </a:r>
          </a:p>
          <a:p>
            <a:pPr eaLnBrk="1" hangingPunct="1">
              <a:spcBef>
                <a:spcPct val="0"/>
              </a:spcBef>
            </a:pPr>
            <a:endParaRPr lang="fr-FR" altLang="it-CH"/>
          </a:p>
          <a:p>
            <a:pPr eaLnBrk="1" hangingPunct="1">
              <a:spcBef>
                <a:spcPct val="0"/>
              </a:spcBef>
            </a:pPr>
            <a:r>
              <a:rPr lang="fr-FR" altLang="it-CH"/>
              <a:t>https://fr.wikipedia.org/wiki/Marxiste#La_th.C3.A9orie_marxiste_du_travail</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a:extLst>
              <a:ext uri="{FF2B5EF4-FFF2-40B4-BE49-F238E27FC236}">
                <a16:creationId xmlns:a16="http://schemas.microsoft.com/office/drawing/2014/main" id="{5C381EB8-56D2-6AE8-05E6-59C85AB8C7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FC6FE4D-BD2F-4E1F-9B05-217ABCC4B15B}" type="slidenum">
              <a:rPr lang="it-IT" altLang="en-US" smtClean="0">
                <a:solidFill>
                  <a:srgbClr val="000000"/>
                </a:solidFill>
              </a:rPr>
              <a:pPr>
                <a:spcBef>
                  <a:spcPct val="0"/>
                </a:spcBef>
              </a:pPr>
              <a:t>51</a:t>
            </a:fld>
            <a:endParaRPr lang="it-IT" altLang="en-US">
              <a:solidFill>
                <a:srgbClr val="000000"/>
              </a:solidFill>
            </a:endParaRPr>
          </a:p>
        </p:txBody>
      </p:sp>
      <p:sp>
        <p:nvSpPr>
          <p:cNvPr id="323587" name="Rectangle 2">
            <a:extLst>
              <a:ext uri="{FF2B5EF4-FFF2-40B4-BE49-F238E27FC236}">
                <a16:creationId xmlns:a16="http://schemas.microsoft.com/office/drawing/2014/main" id="{D97BC267-034D-8DF9-1B63-6878AF45CF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3588" name="Rectangle 3">
            <a:extLst>
              <a:ext uri="{FF2B5EF4-FFF2-40B4-BE49-F238E27FC236}">
                <a16:creationId xmlns:a16="http://schemas.microsoft.com/office/drawing/2014/main" id="{8624A8A4-4F11-F9B2-70B7-7643D21BC0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Aux EUA, au début du 20e siècle, l’ingénieur Taylor enseigna comment fractionner le procès productif et créer la chaîne de montage. Le «taylorisme » est imposé aux ouvriers des usines Ford pour augmenter la productivité. </a:t>
            </a:r>
          </a:p>
          <a:p>
            <a:pPr eaLnBrk="1" hangingPunct="1">
              <a:spcBef>
                <a:spcPct val="0"/>
              </a:spcBef>
            </a:pPr>
            <a:r>
              <a:rPr lang="fr-FR" altLang="it-CH"/>
              <a:t>Pour les ouvriers, le travail devient un enfer.</a:t>
            </a:r>
          </a:p>
          <a:p>
            <a:pPr eaLnBrk="1" hangingPunct="1">
              <a:spcBef>
                <a:spcPct val="0"/>
              </a:spcBef>
            </a:pPr>
            <a:r>
              <a:rPr lang="fr-FR" altLang="it-CH"/>
              <a:t>Le temps nécessaire pour assembler une voiture passe de 12 heures à 39 minutes.</a:t>
            </a:r>
          </a:p>
          <a:p>
            <a:pPr eaLnBrk="1" hangingPunct="1">
              <a:spcBef>
                <a:spcPct val="0"/>
              </a:spcBef>
            </a:pPr>
            <a:r>
              <a:rPr lang="fr-FR" altLang="it-CH"/>
              <a:t>Par la suite Toyota introduit un système de travail qui lie les travailleurs à l’employeur mais leur garantit la place de travail à vie et d’autres avantages.</a:t>
            </a:r>
          </a:p>
          <a:p>
            <a:pPr eaLnBrk="1" hangingPunct="1">
              <a:spcBef>
                <a:spcPct val="0"/>
              </a:spcBef>
            </a:pPr>
            <a:endParaRPr lang="fr-FR" altLang="it-CH"/>
          </a:p>
          <a:p>
            <a:pPr eaLnBrk="1" hangingPunct="1">
              <a:spcBef>
                <a:spcPct val="0"/>
              </a:spcBef>
            </a:pPr>
            <a:r>
              <a:rPr lang="fr-FR" altLang="it-CH"/>
              <a:t>https://fr.wikipedia.org/wiki/Ligne_d%27assemblage</a:t>
            </a:r>
          </a:p>
          <a:p>
            <a:pPr eaLnBrk="1" hangingPunct="1">
              <a:spcBef>
                <a:spcPct val="0"/>
              </a:spcBef>
            </a:pPr>
            <a:r>
              <a:rPr lang="fr-FR" altLang="it-CH"/>
              <a:t>http://en.wikipedia.org/wiki/Assembly_line</a:t>
            </a:r>
          </a:p>
          <a:p>
            <a:pPr eaLnBrk="1" hangingPunct="1">
              <a:spcBef>
                <a:spcPct val="0"/>
              </a:spcBef>
            </a:pPr>
            <a:r>
              <a:rPr lang="fr-FR" altLang="it-CH"/>
              <a:t>https://fr.wikipedia.org/wiki/Ford_Motor_Company</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egnaposto immagine diapositiva 1">
            <a:extLst>
              <a:ext uri="{FF2B5EF4-FFF2-40B4-BE49-F238E27FC236}">
                <a16:creationId xmlns:a16="http://schemas.microsoft.com/office/drawing/2014/main" id="{1CD5D5CE-EB30-B076-9DA4-1DAE6EE27A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5635" name="Segnaposto note 2">
            <a:extLst>
              <a:ext uri="{FF2B5EF4-FFF2-40B4-BE49-F238E27FC236}">
                <a16:creationId xmlns:a16="http://schemas.microsoft.com/office/drawing/2014/main" id="{67DA0A95-0CB4-F6FD-BD25-6B4231BB59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Dans une chaîne de montage le cycle est le temps qui passe entre l’arrivée d’une pièce jusqu’à l’arrivée de la piece successive.</a:t>
            </a:r>
          </a:p>
          <a:p>
            <a:r>
              <a:rPr lang="en-US" altLang="en-US"/>
              <a:t>Un cycle inférieur aux 3 minutes est nocif pour la santé des travailleurs.</a:t>
            </a:r>
          </a:p>
          <a:p>
            <a:r>
              <a:rPr lang="en-US" altLang="en-US"/>
              <a:t>Un cycle de 3 minutes signifie que dans une journée de travail de 8 heures la même opération doit être répétée 160 fois, et ceci pendant des semaines…et même pendant des mois…</a:t>
            </a:r>
          </a:p>
        </p:txBody>
      </p:sp>
      <p:sp>
        <p:nvSpPr>
          <p:cNvPr id="325636" name="Segnaposto numero diapositiva 3">
            <a:extLst>
              <a:ext uri="{FF2B5EF4-FFF2-40B4-BE49-F238E27FC236}">
                <a16:creationId xmlns:a16="http://schemas.microsoft.com/office/drawing/2014/main" id="{65A3CF22-B77B-1C4A-0AAF-7C3ADE5989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346C44C-441A-4DCD-8275-C371A582F0A2}" type="slidenum">
              <a:rPr lang="it-CH" altLang="en-US" sz="1300" smtClean="0">
                <a:solidFill>
                  <a:srgbClr val="000000"/>
                </a:solidFill>
                <a:latin typeface="Calibri" panose="020F0502020204030204" pitchFamily="34" charset="0"/>
              </a:rPr>
              <a:pPr/>
              <a:t>52</a:t>
            </a:fld>
            <a:endParaRPr lang="it-CH" altLang="en-US" sz="1300">
              <a:solidFill>
                <a:srgbClr val="000000"/>
              </a:solidFill>
              <a:latin typeface="Calibri" panose="020F05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a:extLst>
              <a:ext uri="{FF2B5EF4-FFF2-40B4-BE49-F238E27FC236}">
                <a16:creationId xmlns:a16="http://schemas.microsoft.com/office/drawing/2014/main" id="{B0594F62-7211-F826-6231-E17BB65FDF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CB0F5FF-F0FC-4A42-803C-F9C49FF78F30}" type="slidenum">
              <a:rPr lang="it-IT" altLang="en-US" smtClean="0">
                <a:solidFill>
                  <a:srgbClr val="000000"/>
                </a:solidFill>
              </a:rPr>
              <a:pPr>
                <a:spcBef>
                  <a:spcPct val="0"/>
                </a:spcBef>
              </a:pPr>
              <a:t>53</a:t>
            </a:fld>
            <a:endParaRPr lang="it-IT" altLang="en-US">
              <a:solidFill>
                <a:srgbClr val="000000"/>
              </a:solidFill>
            </a:endParaRPr>
          </a:p>
        </p:txBody>
      </p:sp>
      <p:sp>
        <p:nvSpPr>
          <p:cNvPr id="327683" name="Rectangle 2">
            <a:extLst>
              <a:ext uri="{FF2B5EF4-FFF2-40B4-BE49-F238E27FC236}">
                <a16:creationId xmlns:a16="http://schemas.microsoft.com/office/drawing/2014/main" id="{1EEF85B4-544F-3D87-E9C0-1D2803D092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684" name="Rectangle 3">
            <a:extLst>
              <a:ext uri="{FF2B5EF4-FFF2-40B4-BE49-F238E27FC236}">
                <a16:creationId xmlns:a16="http://schemas.microsoft.com/office/drawing/2014/main" id="{B81680D3-68C8-52ED-FA37-36D04AFEEC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Le travail est déjà à la chaîne, même si la main d’ouvre est encore nombreuse.</a:t>
            </a:r>
            <a:endParaRPr lang="it-IT" altLang="it-CH"/>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a:extLst>
              <a:ext uri="{FF2B5EF4-FFF2-40B4-BE49-F238E27FC236}">
                <a16:creationId xmlns:a16="http://schemas.microsoft.com/office/drawing/2014/main" id="{09FB8B63-383E-B9F7-DCDC-B6D061703A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24E7F5-F262-4311-A9E4-B4999D9CF38E}" type="slidenum">
              <a:rPr lang="it-IT" altLang="en-US" smtClean="0">
                <a:solidFill>
                  <a:srgbClr val="000000"/>
                </a:solidFill>
              </a:rPr>
              <a:pPr>
                <a:spcBef>
                  <a:spcPct val="0"/>
                </a:spcBef>
              </a:pPr>
              <a:t>54</a:t>
            </a:fld>
            <a:endParaRPr lang="it-IT" altLang="en-US">
              <a:solidFill>
                <a:srgbClr val="000000"/>
              </a:solidFill>
            </a:endParaRPr>
          </a:p>
        </p:txBody>
      </p:sp>
      <p:sp>
        <p:nvSpPr>
          <p:cNvPr id="329731" name="Rectangle 2">
            <a:extLst>
              <a:ext uri="{FF2B5EF4-FFF2-40B4-BE49-F238E27FC236}">
                <a16:creationId xmlns:a16="http://schemas.microsoft.com/office/drawing/2014/main" id="{0D1833A2-1076-554C-1C46-BCB75ED987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9732" name="Rectangle 3">
            <a:extLst>
              <a:ext uri="{FF2B5EF4-FFF2-40B4-BE49-F238E27FC236}">
                <a16:creationId xmlns:a16="http://schemas.microsoft.com/office/drawing/2014/main" id="{253126F3-4749-E9AB-21A1-12A1A8AEC2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Travail à la chaîne</a:t>
            </a:r>
            <a:endParaRPr lang="it-IT" altLang="it-CH"/>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a:extLst>
              <a:ext uri="{FF2B5EF4-FFF2-40B4-BE49-F238E27FC236}">
                <a16:creationId xmlns:a16="http://schemas.microsoft.com/office/drawing/2014/main" id="{7568C520-09C9-BE1E-B3C9-58685EB9EA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587664-7ACA-4A06-8FD1-480976C9A0DC}" type="slidenum">
              <a:rPr lang="it-IT" altLang="en-US" smtClean="0">
                <a:solidFill>
                  <a:srgbClr val="000000"/>
                </a:solidFill>
              </a:rPr>
              <a:pPr>
                <a:spcBef>
                  <a:spcPct val="0"/>
                </a:spcBef>
              </a:pPr>
              <a:t>55</a:t>
            </a:fld>
            <a:endParaRPr lang="it-IT" altLang="en-US">
              <a:solidFill>
                <a:srgbClr val="000000"/>
              </a:solidFill>
            </a:endParaRPr>
          </a:p>
        </p:txBody>
      </p:sp>
      <p:sp>
        <p:nvSpPr>
          <p:cNvPr id="331779" name="Rectangle 2">
            <a:extLst>
              <a:ext uri="{FF2B5EF4-FFF2-40B4-BE49-F238E27FC236}">
                <a16:creationId xmlns:a16="http://schemas.microsoft.com/office/drawing/2014/main" id="{7FE4ED17-C1C3-3AC3-9935-A35047F816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1780" name="Rectangle 3">
            <a:extLst>
              <a:ext uri="{FF2B5EF4-FFF2-40B4-BE49-F238E27FC236}">
                <a16:creationId xmlns:a16="http://schemas.microsoft.com/office/drawing/2014/main" id="{B6380374-F0B4-0155-881F-C1A5D4F5B9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La chaîne de montage se répand. En Suisse, dans les années 1930, la chaîne de montage est introduite dans l’industrie horlogère.</a:t>
            </a:r>
          </a:p>
          <a:p>
            <a:pPr eaLnBrk="1" hangingPunct="1">
              <a:spcBef>
                <a:spcPct val="0"/>
              </a:spcBef>
            </a:pPr>
            <a:endParaRPr lang="fr-FR" altLang="it-CH"/>
          </a:p>
          <a:p>
            <a:pPr eaLnBrk="1" hangingPunct="1">
              <a:spcBef>
                <a:spcPct val="0"/>
              </a:spcBef>
            </a:pPr>
            <a:r>
              <a:rPr lang="it-IT" altLang="it-CH"/>
              <a:t>http://en.wikipedia.org/wiki/Fiat_Topolino</a:t>
            </a:r>
          </a:p>
          <a:p>
            <a:pPr eaLnBrk="1" hangingPunct="1">
              <a:spcBef>
                <a:spcPct val="0"/>
              </a:spcBef>
            </a:pPr>
            <a:r>
              <a:rPr lang="it-IT" altLang="it-CH"/>
              <a:t>http://en.wikipedia.org/wiki/Vespa</a:t>
            </a:r>
          </a:p>
          <a:p>
            <a:pPr eaLnBrk="1" hangingPunct="1">
              <a:spcBef>
                <a:spcPct val="0"/>
              </a:spcBef>
            </a:pPr>
            <a:endParaRPr lang="it-IT" altLang="it-CH"/>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a:extLst>
              <a:ext uri="{FF2B5EF4-FFF2-40B4-BE49-F238E27FC236}">
                <a16:creationId xmlns:a16="http://schemas.microsoft.com/office/drawing/2014/main" id="{B220593D-3D7A-2505-00D9-888B477CD7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8487257-D254-4651-A2F2-878B65B26A71}" type="slidenum">
              <a:rPr lang="it-IT" altLang="en-US" smtClean="0">
                <a:solidFill>
                  <a:srgbClr val="000000"/>
                </a:solidFill>
              </a:rPr>
              <a:pPr>
                <a:spcBef>
                  <a:spcPct val="0"/>
                </a:spcBef>
              </a:pPr>
              <a:t>56</a:t>
            </a:fld>
            <a:endParaRPr lang="it-IT" altLang="en-US">
              <a:solidFill>
                <a:srgbClr val="000000"/>
              </a:solidFill>
            </a:endParaRPr>
          </a:p>
        </p:txBody>
      </p:sp>
      <p:sp>
        <p:nvSpPr>
          <p:cNvPr id="333827" name="Rectangle 2">
            <a:extLst>
              <a:ext uri="{FF2B5EF4-FFF2-40B4-BE49-F238E27FC236}">
                <a16:creationId xmlns:a16="http://schemas.microsoft.com/office/drawing/2014/main" id="{D1AD431D-FBD9-DA09-32CF-813BBB3F24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3828" name="Rectangle 3">
            <a:extLst>
              <a:ext uri="{FF2B5EF4-FFF2-40B4-BE49-F238E27FC236}">
                <a16:creationId xmlns:a16="http://schemas.microsoft.com/office/drawing/2014/main" id="{068D05F3-5868-611F-A649-885DA0796E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Les chaînes de montage se perfectionnent</a:t>
            </a:r>
          </a:p>
          <a:p>
            <a:pPr eaLnBrk="1" hangingPunct="1">
              <a:spcBef>
                <a:spcPct val="0"/>
              </a:spcBef>
            </a:pPr>
            <a:endParaRPr lang="fr-CH" altLang="it-CH"/>
          </a:p>
          <a:p>
            <a:pPr eaLnBrk="1" hangingPunct="1">
              <a:spcBef>
                <a:spcPct val="0"/>
              </a:spcBef>
            </a:pPr>
            <a:r>
              <a:rPr lang="it-IT" altLang="it-CH"/>
              <a:t>https://fr.wikipedia.org/wiki/Volkswagen</a:t>
            </a:r>
          </a:p>
          <a:p>
            <a:pPr eaLnBrk="1" hangingPunct="1">
              <a:spcBef>
                <a:spcPct val="0"/>
              </a:spcBef>
            </a:pPr>
            <a:r>
              <a:rPr lang="it-IT" altLang="it-CH"/>
              <a:t>https://fr.wikipedia.org/wiki/Citroen</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a:extLst>
              <a:ext uri="{FF2B5EF4-FFF2-40B4-BE49-F238E27FC236}">
                <a16:creationId xmlns:a16="http://schemas.microsoft.com/office/drawing/2014/main" id="{222F4865-582B-A547-330A-56631D086D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EF6DF9-959D-46B3-BFCE-C17BBEEDB489}" type="slidenum">
              <a:rPr lang="it-IT" altLang="en-US" smtClean="0">
                <a:solidFill>
                  <a:srgbClr val="000000"/>
                </a:solidFill>
              </a:rPr>
              <a:pPr>
                <a:spcBef>
                  <a:spcPct val="0"/>
                </a:spcBef>
              </a:pPr>
              <a:t>57</a:t>
            </a:fld>
            <a:endParaRPr lang="it-IT" altLang="en-US">
              <a:solidFill>
                <a:srgbClr val="000000"/>
              </a:solidFill>
            </a:endParaRPr>
          </a:p>
        </p:txBody>
      </p:sp>
      <p:sp>
        <p:nvSpPr>
          <p:cNvPr id="335875" name="Rectangle 2">
            <a:extLst>
              <a:ext uri="{FF2B5EF4-FFF2-40B4-BE49-F238E27FC236}">
                <a16:creationId xmlns:a16="http://schemas.microsoft.com/office/drawing/2014/main" id="{904F2E7E-EAAA-B8F2-3B09-DB2AFC6E31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6" name="Rectangle 3">
            <a:extLst>
              <a:ext uri="{FF2B5EF4-FFF2-40B4-BE49-F238E27FC236}">
                <a16:creationId xmlns:a16="http://schemas.microsoft.com/office/drawing/2014/main" id="{A80F10A6-EF98-84D6-521C-E7423EF421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Toujours : chaîne de montage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a:extLst>
              <a:ext uri="{FF2B5EF4-FFF2-40B4-BE49-F238E27FC236}">
                <a16:creationId xmlns:a16="http://schemas.microsoft.com/office/drawing/2014/main" id="{793F6E13-2DF3-D6C1-778F-A3B0A4E295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A83120B-DAD3-4F23-B168-FBCDFB5CA639}" type="slidenum">
              <a:rPr lang="it-IT" altLang="en-US" smtClean="0">
                <a:solidFill>
                  <a:srgbClr val="000000"/>
                </a:solidFill>
              </a:rPr>
              <a:pPr>
                <a:spcBef>
                  <a:spcPct val="0"/>
                </a:spcBef>
              </a:pPr>
              <a:t>58</a:t>
            </a:fld>
            <a:endParaRPr lang="it-IT" altLang="en-US">
              <a:solidFill>
                <a:srgbClr val="000000"/>
              </a:solidFill>
            </a:endParaRPr>
          </a:p>
        </p:txBody>
      </p:sp>
      <p:sp>
        <p:nvSpPr>
          <p:cNvPr id="337923" name="Rectangle 2">
            <a:extLst>
              <a:ext uri="{FF2B5EF4-FFF2-40B4-BE49-F238E27FC236}">
                <a16:creationId xmlns:a16="http://schemas.microsoft.com/office/drawing/2014/main" id="{95509484-85B1-02A4-84AD-1BE8688275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24" name="Rectangle 3">
            <a:extLst>
              <a:ext uri="{FF2B5EF4-FFF2-40B4-BE49-F238E27FC236}">
                <a16:creationId xmlns:a16="http://schemas.microsoft.com/office/drawing/2014/main" id="{6CED3FF5-4B22-0C9D-C8E9-A1C3610173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Les machines automatiques (robot) remplacent les ouvriers des chaînes de montage</a:t>
            </a:r>
            <a:endParaRPr lang="it-IT" altLang="it-CH"/>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a:extLst>
              <a:ext uri="{FF2B5EF4-FFF2-40B4-BE49-F238E27FC236}">
                <a16:creationId xmlns:a16="http://schemas.microsoft.com/office/drawing/2014/main" id="{57E4EC60-D112-F48D-CB67-64D72DA5AC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6EC660-75F2-4333-86EE-F8689E07E717}" type="slidenum">
              <a:rPr lang="it-IT" altLang="en-US" smtClean="0">
                <a:solidFill>
                  <a:srgbClr val="000000"/>
                </a:solidFill>
              </a:rPr>
              <a:pPr>
                <a:spcBef>
                  <a:spcPct val="0"/>
                </a:spcBef>
              </a:pPr>
              <a:t>59</a:t>
            </a:fld>
            <a:endParaRPr lang="it-IT" altLang="en-US">
              <a:solidFill>
                <a:srgbClr val="000000"/>
              </a:solidFill>
            </a:endParaRPr>
          </a:p>
        </p:txBody>
      </p:sp>
      <p:sp>
        <p:nvSpPr>
          <p:cNvPr id="339971" name="Rectangle 2">
            <a:extLst>
              <a:ext uri="{FF2B5EF4-FFF2-40B4-BE49-F238E27FC236}">
                <a16:creationId xmlns:a16="http://schemas.microsoft.com/office/drawing/2014/main" id="{B5464D27-13CC-1B17-8752-D31E751BC5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9972" name="Rectangle 3">
            <a:extLst>
              <a:ext uri="{FF2B5EF4-FFF2-40B4-BE49-F238E27FC236}">
                <a16:creationId xmlns:a16="http://schemas.microsoft.com/office/drawing/2014/main" id="{33F4872E-39F0-503E-110C-CF6C9BA2B3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Peu d’opérations spécialisées sont encore exécutées par la main d’une femme où d’un homme.  </a:t>
            </a:r>
            <a:endParaRPr lang="it-IT" altLang="it-CH"/>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a:extLst>
              <a:ext uri="{FF2B5EF4-FFF2-40B4-BE49-F238E27FC236}">
                <a16:creationId xmlns:a16="http://schemas.microsoft.com/office/drawing/2014/main" id="{937F9FF4-13FB-F70B-C9B9-C12523611C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BB52C8-FA7E-4754-97FA-EC66FEEE5044}" type="slidenum">
              <a:rPr lang="it-IT" altLang="en-US" smtClean="0">
                <a:solidFill>
                  <a:srgbClr val="000000"/>
                </a:solidFill>
              </a:rPr>
              <a:pPr>
                <a:spcBef>
                  <a:spcPct val="0"/>
                </a:spcBef>
              </a:pPr>
              <a:t>6</a:t>
            </a:fld>
            <a:endParaRPr lang="it-IT" altLang="en-US">
              <a:solidFill>
                <a:srgbClr val="000000"/>
              </a:solidFill>
            </a:endParaRPr>
          </a:p>
        </p:txBody>
      </p:sp>
      <p:sp>
        <p:nvSpPr>
          <p:cNvPr id="231427" name="Rectangle 2">
            <a:extLst>
              <a:ext uri="{FF2B5EF4-FFF2-40B4-BE49-F238E27FC236}">
                <a16:creationId xmlns:a16="http://schemas.microsoft.com/office/drawing/2014/main" id="{DA6BDE23-8BF2-8BC0-B66C-454B40CCF3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8" name="Rectangle 3">
            <a:extLst>
              <a:ext uri="{FF2B5EF4-FFF2-40B4-BE49-F238E27FC236}">
                <a16:creationId xmlns:a16="http://schemas.microsoft.com/office/drawing/2014/main" id="{5CF8B48F-5767-DEB5-CE6B-3FE97EAA00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Dans le moyen-age les classes sociales étaient 3:</a:t>
            </a:r>
          </a:p>
          <a:p>
            <a:pPr eaLnBrk="1" hangingPunct="1">
              <a:spcBef>
                <a:spcPct val="0"/>
              </a:spcBef>
            </a:pPr>
            <a:r>
              <a:rPr lang="fr-FR" altLang="it-CH"/>
              <a:t>Les nobles/clergé, la bourgoisie, les serveurs de la glèbe</a:t>
            </a:r>
          </a:p>
          <a:p>
            <a:pPr eaLnBrk="1" hangingPunct="1">
              <a:spcBef>
                <a:spcPct val="0"/>
              </a:spcBef>
            </a:pPr>
            <a:endParaRPr lang="fr-FR" altLang="it-CH"/>
          </a:p>
          <a:p>
            <a:pPr eaLnBrk="1" hangingPunct="1">
              <a:spcBef>
                <a:spcPct val="0"/>
              </a:spcBef>
            </a:pPr>
            <a:r>
              <a:rPr lang="fr-FR" altLang="it-CH"/>
              <a:t>https://fr.wikipedia.org/wiki/Proletariat</a:t>
            </a:r>
          </a:p>
          <a:p>
            <a:pPr eaLnBrk="1" hangingPunct="1">
              <a:spcBef>
                <a:spcPct val="0"/>
              </a:spcBef>
            </a:pPr>
            <a:r>
              <a:rPr lang="fr-FR" altLang="it-CH"/>
              <a:t>http://it.wikipedia.org/wiki/Servit%C3%B9_della_gleba</a:t>
            </a:r>
          </a:p>
          <a:p>
            <a:pPr eaLnBrk="1" hangingPunct="1">
              <a:spcBef>
                <a:spcPct val="0"/>
              </a:spcBef>
            </a:pPr>
            <a:r>
              <a:rPr lang="en-US" altLang="it-CH"/>
              <a:t>Michael Parenti:  Democracy for the Few</a:t>
            </a:r>
          </a:p>
          <a:p>
            <a:pPr eaLnBrk="1" hangingPunct="1">
              <a:spcBef>
                <a:spcPct val="0"/>
              </a:spcBef>
            </a:pPr>
            <a:endParaRPr lang="en-US" altLang="it-CH"/>
          </a:p>
          <a:p>
            <a:pPr eaLnBrk="1" hangingPunct="1">
              <a:spcBef>
                <a:spcPct val="0"/>
              </a:spcBef>
            </a:pPr>
            <a:r>
              <a:rPr lang="fr-FR" altLang="it-CH"/>
              <a:t>La lutte des classes</a:t>
            </a:r>
          </a:p>
          <a:p>
            <a:pPr eaLnBrk="1" hangingPunct="1">
              <a:spcBef>
                <a:spcPct val="0"/>
              </a:spcBef>
            </a:pPr>
            <a:r>
              <a:rPr lang="fr-FR" altLang="it-CH"/>
              <a:t>Karl Marx a identifié 3 niveaux de la lutte des classes :</a:t>
            </a:r>
          </a:p>
          <a:p>
            <a:pPr eaLnBrk="1" hangingPunct="1">
              <a:spcBef>
                <a:spcPct val="0"/>
              </a:spcBef>
            </a:pPr>
            <a:r>
              <a:rPr lang="fr-FR" altLang="it-CH"/>
              <a:t>1 - Le conflit classique entre la bourgeoisie et le prolétariat, ou entre les propriétaires des moyens de production et les ouvriers.</a:t>
            </a:r>
          </a:p>
          <a:p>
            <a:pPr eaLnBrk="1" hangingPunct="1">
              <a:spcBef>
                <a:spcPct val="0"/>
              </a:spcBef>
            </a:pPr>
            <a:r>
              <a:rPr lang="fr-FR" altLang="it-CH"/>
              <a:t>2 - La société patriarcale - soumission et exploitation des femmes.</a:t>
            </a:r>
          </a:p>
          <a:p>
            <a:pPr eaLnBrk="1" hangingPunct="1">
              <a:spcBef>
                <a:spcPct val="0"/>
              </a:spcBef>
            </a:pPr>
            <a:r>
              <a:rPr lang="fr-FR" altLang="it-CH"/>
              <a:t>3 - Le conflit entre peuples exploiteurs et exploités - esclavage - colonialisme - nationalisme - lutte entre les Etats du Sud et les nations impérialistes.</a:t>
            </a:r>
          </a:p>
          <a:p>
            <a:pPr eaLnBrk="1" hangingPunct="1">
              <a:spcBef>
                <a:spcPct val="0"/>
              </a:spcBef>
            </a:pPr>
            <a:r>
              <a:rPr lang="fr-FR" altLang="it-CH"/>
              <a:t>Selon Karl Marz, la lutte des classes doit également être abolie en éliminant la proéminence des groupes sociaux (noirs, hispaniques, femmes, indigènes, etc.) avec les revendications sectorielles qui y sont liées. La lutte pour la liberté et la justice doit impliquer tout le monde sans distinction</a:t>
            </a:r>
          </a:p>
          <a:p>
            <a:pPr eaLnBrk="1" hangingPunct="1">
              <a:spcBef>
                <a:spcPct val="0"/>
              </a:spcBef>
            </a:pPr>
            <a:r>
              <a:rPr lang="fr-FR" altLang="it-CH"/>
              <a:t>Pour pouvoir prendre clairement parti du côté de la justice et des exploités, il faut prendre en considération et connaître la lutte des classes. Malheureusement, aujourd'hui de nombreux partis politiques, y compris ceux de gauche, ont perdu cette capacité.</a:t>
            </a:r>
          </a:p>
          <a:p>
            <a:pPr eaLnBrk="1" hangingPunct="1">
              <a:spcBef>
                <a:spcPct val="0"/>
              </a:spcBef>
            </a:pPr>
            <a:endParaRPr lang="fr-FR" altLang="it-CH"/>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a:extLst>
              <a:ext uri="{FF2B5EF4-FFF2-40B4-BE49-F238E27FC236}">
                <a16:creationId xmlns:a16="http://schemas.microsoft.com/office/drawing/2014/main" id="{9972C846-7690-E60B-0027-B5092BF4E8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F9EF37A-C6BB-41C1-ADDC-7BA454AFB058}" type="slidenum">
              <a:rPr lang="it-IT" altLang="en-US" smtClean="0">
                <a:solidFill>
                  <a:srgbClr val="000000"/>
                </a:solidFill>
              </a:rPr>
              <a:pPr>
                <a:spcBef>
                  <a:spcPct val="0"/>
                </a:spcBef>
              </a:pPr>
              <a:t>60</a:t>
            </a:fld>
            <a:endParaRPr lang="it-IT" altLang="en-US">
              <a:solidFill>
                <a:srgbClr val="000000"/>
              </a:solidFill>
            </a:endParaRPr>
          </a:p>
        </p:txBody>
      </p:sp>
      <p:sp>
        <p:nvSpPr>
          <p:cNvPr id="342019" name="Rectangle 2">
            <a:extLst>
              <a:ext uri="{FF2B5EF4-FFF2-40B4-BE49-F238E27FC236}">
                <a16:creationId xmlns:a16="http://schemas.microsoft.com/office/drawing/2014/main" id="{FFF27B3F-542A-4918-A702-B2A8B6C3C6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20" name="Rectangle 3">
            <a:extLst>
              <a:ext uri="{FF2B5EF4-FFF2-40B4-BE49-F238E27FC236}">
                <a16:creationId xmlns:a16="http://schemas.microsoft.com/office/drawing/2014/main" id="{4EE91CEB-7DD1-1F9B-736F-31CDE6DFF2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Le rythme, les temps e les cadences sont infernaux: c’est une forme moderne d’esclavage.</a:t>
            </a:r>
            <a:endParaRPr lang="it-IT" altLang="it-CH"/>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a:extLst>
              <a:ext uri="{FF2B5EF4-FFF2-40B4-BE49-F238E27FC236}">
                <a16:creationId xmlns:a16="http://schemas.microsoft.com/office/drawing/2014/main" id="{A59742AA-CB7F-6A11-4A76-9064551063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7EEE59D-6E98-4C16-815D-8DAE3E849A8B}" type="slidenum">
              <a:rPr lang="it-IT" altLang="en-US" smtClean="0">
                <a:solidFill>
                  <a:srgbClr val="000000"/>
                </a:solidFill>
              </a:rPr>
              <a:pPr>
                <a:spcBef>
                  <a:spcPct val="0"/>
                </a:spcBef>
              </a:pPr>
              <a:t>61</a:t>
            </a:fld>
            <a:endParaRPr lang="it-IT" altLang="en-US">
              <a:solidFill>
                <a:srgbClr val="000000"/>
              </a:solidFill>
            </a:endParaRPr>
          </a:p>
        </p:txBody>
      </p:sp>
      <p:sp>
        <p:nvSpPr>
          <p:cNvPr id="344067" name="Rectangle 2">
            <a:extLst>
              <a:ext uri="{FF2B5EF4-FFF2-40B4-BE49-F238E27FC236}">
                <a16:creationId xmlns:a16="http://schemas.microsoft.com/office/drawing/2014/main" id="{589DFC23-6770-A073-80C3-503143E8110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4068" name="Rectangle 3">
            <a:extLst>
              <a:ext uri="{FF2B5EF4-FFF2-40B4-BE49-F238E27FC236}">
                <a16:creationId xmlns:a16="http://schemas.microsoft.com/office/drawing/2014/main" id="{3BA47B4B-4151-5B2F-5014-2547102F77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L’enfer du travail  = travail infernal: tout ça pour produire plus encore.</a:t>
            </a:r>
            <a:endParaRPr lang="it-IT" altLang="it-CH"/>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egnaposto immagine diapositiva 1">
            <a:extLst>
              <a:ext uri="{FF2B5EF4-FFF2-40B4-BE49-F238E27FC236}">
                <a16:creationId xmlns:a16="http://schemas.microsoft.com/office/drawing/2014/main" id="{4B131044-0857-14FB-4C62-D6A2F931E8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6115" name="Segnaposto note 2">
            <a:extLst>
              <a:ext uri="{FF2B5EF4-FFF2-40B4-BE49-F238E27FC236}">
                <a16:creationId xmlns:a16="http://schemas.microsoft.com/office/drawing/2014/main" id="{CD198E93-877F-1A9F-AB77-C853A4519C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Partout, les mêmes gestes et le même rythme. Même pas le temps pour sourire au photographe. </a:t>
            </a:r>
          </a:p>
          <a:p>
            <a:r>
              <a:rPr lang="fr-FR" altLang="it-CH"/>
              <a:t>C'est la mondialisation de la chaîne de travail et de l’exploitation de l’homme par l’homme qui asservisent l'humanité.</a:t>
            </a:r>
          </a:p>
          <a:p>
            <a:endParaRPr lang="fr-FR" altLang="it-CH"/>
          </a:p>
          <a:p>
            <a:r>
              <a:rPr lang="fr-FR" altLang="it-CH"/>
              <a:t>La mondialisation, la pandémie du virus Corona et les problèmes environnementaux ont mis en évidence à quel point les économies de tous les pays sont interdépendantes. Si nous voulons un avenir meilleur dans ce contexte, il n'y a plus de place pour le nationalisme, le séparatisme, l'esprit de clocher et l'égoïsme. La nécessité de redistribuer la richesse et le travaille pour la créer est également de plus en plus évidente.</a:t>
            </a:r>
          </a:p>
          <a:p>
            <a:endParaRPr lang="fr-FR" altLang="it-CH"/>
          </a:p>
          <a:p>
            <a:r>
              <a:rPr lang="it-CH" altLang="it-CH"/>
              <a:t>https://fr.wikipedia.org/wiki/Globalisation</a:t>
            </a:r>
          </a:p>
        </p:txBody>
      </p:sp>
      <p:sp>
        <p:nvSpPr>
          <p:cNvPr id="346116" name="Segnaposto numero diapositiva 3">
            <a:extLst>
              <a:ext uri="{FF2B5EF4-FFF2-40B4-BE49-F238E27FC236}">
                <a16:creationId xmlns:a16="http://schemas.microsoft.com/office/drawing/2014/main" id="{8BE974B5-F7E9-B58B-0425-3EBC732E9F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5498DC-15A6-4577-99BF-600747DD3A19}" type="slidenum">
              <a:rPr lang="it-CH" altLang="en-US" smtClean="0">
                <a:solidFill>
                  <a:srgbClr val="000000"/>
                </a:solidFill>
              </a:rPr>
              <a:pPr>
                <a:spcBef>
                  <a:spcPct val="0"/>
                </a:spcBef>
              </a:pPr>
              <a:t>62</a:t>
            </a:fld>
            <a:endParaRPr lang="it-CH" altLang="en-US">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egnaposto immagine diapositiva 1">
            <a:extLst>
              <a:ext uri="{FF2B5EF4-FFF2-40B4-BE49-F238E27FC236}">
                <a16:creationId xmlns:a16="http://schemas.microsoft.com/office/drawing/2014/main" id="{F3A814FF-8118-D0FA-A8DA-BC2D5CA872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63" name="Segnaposto note 2">
            <a:extLst>
              <a:ext uri="{FF2B5EF4-FFF2-40B4-BE49-F238E27FC236}">
                <a16:creationId xmlns:a16="http://schemas.microsoft.com/office/drawing/2014/main" id="{05FA33C1-ABFD-7A97-D860-786781CA40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Hanes Factory, Haiti</a:t>
            </a:r>
          </a:p>
          <a:p>
            <a:endParaRPr lang="it-CH" altLang="it-CH"/>
          </a:p>
          <a:p>
            <a:r>
              <a:rPr lang="it-CH" altLang="it-CH"/>
              <a:t>http://action.sumofus.org/a/haiti-hanes/?sub=fb</a:t>
            </a:r>
          </a:p>
          <a:p>
            <a:r>
              <a:rPr lang="it-CH" altLang="it-CH"/>
              <a:t>http://usas.org/2012/01/24/tell-gildan-and-hanes-reinstate-haitian-union-leaders-immediately/</a:t>
            </a:r>
          </a:p>
        </p:txBody>
      </p:sp>
      <p:sp>
        <p:nvSpPr>
          <p:cNvPr id="348164" name="Segnaposto numero diapositiva 3">
            <a:extLst>
              <a:ext uri="{FF2B5EF4-FFF2-40B4-BE49-F238E27FC236}">
                <a16:creationId xmlns:a16="http://schemas.microsoft.com/office/drawing/2014/main" id="{ED793F53-E7D0-EBFF-2374-A7D564EBBE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A9801E1-3350-4672-A3C9-3A1240F8378C}" type="slidenum">
              <a:rPr lang="it-CH" altLang="en-US" smtClean="0">
                <a:solidFill>
                  <a:srgbClr val="000000"/>
                </a:solidFill>
              </a:rPr>
              <a:pPr>
                <a:spcBef>
                  <a:spcPct val="0"/>
                </a:spcBef>
              </a:pPr>
              <a:t>63</a:t>
            </a:fld>
            <a:endParaRPr lang="it-CH" altLang="en-US">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egnaposto immagine diapositiva 1">
            <a:extLst>
              <a:ext uri="{FF2B5EF4-FFF2-40B4-BE49-F238E27FC236}">
                <a16:creationId xmlns:a16="http://schemas.microsoft.com/office/drawing/2014/main" id="{CC9FE75F-6AE3-2EAA-B3E3-82912B20AB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0211" name="Segnaposto note 2">
            <a:extLst>
              <a:ext uri="{FF2B5EF4-FFF2-40B4-BE49-F238E27FC236}">
                <a16:creationId xmlns:a16="http://schemas.microsoft.com/office/drawing/2014/main" id="{4A49B7D5-2E8E-B90E-2D3C-345F663393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Ici, les travailleurs doivent travailler environ 66 heures par semaine et reçoivent moins de 1 $ par jour.</a:t>
            </a:r>
          </a:p>
          <a:p>
            <a:endParaRPr lang="fr-FR" altLang="it-CH"/>
          </a:p>
          <a:p>
            <a:r>
              <a:rPr lang="it-CH" altLang="it-CH"/>
              <a:t>http://reportage.corriere.it/esteri/2014/made-in-ethiopia-la-nuova-fabbrica-del-mondo/</a:t>
            </a:r>
          </a:p>
          <a:p>
            <a:r>
              <a:rPr lang="it-CH" altLang="it-CH"/>
              <a:t>http://blogs.wsj.com/corporate-intelligence/2014/05/15/why-made-in-ethiopia-could-be-the-next-made-in-china/</a:t>
            </a:r>
          </a:p>
          <a:p>
            <a:endParaRPr lang="it-CH" altLang="it-CH"/>
          </a:p>
        </p:txBody>
      </p:sp>
      <p:sp>
        <p:nvSpPr>
          <p:cNvPr id="350212" name="Segnaposto numero diapositiva 3">
            <a:extLst>
              <a:ext uri="{FF2B5EF4-FFF2-40B4-BE49-F238E27FC236}">
                <a16:creationId xmlns:a16="http://schemas.microsoft.com/office/drawing/2014/main" id="{3FE3BCAF-17F0-DCA5-2190-2011B8C7DE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E171BB-E14B-4512-9338-414DAD5E4749}" type="slidenum">
              <a:rPr lang="it-CH" altLang="en-US" smtClean="0">
                <a:solidFill>
                  <a:srgbClr val="000000"/>
                </a:solidFill>
              </a:rPr>
              <a:pPr>
                <a:spcBef>
                  <a:spcPct val="0"/>
                </a:spcBef>
              </a:pPr>
              <a:t>64</a:t>
            </a:fld>
            <a:endParaRPr lang="it-CH" altLang="en-US">
              <a:solidFill>
                <a:srgbClr val="00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egnaposto immagine diapositiva 1">
            <a:extLst>
              <a:ext uri="{FF2B5EF4-FFF2-40B4-BE49-F238E27FC236}">
                <a16:creationId xmlns:a16="http://schemas.microsoft.com/office/drawing/2014/main" id="{285154A5-38AC-1E88-2CFC-2446E4E00E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2259" name="Segnaposto note 2">
            <a:extLst>
              <a:ext uri="{FF2B5EF4-FFF2-40B4-BE49-F238E27FC236}">
                <a16:creationId xmlns:a16="http://schemas.microsoft.com/office/drawing/2014/main" id="{1535B516-AEB5-ED64-F80E-15E51D1D60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La proportion indiquée dans la fiche s'applique généralement à tous les produits et secteurs industriels à faible et moyenne valeur ajoutée avec une production dans les pays à bas salaires.</a:t>
            </a:r>
          </a:p>
          <a:p>
            <a:r>
              <a:rPr lang="fr-FR" altLang="it-CH"/>
              <a:t>La proportion s'applique également aux matières premières produites ou extraites dans les pays du tiers monde: cacao, coton, bois, bananes, coltan, etc. etc. Dans beaucoup de ces cas, la déforestation, l'utilisation excessive du sol et de l'eau ou la pollution créée par l'extraction ou la transformation de matières premières ou la production de biens de faible valeur s'ajoutent à l'exploitation de la main-d'œuvre locale. Dans de nombreux cas, il y a aussi l'exploitation du travail des enfants et en général les salaires sont très bas, insuffisants pour permettre aux travailleurs de mener une vie digne.</a:t>
            </a:r>
          </a:p>
          <a:p>
            <a:endParaRPr lang="fr-FR" altLang="it-CH"/>
          </a:p>
          <a:p>
            <a:r>
              <a:rPr lang="fr-FR" altLang="it-CH"/>
              <a:t>Chaussures - La procédure est la suivante:</a:t>
            </a:r>
          </a:p>
          <a:p>
            <a:r>
              <a:rPr lang="fr-FR" altLang="it-CH"/>
              <a:t>Le maison XY (par exemple Nike) effectue une recherche technique et commerciale et prépare un modèle de chaussure ou d’un vêtement. Souvent pour concevoir la chaussure (par exemple une chaussure de randonnée) la maison XY se sert de designers, stylistes et / ou de spécialistes externes. Cela coûte 11% du prix final de la chaussure. Immédiatement on dépose le modèle de sorte que la maison XY ait le droit exclusif.</a:t>
            </a:r>
          </a:p>
          <a:p>
            <a:r>
              <a:rPr lang="fr-FR" altLang="it-CH"/>
              <a:t>Plus tard, la maison XY lance un concours chez plusieurs ou chez tous les fabricants de chaussures à travers le monde (c'est la «mondialisation») leur demandant de soumettre des offres pour la production d'une chaussure égales au modèle .</a:t>
            </a:r>
          </a:p>
          <a:p>
            <a:r>
              <a:rPr lang="fr-FR" altLang="it-CH"/>
              <a:t>Les fabricants, afin d'offrir le prix le plus bas et ainsi remporter le contrat, compriment tous les coûts, en premier lieu celui du travail.</a:t>
            </a:r>
          </a:p>
          <a:p>
            <a:r>
              <a:rPr lang="fr-FR" altLang="it-CH"/>
              <a:t>Connu le coût de production (environ 12% du prix final de la chaussure) la maison XY offre la chaussure aux détaillants de chaussures à travers le monde (c'est la «mondialisation») à un prix qui correspond à environ 50% du prix final de la chaussure.</a:t>
            </a:r>
          </a:p>
          <a:p>
            <a:r>
              <a:rPr lang="fr-FR" altLang="it-CH"/>
              <a:t>Le détaillant qui veut vendre le type de chaussure offerte par la maison XY (par exemple un soulier spécifique pour le trekking) n'a presque pas le choix parce que la maison XY détient l’exclusive. Toutefois, le détaillant reçoit un support technique et publicitaire  par la maison XY  qui pour cette tâche consacre 8,5% du prix final de la chaussure.</a:t>
            </a:r>
          </a:p>
          <a:p>
            <a:r>
              <a:rPr lang="fr-FR" altLang="it-CH"/>
              <a:t>Le détaillant a à son tour une marge de 50% du prix final de la chaussure, cependant, il doit supporter le risque pour toute marchandise invendue et les coûts de la vente et il doit également partager les bénéfices avec un éventuel sous- revendeurs.</a:t>
            </a:r>
          </a:p>
          <a:p>
            <a:r>
              <a:rPr lang="fr-FR" altLang="it-CH"/>
              <a:t>Évidemment, les chiffres ci-dessus peuvent varier d'un cas à l'autre .</a:t>
            </a:r>
          </a:p>
          <a:p>
            <a:r>
              <a:rPr lang="fr-FR" altLang="it-CH"/>
              <a:t>Après réception des commandes des détaillants, la maison XY ordonne la quantité de chaussures nécessaires chez le fabricant, surveille la production et effectue les livraisons aux détaillant.</a:t>
            </a:r>
          </a:p>
          <a:p>
            <a:r>
              <a:rPr lang="fr-FR" altLang="it-CH"/>
              <a:t>Notez que parfois les marchandises sont vendues directement au consommateur par le fabricant où par la maison des souliers XY à un prix inférieur à celui pratiqué par le détaillant. Souvent, le détaillant, juste pour vider l'entrepôt afin de pouvoir le remplir avec des marchandises neuves et plus à la mode, vend les restes à un prix inférieur et, des fois, même inférieur au prix d’achat (soldes) .</a:t>
            </a:r>
          </a:p>
          <a:p>
            <a:endParaRPr lang="fr-FR" altLang="it-CH"/>
          </a:p>
          <a:p>
            <a:pPr>
              <a:lnSpc>
                <a:spcPct val="107000"/>
              </a:lnSpc>
              <a:spcBef>
                <a:spcPct val="0"/>
              </a:spcBef>
              <a:spcAft>
                <a:spcPts val="800"/>
              </a:spcAft>
            </a:pPr>
            <a:r>
              <a:rPr lang="en-US" altLang="en-US" u="sng">
                <a:solidFill>
                  <a:srgbClr val="0563C1"/>
                </a:solidFill>
                <a:ea typeface="Calibri" panose="020F0502020204030204" pitchFamily="34" charset="0"/>
                <a:cs typeface="Times New Roman" panose="02020603050405020304" pitchFamily="18" charset="0"/>
                <a:hlinkClick r:id="rId3"/>
              </a:rPr>
              <a:t>https://fr.wikipedia.org/wiki/Chaussure</a:t>
            </a:r>
            <a:endParaRPr lang="en-US" altLang="en-US">
              <a:ea typeface="Calibri" panose="020F0502020204030204" pitchFamily="34" charset="0"/>
              <a:cs typeface="Times New Roman" panose="02020603050405020304" pitchFamily="18" charset="0"/>
            </a:endParaRPr>
          </a:p>
          <a:p>
            <a:r>
              <a:rPr lang="fr-FR" altLang="it-CH"/>
              <a:t>http://www.quora.com/How-much-does-a-pair-of-Nike-shoes-cost-to-produce</a:t>
            </a:r>
          </a:p>
          <a:p>
            <a:r>
              <a:rPr lang="fr-FR" altLang="it-CH"/>
              <a:t>http://en.wikipedia.org/wiki/Value-form#Real_prices_and_ideal_prices</a:t>
            </a:r>
          </a:p>
          <a:p>
            <a:r>
              <a:rPr lang="fr-FR" altLang="it-CH"/>
              <a:t>http://en.wikipedia.org/wiki/Shoemaking</a:t>
            </a:r>
          </a:p>
          <a:p>
            <a:endParaRPr lang="fr-FR" altLang="it-CH"/>
          </a:p>
        </p:txBody>
      </p:sp>
      <p:sp>
        <p:nvSpPr>
          <p:cNvPr id="352260" name="Segnaposto numero diapositiva 3">
            <a:extLst>
              <a:ext uri="{FF2B5EF4-FFF2-40B4-BE49-F238E27FC236}">
                <a16:creationId xmlns:a16="http://schemas.microsoft.com/office/drawing/2014/main" id="{3957B0EE-2042-8121-F296-C23BA460D6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0129BF-DF61-4664-89EE-1868580EA80A}" type="slidenum">
              <a:rPr lang="it-CH" altLang="en-US" smtClean="0">
                <a:solidFill>
                  <a:srgbClr val="000000"/>
                </a:solidFill>
              </a:rPr>
              <a:pPr>
                <a:spcBef>
                  <a:spcPct val="0"/>
                </a:spcBef>
              </a:pPr>
              <a:t>65</a:t>
            </a:fld>
            <a:endParaRPr lang="it-CH" altLang="en-US">
              <a:solidFill>
                <a:srgbClr val="000000"/>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egnaposto immagine diapositiva 1">
            <a:extLst>
              <a:ext uri="{FF2B5EF4-FFF2-40B4-BE49-F238E27FC236}">
                <a16:creationId xmlns:a16="http://schemas.microsoft.com/office/drawing/2014/main" id="{A8E15849-1EBE-46EA-2DAE-45DDD8E0BD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4307" name="Segnaposto note 2">
            <a:extLst>
              <a:ext uri="{FF2B5EF4-FFF2-40B4-BE49-F238E27FC236}">
                <a16:creationId xmlns:a16="http://schemas.microsoft.com/office/drawing/2014/main" id="{65FE0AFD-F6D2-CDB8-84D2-CD8B650AC7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Bef>
                <a:spcPct val="0"/>
              </a:spcBef>
              <a:spcAft>
                <a:spcPts val="800"/>
              </a:spcAft>
            </a:pPr>
            <a:r>
              <a:rPr lang="en-US" altLang="en-US" u="sng">
                <a:solidFill>
                  <a:srgbClr val="0563C1"/>
                </a:solidFill>
                <a:ea typeface="Calibri" panose="020F0502020204030204" pitchFamily="34" charset="0"/>
                <a:cs typeface="Times New Roman" panose="02020603050405020304" pitchFamily="18" charset="0"/>
                <a:hlinkClick r:id="rId3"/>
              </a:rPr>
              <a:t>https://fr.wikipedia.org/wiki/Impression_3D</a:t>
            </a:r>
            <a:endParaRPr lang="en-US" altLang="en-US">
              <a:ea typeface="Calibri" panose="020F0502020204030204" pitchFamily="34" charset="0"/>
              <a:cs typeface="Times New Roman" panose="02020603050405020304" pitchFamily="18" charset="0"/>
            </a:endParaRPr>
          </a:p>
          <a:p>
            <a:endParaRPr lang="it-CH" altLang="it-CH">
              <a:ea typeface="Calibri" panose="020F0502020204030204" pitchFamily="34" charset="0"/>
              <a:cs typeface="Times New Roman" panose="02020603050405020304" pitchFamily="18" charset="0"/>
            </a:endParaRPr>
          </a:p>
        </p:txBody>
      </p:sp>
      <p:sp>
        <p:nvSpPr>
          <p:cNvPr id="354308" name="Segnaposto numero diapositiva 3">
            <a:extLst>
              <a:ext uri="{FF2B5EF4-FFF2-40B4-BE49-F238E27FC236}">
                <a16:creationId xmlns:a16="http://schemas.microsoft.com/office/drawing/2014/main" id="{5B2EA2A3-8376-4D72-6CEA-B48ACD8A96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DA994D7-3692-43EC-AEDB-9529CADBB475}" type="slidenum">
              <a:rPr lang="it-CH" altLang="en-US" sz="1300" smtClean="0"/>
              <a:pPr>
                <a:spcBef>
                  <a:spcPct val="0"/>
                </a:spcBef>
              </a:pPr>
              <a:t>66</a:t>
            </a:fld>
            <a:endParaRPr lang="it-CH" altLang="en-US" sz="13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egnaposto immagine diapositiva 1">
            <a:extLst>
              <a:ext uri="{FF2B5EF4-FFF2-40B4-BE49-F238E27FC236}">
                <a16:creationId xmlns:a16="http://schemas.microsoft.com/office/drawing/2014/main" id="{9620CF5A-B1A9-4B0E-327F-2D219013C2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6355" name="Segnaposto note 2">
            <a:extLst>
              <a:ext uri="{FF2B5EF4-FFF2-40B4-BE49-F238E27FC236}">
                <a16:creationId xmlns:a16="http://schemas.microsoft.com/office/drawing/2014/main" id="{DB97F392-4B7F-B3B9-22E1-4DFCCAE97A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http://en.wikipedia.org/wiki/2013_Savar_building_collapse</a:t>
            </a:r>
          </a:p>
          <a:p>
            <a:r>
              <a:rPr lang="it-CH" altLang="it-CH"/>
              <a:t>http://en.wikipedia.org/wiki/List_of_industrial_disasters</a:t>
            </a:r>
          </a:p>
        </p:txBody>
      </p:sp>
      <p:sp>
        <p:nvSpPr>
          <p:cNvPr id="356356" name="Segnaposto numero diapositiva 3">
            <a:extLst>
              <a:ext uri="{FF2B5EF4-FFF2-40B4-BE49-F238E27FC236}">
                <a16:creationId xmlns:a16="http://schemas.microsoft.com/office/drawing/2014/main" id="{E5770271-B79B-BB1F-BEB9-3C160D4D29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6C88B8-90CE-4EF2-9E5B-00CD026DD0A7}" type="slidenum">
              <a:rPr lang="it-CH" altLang="en-US" smtClean="0"/>
              <a:pPr>
                <a:spcBef>
                  <a:spcPct val="0"/>
                </a:spcBef>
              </a:pPr>
              <a:t>67</a:t>
            </a:fld>
            <a:endParaRPr lang="it-CH"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a:extLst>
              <a:ext uri="{FF2B5EF4-FFF2-40B4-BE49-F238E27FC236}">
                <a16:creationId xmlns:a16="http://schemas.microsoft.com/office/drawing/2014/main" id="{DF21D5C7-7476-2360-B66F-A13D1A3908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0BC7130-0A1E-4E37-8981-C90B587E4275}" type="slidenum">
              <a:rPr lang="it-IT" altLang="en-US" smtClean="0">
                <a:solidFill>
                  <a:srgbClr val="000000"/>
                </a:solidFill>
              </a:rPr>
              <a:pPr>
                <a:spcBef>
                  <a:spcPct val="0"/>
                </a:spcBef>
              </a:pPr>
              <a:t>68</a:t>
            </a:fld>
            <a:endParaRPr lang="it-IT" altLang="en-US">
              <a:solidFill>
                <a:srgbClr val="000000"/>
              </a:solidFill>
            </a:endParaRPr>
          </a:p>
        </p:txBody>
      </p:sp>
      <p:sp>
        <p:nvSpPr>
          <p:cNvPr id="358403" name="Rectangle 2">
            <a:extLst>
              <a:ext uri="{FF2B5EF4-FFF2-40B4-BE49-F238E27FC236}">
                <a16:creationId xmlns:a16="http://schemas.microsoft.com/office/drawing/2014/main" id="{C596A702-A196-9F54-95F6-6A9EFBAC79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04" name="Rectangle 3">
            <a:extLst>
              <a:ext uri="{FF2B5EF4-FFF2-40B4-BE49-F238E27FC236}">
                <a16:creationId xmlns:a16="http://schemas.microsoft.com/office/drawing/2014/main" id="{BB6162E6-6B93-CBB3-4788-D7BF67E6AB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Inéluctable: chaque pièce sera projetée en fonction d’une production mécanique automatisée.</a:t>
            </a:r>
            <a:endParaRPr lang="it-IT" altLang="it-CH"/>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a:extLst>
              <a:ext uri="{FF2B5EF4-FFF2-40B4-BE49-F238E27FC236}">
                <a16:creationId xmlns:a16="http://schemas.microsoft.com/office/drawing/2014/main" id="{853ECAF4-0BAE-C36F-0284-AE342162F9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627275A-ECEA-4D75-9684-B6C59429CFEC}" type="slidenum">
              <a:rPr lang="it-IT" altLang="en-US" smtClean="0">
                <a:solidFill>
                  <a:srgbClr val="000000"/>
                </a:solidFill>
              </a:rPr>
              <a:pPr>
                <a:spcBef>
                  <a:spcPct val="0"/>
                </a:spcBef>
              </a:pPr>
              <a:t>69</a:t>
            </a:fld>
            <a:endParaRPr lang="it-IT" altLang="en-US">
              <a:solidFill>
                <a:srgbClr val="000000"/>
              </a:solidFill>
            </a:endParaRPr>
          </a:p>
        </p:txBody>
      </p:sp>
      <p:sp>
        <p:nvSpPr>
          <p:cNvPr id="360451" name="Rectangle 2">
            <a:extLst>
              <a:ext uri="{FF2B5EF4-FFF2-40B4-BE49-F238E27FC236}">
                <a16:creationId xmlns:a16="http://schemas.microsoft.com/office/drawing/2014/main" id="{52C35A23-5C53-A336-F377-85E370CC8A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0452" name="Rectangle 3">
            <a:extLst>
              <a:ext uri="{FF2B5EF4-FFF2-40B4-BE49-F238E27FC236}">
                <a16:creationId xmlns:a16="http://schemas.microsoft.com/office/drawing/2014/main" id="{4B1C6EC0-574A-6248-521F-78BD06FFAE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Dans beaucoup de fabriques la chaîne de montage est une réalité.</a:t>
            </a:r>
            <a:endParaRPr lang="it-IT" altLang="it-CH"/>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a:extLst>
              <a:ext uri="{FF2B5EF4-FFF2-40B4-BE49-F238E27FC236}">
                <a16:creationId xmlns:a16="http://schemas.microsoft.com/office/drawing/2014/main" id="{19075368-4C3D-363B-DBAD-9FBC905902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4C1CD20-53EA-46E4-9DF7-32B12B5B6F79}" type="slidenum">
              <a:rPr lang="it-IT" altLang="en-US" smtClean="0">
                <a:solidFill>
                  <a:srgbClr val="000000"/>
                </a:solidFill>
              </a:rPr>
              <a:pPr>
                <a:spcBef>
                  <a:spcPct val="0"/>
                </a:spcBef>
              </a:pPr>
              <a:t>7</a:t>
            </a:fld>
            <a:endParaRPr lang="it-IT" altLang="en-US">
              <a:solidFill>
                <a:srgbClr val="000000"/>
              </a:solidFill>
            </a:endParaRPr>
          </a:p>
        </p:txBody>
      </p:sp>
      <p:sp>
        <p:nvSpPr>
          <p:cNvPr id="233475" name="Rectangle 2">
            <a:extLst>
              <a:ext uri="{FF2B5EF4-FFF2-40B4-BE49-F238E27FC236}">
                <a16:creationId xmlns:a16="http://schemas.microsoft.com/office/drawing/2014/main" id="{E313ED10-BD4C-8257-B31C-4ED7490736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6" name="Rectangle 3">
            <a:extLst>
              <a:ext uri="{FF2B5EF4-FFF2-40B4-BE49-F238E27FC236}">
                <a16:creationId xmlns:a16="http://schemas.microsoft.com/office/drawing/2014/main" id="{FE48B0E9-FCC9-71F3-FAED-717275E2EB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Les capitalistes ont un certain capital initial qu’ils aimeraient multiplier (c’est humain). Avoir plus c’est mieux! </a:t>
            </a:r>
          </a:p>
          <a:p>
            <a:pPr eaLnBrk="1" hangingPunct="1">
              <a:spcBef>
                <a:spcPct val="0"/>
              </a:spcBef>
            </a:pPr>
            <a:r>
              <a:rPr lang="fr-FR" altLang="it-CH"/>
              <a:t>Suivant l'exemple de ce qui est fait aux EUA, pour multiplier leur capital, ils décident de construire et vendre des automobiles.</a:t>
            </a:r>
          </a:p>
          <a:p>
            <a:pPr eaLnBrk="1" hangingPunct="1">
              <a:spcBef>
                <a:spcPct val="0"/>
              </a:spcBef>
            </a:pPr>
            <a:endParaRPr lang="fr-FR" altLang="it-CH"/>
          </a:p>
          <a:p>
            <a:pPr eaLnBrk="1" hangingPunct="1">
              <a:spcBef>
                <a:spcPct val="0"/>
              </a:spcBef>
            </a:pPr>
            <a:r>
              <a:rPr lang="fr-FR" altLang="it-CH"/>
              <a:t>Historiquement sont connu: </a:t>
            </a:r>
          </a:p>
          <a:p>
            <a:pPr eaLnBrk="1" hangingPunct="1">
              <a:spcBef>
                <a:spcPct val="0"/>
              </a:spcBef>
            </a:pPr>
            <a:r>
              <a:rPr lang="fr-FR" altLang="it-CH"/>
              <a:t>- Le capitalisme colonial (exploitation des colonies) </a:t>
            </a:r>
          </a:p>
          <a:p>
            <a:pPr eaLnBrk="1" hangingPunct="1">
              <a:spcBef>
                <a:spcPct val="0"/>
              </a:spcBef>
            </a:pPr>
            <a:r>
              <a:rPr lang="fr-FR" altLang="it-CH"/>
              <a:t>- Le capitalisme industriel (l'exploitation des travailleurs) </a:t>
            </a:r>
          </a:p>
          <a:p>
            <a:pPr eaLnBrk="1" hangingPunct="1">
              <a:spcBef>
                <a:spcPct val="0"/>
              </a:spcBef>
            </a:pPr>
            <a:r>
              <a:rPr lang="fr-FR" altLang="it-CH"/>
              <a:t>- Le capitalisme managérial (gestion d'actifs et maximisation du profit) </a:t>
            </a:r>
          </a:p>
          <a:p>
            <a:pPr eaLnBrk="1" hangingPunct="1">
              <a:spcBef>
                <a:spcPct val="0"/>
              </a:spcBef>
            </a:pPr>
            <a:r>
              <a:rPr lang="fr-FR" altLang="it-CH"/>
              <a:t>- Le capitalisme financier (accumulation du capital) </a:t>
            </a:r>
          </a:p>
          <a:p>
            <a:pPr eaLnBrk="1" hangingPunct="1">
              <a:spcBef>
                <a:spcPct val="0"/>
              </a:spcBef>
            </a:pPr>
            <a:r>
              <a:rPr lang="fr-FR" altLang="it-CH"/>
              <a:t>Les différentes formes de capitalisme peuvent coexister et prendre les différents aspects (par exemple, le colonialisme et le néo-colonialisme). </a:t>
            </a:r>
          </a:p>
          <a:p>
            <a:pPr eaLnBrk="1" hangingPunct="1">
              <a:spcBef>
                <a:spcPct val="0"/>
              </a:spcBef>
            </a:pPr>
            <a:endParaRPr lang="fr-FR" altLang="it-CH"/>
          </a:p>
          <a:p>
            <a:pPr eaLnBrk="1" hangingPunct="1">
              <a:spcBef>
                <a:spcPct val="0"/>
              </a:spcBef>
            </a:pPr>
            <a:r>
              <a:rPr lang="it-IT" altLang="it-CH"/>
              <a:t>https://fr.wikipedia.org/wiki/Capitalisme_financier</a:t>
            </a:r>
          </a:p>
          <a:p>
            <a:pPr eaLnBrk="1" hangingPunct="1">
              <a:spcBef>
                <a:spcPct val="0"/>
              </a:spcBef>
            </a:pPr>
            <a:r>
              <a:rPr lang="it-IT" altLang="it-CH"/>
              <a:t>https://fr.wikipedia.org/wiki/Histoire_du_capitalisme</a:t>
            </a:r>
          </a:p>
          <a:p>
            <a:pPr eaLnBrk="1" hangingPunct="1">
              <a:spcBef>
                <a:spcPct val="0"/>
              </a:spcBef>
            </a:pPr>
            <a:endParaRPr lang="it-IT" altLang="it-CH"/>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a:extLst>
              <a:ext uri="{FF2B5EF4-FFF2-40B4-BE49-F238E27FC236}">
                <a16:creationId xmlns:a16="http://schemas.microsoft.com/office/drawing/2014/main" id="{B1907DC5-C375-1E1A-7E45-7B56E70D4A7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D1CE74B-7851-47BF-8B8A-8C8CFB7355EB}" type="slidenum">
              <a:rPr lang="it-IT" altLang="en-US" smtClean="0">
                <a:solidFill>
                  <a:srgbClr val="000000"/>
                </a:solidFill>
                <a:latin typeface="Arial" panose="020B0604020202020204" pitchFamily="34" charset="0"/>
              </a:rPr>
              <a:pPr>
                <a:spcBef>
                  <a:spcPct val="0"/>
                </a:spcBef>
              </a:pPr>
              <a:t>70</a:t>
            </a:fld>
            <a:endParaRPr lang="it-IT" altLang="en-US">
              <a:solidFill>
                <a:srgbClr val="000000"/>
              </a:solidFill>
              <a:latin typeface="Arial" panose="020B0604020202020204" pitchFamily="34" charset="0"/>
            </a:endParaRPr>
          </a:p>
        </p:txBody>
      </p:sp>
      <p:sp>
        <p:nvSpPr>
          <p:cNvPr id="362499" name="Rectangle 2">
            <a:extLst>
              <a:ext uri="{FF2B5EF4-FFF2-40B4-BE49-F238E27FC236}">
                <a16:creationId xmlns:a16="http://schemas.microsoft.com/office/drawing/2014/main" id="{A27A3E6E-0E3D-EFD7-4169-5DCC2E4BAD47}"/>
              </a:ext>
            </a:extLst>
          </p:cNvPr>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2500" name="Rectangle 3">
            <a:extLst>
              <a:ext uri="{FF2B5EF4-FFF2-40B4-BE49-F238E27FC236}">
                <a16:creationId xmlns:a16="http://schemas.microsoft.com/office/drawing/2014/main" id="{8ECB4959-D6B5-393E-4889-0009176C8F1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Dans toutes les branches de la production on introduit la chaîne de montage</a:t>
            </a:r>
            <a:endParaRPr lang="it-IT" altLang="it-CH"/>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a:extLst>
              <a:ext uri="{FF2B5EF4-FFF2-40B4-BE49-F238E27FC236}">
                <a16:creationId xmlns:a16="http://schemas.microsoft.com/office/drawing/2014/main" id="{F36FCC63-D9EB-23BE-EAA7-97E2205D22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D1A3D64-C7A4-4202-9760-5EEB5EA03D09}" type="slidenum">
              <a:rPr lang="it-IT" altLang="en-US" smtClean="0">
                <a:solidFill>
                  <a:srgbClr val="000000"/>
                </a:solidFill>
              </a:rPr>
              <a:pPr>
                <a:spcBef>
                  <a:spcPct val="0"/>
                </a:spcBef>
              </a:pPr>
              <a:t>71</a:t>
            </a:fld>
            <a:endParaRPr lang="it-IT" altLang="en-US">
              <a:solidFill>
                <a:srgbClr val="000000"/>
              </a:solidFill>
            </a:endParaRPr>
          </a:p>
        </p:txBody>
      </p:sp>
      <p:sp>
        <p:nvSpPr>
          <p:cNvPr id="364547" name="Rectangle 2">
            <a:extLst>
              <a:ext uri="{FF2B5EF4-FFF2-40B4-BE49-F238E27FC236}">
                <a16:creationId xmlns:a16="http://schemas.microsoft.com/office/drawing/2014/main" id="{844DB0FD-964D-3467-76B1-E4D925ED42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4548" name="Rectangle 3">
            <a:extLst>
              <a:ext uri="{FF2B5EF4-FFF2-40B4-BE49-F238E27FC236}">
                <a16:creationId xmlns:a16="http://schemas.microsoft.com/office/drawing/2014/main" id="{F1DB315A-998F-EC5C-1ADF-54A2350881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Les machines télécommandées remplacent les ouvriers</a:t>
            </a:r>
            <a:endParaRPr lang="it-IT" altLang="it-CH"/>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a:extLst>
              <a:ext uri="{FF2B5EF4-FFF2-40B4-BE49-F238E27FC236}">
                <a16:creationId xmlns:a16="http://schemas.microsoft.com/office/drawing/2014/main" id="{F2471C5D-D354-2B63-8AFD-A36E535C592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B4B5CF2-E0EF-4F90-838A-12EF2BA9E0D5}" type="slidenum">
              <a:rPr lang="it-IT" altLang="en-US" smtClean="0">
                <a:solidFill>
                  <a:srgbClr val="000000"/>
                </a:solidFill>
              </a:rPr>
              <a:pPr>
                <a:spcBef>
                  <a:spcPct val="0"/>
                </a:spcBef>
              </a:pPr>
              <a:t>72</a:t>
            </a:fld>
            <a:endParaRPr lang="it-IT" altLang="en-US">
              <a:solidFill>
                <a:srgbClr val="000000"/>
              </a:solidFill>
            </a:endParaRPr>
          </a:p>
        </p:txBody>
      </p:sp>
      <p:sp>
        <p:nvSpPr>
          <p:cNvPr id="366595" name="Rectangle 2">
            <a:extLst>
              <a:ext uri="{FF2B5EF4-FFF2-40B4-BE49-F238E27FC236}">
                <a16:creationId xmlns:a16="http://schemas.microsoft.com/office/drawing/2014/main" id="{2C110CDB-7C0D-5931-0A09-631D68A536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6596" name="Rectangle 3">
            <a:extLst>
              <a:ext uri="{FF2B5EF4-FFF2-40B4-BE49-F238E27FC236}">
                <a16:creationId xmlns:a16="http://schemas.microsoft.com/office/drawing/2014/main" id="{675513B1-A95B-25E6-41DD-B2A49C1B86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Le mécanicien métallurgiste est un métier qualifié. Malgré cela il a été remplacé par une machine.</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a:extLst>
              <a:ext uri="{FF2B5EF4-FFF2-40B4-BE49-F238E27FC236}">
                <a16:creationId xmlns:a16="http://schemas.microsoft.com/office/drawing/2014/main" id="{BFCAAEEE-E0E1-F749-93BD-1678E46B9F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E829D5-C311-4121-BEF9-40995EB49EF4}" type="slidenum">
              <a:rPr lang="it-IT" altLang="en-US" smtClean="0">
                <a:solidFill>
                  <a:srgbClr val="000000"/>
                </a:solidFill>
              </a:rPr>
              <a:pPr>
                <a:spcBef>
                  <a:spcPct val="0"/>
                </a:spcBef>
              </a:pPr>
              <a:t>73</a:t>
            </a:fld>
            <a:endParaRPr lang="it-IT" altLang="en-US">
              <a:solidFill>
                <a:srgbClr val="000000"/>
              </a:solidFill>
            </a:endParaRPr>
          </a:p>
        </p:txBody>
      </p:sp>
      <p:sp>
        <p:nvSpPr>
          <p:cNvPr id="368643" name="Rectangle 2">
            <a:extLst>
              <a:ext uri="{FF2B5EF4-FFF2-40B4-BE49-F238E27FC236}">
                <a16:creationId xmlns:a16="http://schemas.microsoft.com/office/drawing/2014/main" id="{E745ED01-7739-0017-8DA2-7A15AECBF7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44" name="Rectangle 3">
            <a:extLst>
              <a:ext uri="{FF2B5EF4-FFF2-40B4-BE49-F238E27FC236}">
                <a16:creationId xmlns:a16="http://schemas.microsoft.com/office/drawing/2014/main" id="{A0E611D6-772D-B044-D340-89A740D866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L’ouvrier spécialisé en soudure a aussi été remplacé par une machine automatique.</a:t>
            </a:r>
            <a:endParaRPr lang="it-IT" altLang="it-CH"/>
          </a:p>
          <a:p>
            <a:pPr eaLnBrk="1" hangingPunct="1">
              <a:spcBef>
                <a:spcPct val="0"/>
              </a:spcBef>
            </a:pPr>
            <a:endParaRPr lang="it-IT" altLang="it-CH"/>
          </a:p>
          <a:p>
            <a:pPr eaLnBrk="1" hangingPunct="1">
              <a:spcBef>
                <a:spcPct val="0"/>
              </a:spcBef>
            </a:pPr>
            <a:r>
              <a:rPr lang="it-IT" altLang="it-CH"/>
              <a:t>https://en.wikipedia.org/wiki/Welding_robot</a:t>
            </a:r>
          </a:p>
          <a:p>
            <a:pPr eaLnBrk="1" hangingPunct="1">
              <a:spcBef>
                <a:spcPct val="0"/>
              </a:spcBef>
            </a:pPr>
            <a:endParaRPr lang="it-IT" altLang="it-CH"/>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a:extLst>
              <a:ext uri="{FF2B5EF4-FFF2-40B4-BE49-F238E27FC236}">
                <a16:creationId xmlns:a16="http://schemas.microsoft.com/office/drawing/2014/main" id="{54C9DFDB-4C4C-AAD2-5DD5-99B153C4A8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C568694-0DF2-481D-940A-0487307A75CD}" type="slidenum">
              <a:rPr lang="it-IT" altLang="en-US" smtClean="0">
                <a:solidFill>
                  <a:srgbClr val="000000"/>
                </a:solidFill>
              </a:rPr>
              <a:pPr>
                <a:spcBef>
                  <a:spcPct val="0"/>
                </a:spcBef>
              </a:pPr>
              <a:t>74</a:t>
            </a:fld>
            <a:endParaRPr lang="it-IT" altLang="en-US">
              <a:solidFill>
                <a:srgbClr val="000000"/>
              </a:solidFill>
            </a:endParaRPr>
          </a:p>
        </p:txBody>
      </p:sp>
      <p:sp>
        <p:nvSpPr>
          <p:cNvPr id="370691" name="Rectangle 2">
            <a:extLst>
              <a:ext uri="{FF2B5EF4-FFF2-40B4-BE49-F238E27FC236}">
                <a16:creationId xmlns:a16="http://schemas.microsoft.com/office/drawing/2014/main" id="{19493764-CAD3-9BF7-E852-BC346D947B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0692" name="Rectangle 3">
            <a:extLst>
              <a:ext uri="{FF2B5EF4-FFF2-40B4-BE49-F238E27FC236}">
                <a16:creationId xmlns:a16="http://schemas.microsoft.com/office/drawing/2014/main" id="{5C884A1D-7CC2-3673-5D1C-F5258812B4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Tout est automatique. Peu d'ouvriers spécialisés sont restés.</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a:extLst>
              <a:ext uri="{FF2B5EF4-FFF2-40B4-BE49-F238E27FC236}">
                <a16:creationId xmlns:a16="http://schemas.microsoft.com/office/drawing/2014/main" id="{B95C3095-A57F-CF8C-6A84-ABB734C581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FB819D0-2906-4BBB-808D-9B240141D886}" type="slidenum">
              <a:rPr lang="it-IT" altLang="en-US" smtClean="0">
                <a:solidFill>
                  <a:srgbClr val="000000"/>
                </a:solidFill>
              </a:rPr>
              <a:pPr>
                <a:spcBef>
                  <a:spcPct val="0"/>
                </a:spcBef>
              </a:pPr>
              <a:t>75</a:t>
            </a:fld>
            <a:endParaRPr lang="it-IT" altLang="en-US">
              <a:solidFill>
                <a:srgbClr val="000000"/>
              </a:solidFill>
            </a:endParaRPr>
          </a:p>
        </p:txBody>
      </p:sp>
      <p:sp>
        <p:nvSpPr>
          <p:cNvPr id="372739" name="Rectangle 2">
            <a:extLst>
              <a:ext uri="{FF2B5EF4-FFF2-40B4-BE49-F238E27FC236}">
                <a16:creationId xmlns:a16="http://schemas.microsoft.com/office/drawing/2014/main" id="{76A01ED5-26C3-0FD6-5697-05A08078EC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2740" name="Rectangle 3">
            <a:extLst>
              <a:ext uri="{FF2B5EF4-FFF2-40B4-BE49-F238E27FC236}">
                <a16:creationId xmlns:a16="http://schemas.microsoft.com/office/drawing/2014/main" id="{DBE08B1C-8254-F3E4-B522-2FE1129504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L’automation  partout</a:t>
            </a:r>
            <a:endParaRPr lang="it-IT" altLang="it-CH"/>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a:extLst>
              <a:ext uri="{FF2B5EF4-FFF2-40B4-BE49-F238E27FC236}">
                <a16:creationId xmlns:a16="http://schemas.microsoft.com/office/drawing/2014/main" id="{533B06E0-4CEC-23CC-76C6-F06B6D9409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72F8863-8FCB-43C6-A489-8D383F9376BD}" type="slidenum">
              <a:rPr lang="it-IT" altLang="en-US" smtClean="0">
                <a:solidFill>
                  <a:srgbClr val="000000"/>
                </a:solidFill>
              </a:rPr>
              <a:pPr>
                <a:spcBef>
                  <a:spcPct val="0"/>
                </a:spcBef>
              </a:pPr>
              <a:t>76</a:t>
            </a:fld>
            <a:endParaRPr lang="it-IT" altLang="en-US">
              <a:solidFill>
                <a:srgbClr val="000000"/>
              </a:solidFill>
            </a:endParaRPr>
          </a:p>
        </p:txBody>
      </p:sp>
      <p:sp>
        <p:nvSpPr>
          <p:cNvPr id="374787" name="Rectangle 2">
            <a:extLst>
              <a:ext uri="{FF2B5EF4-FFF2-40B4-BE49-F238E27FC236}">
                <a16:creationId xmlns:a16="http://schemas.microsoft.com/office/drawing/2014/main" id="{454A2CF1-1F42-1471-AECA-ABABB7BF13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4788" name="Rectangle 3">
            <a:extLst>
              <a:ext uri="{FF2B5EF4-FFF2-40B4-BE49-F238E27FC236}">
                <a16:creationId xmlns:a16="http://schemas.microsoft.com/office/drawing/2014/main" id="{8E7BA230-BEF0-362E-1CB1-AC99CC8AEC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Partout des machines automatiques programmées (robots) remplacent l’ouvrier, même s’il est spécialisé.</a:t>
            </a:r>
          </a:p>
          <a:p>
            <a:pPr eaLnBrk="1" hangingPunct="1">
              <a:spcBef>
                <a:spcPct val="0"/>
              </a:spcBef>
            </a:pPr>
            <a:endParaRPr lang="fr-FR" altLang="it-CH"/>
          </a:p>
          <a:p>
            <a:pPr eaLnBrk="1" hangingPunct="1">
              <a:spcBef>
                <a:spcPct val="0"/>
              </a:spcBef>
            </a:pPr>
            <a:r>
              <a:rPr lang="it-IT" altLang="it-CH"/>
              <a:t>https://fr.wikipedia.org/wiki/Robot</a:t>
            </a:r>
          </a:p>
          <a:p>
            <a:pPr eaLnBrk="1" hangingPunct="1">
              <a:spcBef>
                <a:spcPct val="0"/>
              </a:spcBef>
            </a:pPr>
            <a:r>
              <a:rPr lang="it-IT" altLang="it-CH"/>
              <a:t>http://en.wikipedia.org/wiki/Robotics</a:t>
            </a:r>
          </a:p>
          <a:p>
            <a:pPr eaLnBrk="1" hangingPunct="1">
              <a:spcBef>
                <a:spcPct val="0"/>
              </a:spcBef>
            </a:pPr>
            <a:r>
              <a:rPr lang="it-IT" altLang="it-CH"/>
              <a:t>https://fr.wikipedia.org/wiki/Robotique</a:t>
            </a:r>
          </a:p>
          <a:p>
            <a:pPr eaLnBrk="1" hangingPunct="1">
              <a:spcBef>
                <a:spcPct val="0"/>
              </a:spcBef>
            </a:pPr>
            <a:r>
              <a:rPr lang="it-IT" altLang="it-CH"/>
              <a:t>https://en.wikipedia.org/wiki/Pelton_turbine</a:t>
            </a:r>
          </a:p>
          <a:p>
            <a:pPr eaLnBrk="1" hangingPunct="1">
              <a:spcBef>
                <a:spcPct val="0"/>
              </a:spcBef>
            </a:pPr>
            <a:endParaRPr lang="it-IT" altLang="it-CH"/>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egnaposto immagine diapositiva 1">
            <a:extLst>
              <a:ext uri="{FF2B5EF4-FFF2-40B4-BE49-F238E27FC236}">
                <a16:creationId xmlns:a16="http://schemas.microsoft.com/office/drawing/2014/main" id="{1F15F05D-29D7-063D-9CDB-4D9B253330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6835" name="Segnaposto note 2">
            <a:extLst>
              <a:ext uri="{FF2B5EF4-FFF2-40B4-BE49-F238E27FC236}">
                <a16:creationId xmlns:a16="http://schemas.microsoft.com/office/drawing/2014/main" id="{F1A03E77-E266-29FD-C229-926D818E0F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Le robot magasinier, le robot tailleur de pierre, le robot mécanicien, le robot graphique (il sait écrire!).</a:t>
            </a:r>
          </a:p>
          <a:p>
            <a:pPr eaLnBrk="1" hangingPunct="1">
              <a:spcBef>
                <a:spcPct val="0"/>
              </a:spcBef>
            </a:pPr>
            <a:endParaRPr lang="fr-FR" altLang="it-CH"/>
          </a:p>
          <a:p>
            <a:pPr eaLnBrk="1" hangingPunct="1">
              <a:spcBef>
                <a:spcPct val="0"/>
              </a:spcBef>
            </a:pPr>
            <a:r>
              <a:rPr lang="fr-FR" altLang="it-CH"/>
              <a:t>https://en.wikipedia.org/wiki/Erik_Brynjolfsson</a:t>
            </a:r>
          </a:p>
          <a:p>
            <a:pPr eaLnBrk="1" hangingPunct="1">
              <a:spcBef>
                <a:spcPct val="0"/>
              </a:spcBef>
            </a:pPr>
            <a:r>
              <a:rPr lang="fr-FR" altLang="it-CH"/>
              <a:t>https://fr.wikipedia.org/wiki/Robotique</a:t>
            </a:r>
          </a:p>
          <a:p>
            <a:pPr eaLnBrk="1" hangingPunct="1">
              <a:spcBef>
                <a:spcPct val="0"/>
              </a:spcBef>
            </a:pPr>
            <a:r>
              <a:rPr lang="fr-FR" altLang="it-CH"/>
              <a:t>http://raceagainstthemachine.com/</a:t>
            </a:r>
          </a:p>
          <a:p>
            <a:pPr eaLnBrk="1" hangingPunct="1">
              <a:spcBef>
                <a:spcPct val="0"/>
              </a:spcBef>
            </a:pPr>
            <a:endParaRPr lang="fr-FR" altLang="it-CH"/>
          </a:p>
          <a:p>
            <a:pPr eaLnBrk="1" hangingPunct="1">
              <a:spcBef>
                <a:spcPct val="0"/>
              </a:spcBef>
            </a:pPr>
            <a:r>
              <a:rPr lang="fr-FR" altLang="it-CH"/>
              <a:t>https://www2.deloitte.com/content/dam/Deloitte/lu/Documents/operations/lu-intelligent-automation-business-world.pdf</a:t>
            </a:r>
          </a:p>
          <a:p>
            <a:pPr eaLnBrk="1" hangingPunct="1">
              <a:spcBef>
                <a:spcPct val="0"/>
              </a:spcBef>
            </a:pPr>
            <a:r>
              <a:rPr lang="fr-FR" altLang="it-CH"/>
              <a:t>http://www.bbc.com/news/technology-34066941</a:t>
            </a:r>
          </a:p>
          <a:p>
            <a:pPr eaLnBrk="1" hangingPunct="1">
              <a:spcBef>
                <a:spcPct val="0"/>
              </a:spcBef>
            </a:pPr>
            <a:r>
              <a:rPr lang="fr-FR" altLang="it-CH"/>
              <a:t>http://www2.deloitte.com/content/dam/Deloitte/uk/Documents/finance/deloitte-uk-finance-robots-are-coming.pdf</a:t>
            </a:r>
          </a:p>
          <a:p>
            <a:pPr eaLnBrk="1" hangingPunct="1">
              <a:spcBef>
                <a:spcPct val="0"/>
              </a:spcBef>
            </a:pPr>
            <a:endParaRPr lang="fr-FR" altLang="it-CH"/>
          </a:p>
          <a:p>
            <a:pPr eaLnBrk="1" hangingPunct="1">
              <a:spcBef>
                <a:spcPct val="0"/>
              </a:spcBef>
            </a:pPr>
            <a:endParaRPr lang="fr-FR" altLang="it-CH"/>
          </a:p>
          <a:p>
            <a:pPr eaLnBrk="1" hangingPunct="1">
              <a:spcBef>
                <a:spcPct val="0"/>
              </a:spcBef>
            </a:pPr>
            <a:endParaRPr lang="fr-FR" altLang="it-CH"/>
          </a:p>
          <a:p>
            <a:pPr eaLnBrk="1" hangingPunct="1">
              <a:spcBef>
                <a:spcPct val="0"/>
              </a:spcBef>
            </a:pPr>
            <a:endParaRPr lang="fr-FR" altLang="it-CH"/>
          </a:p>
        </p:txBody>
      </p:sp>
      <p:sp>
        <p:nvSpPr>
          <p:cNvPr id="376836" name="Segnaposto numero diapositiva 3">
            <a:extLst>
              <a:ext uri="{FF2B5EF4-FFF2-40B4-BE49-F238E27FC236}">
                <a16:creationId xmlns:a16="http://schemas.microsoft.com/office/drawing/2014/main" id="{80C84E41-819C-CF3C-34B3-B8EF8913D1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74FE21-CD80-4E57-8264-98C3ADDF6234}" type="slidenum">
              <a:rPr lang="it-IT" altLang="en-US" smtClean="0">
                <a:solidFill>
                  <a:srgbClr val="000000"/>
                </a:solidFill>
              </a:rPr>
              <a:pPr>
                <a:spcBef>
                  <a:spcPct val="0"/>
                </a:spcBef>
              </a:pPr>
              <a:t>77</a:t>
            </a:fld>
            <a:endParaRPr lang="it-IT" altLang="en-US">
              <a:solidFill>
                <a:srgbClr val="000000"/>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egnaposto immagine diapositiva 1">
            <a:extLst>
              <a:ext uri="{FF2B5EF4-FFF2-40B4-BE49-F238E27FC236}">
                <a16:creationId xmlns:a16="http://schemas.microsoft.com/office/drawing/2014/main" id="{BE665B9B-3844-BDE8-731C-28D224FFAF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883" name="Segnaposto note 2">
            <a:extLst>
              <a:ext uri="{FF2B5EF4-FFF2-40B4-BE49-F238E27FC236}">
                <a16:creationId xmlns:a16="http://schemas.microsoft.com/office/drawing/2014/main" id="{3C8EE263-97CD-8F29-DF88-9498D5C066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Erik Brynjolfsson et Andrew McAfee (2014), The second Machine Age</a:t>
            </a:r>
          </a:p>
          <a:p>
            <a:r>
              <a:rPr lang="en-US" altLang="it-CH"/>
              <a:t>Jörg Luyken (2015) «Are robots about to take away 18 millions jobs?», thelocal.de, 4 mai</a:t>
            </a:r>
          </a:p>
          <a:p>
            <a:r>
              <a:rPr lang="it-CH" altLang="it-CH"/>
              <a:t>.</a:t>
            </a:r>
          </a:p>
          <a:p>
            <a:endParaRPr lang="it-CH" altLang="it-CH"/>
          </a:p>
        </p:txBody>
      </p:sp>
      <p:sp>
        <p:nvSpPr>
          <p:cNvPr id="378884" name="Segnaposto numero diapositiva 3">
            <a:extLst>
              <a:ext uri="{FF2B5EF4-FFF2-40B4-BE49-F238E27FC236}">
                <a16:creationId xmlns:a16="http://schemas.microsoft.com/office/drawing/2014/main" id="{9262FF3A-33AB-1E74-FA87-78CC20F365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306BD06-09A6-4BFE-9950-359F79974B75}" type="slidenum">
              <a:rPr lang="it-CH" altLang="en-US" smtClean="0">
                <a:solidFill>
                  <a:srgbClr val="000000"/>
                </a:solidFill>
              </a:rPr>
              <a:pPr>
                <a:spcBef>
                  <a:spcPct val="0"/>
                </a:spcBef>
              </a:pPr>
              <a:t>78</a:t>
            </a:fld>
            <a:endParaRPr lang="it-CH" altLang="en-US">
              <a:solidFill>
                <a:srgbClr val="000000"/>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a:extLst>
              <a:ext uri="{FF2B5EF4-FFF2-40B4-BE49-F238E27FC236}">
                <a16:creationId xmlns:a16="http://schemas.microsoft.com/office/drawing/2014/main" id="{4C123EA7-F828-BD65-D286-015BB8BC84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DF02D81-4B70-4509-B8D8-911D9E2BE08A}" type="slidenum">
              <a:rPr lang="it-IT" altLang="en-US" smtClean="0">
                <a:solidFill>
                  <a:srgbClr val="000000"/>
                </a:solidFill>
                <a:latin typeface="Arial" panose="020B0604020202020204" pitchFamily="34" charset="0"/>
              </a:rPr>
              <a:pPr>
                <a:spcBef>
                  <a:spcPct val="0"/>
                </a:spcBef>
              </a:pPr>
              <a:t>79</a:t>
            </a:fld>
            <a:endParaRPr lang="it-IT" altLang="en-US">
              <a:solidFill>
                <a:srgbClr val="000000"/>
              </a:solidFill>
              <a:latin typeface="Arial" panose="020B0604020202020204" pitchFamily="34" charset="0"/>
            </a:endParaRPr>
          </a:p>
        </p:txBody>
      </p:sp>
      <p:sp>
        <p:nvSpPr>
          <p:cNvPr id="380931" name="Rectangle 2">
            <a:extLst>
              <a:ext uri="{FF2B5EF4-FFF2-40B4-BE49-F238E27FC236}">
                <a16:creationId xmlns:a16="http://schemas.microsoft.com/office/drawing/2014/main" id="{31644D17-9FEC-E00E-2100-384128291D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0932" name="Rectangle 3">
            <a:extLst>
              <a:ext uri="{FF2B5EF4-FFF2-40B4-BE49-F238E27FC236}">
                <a16:creationId xmlns:a16="http://schemas.microsoft.com/office/drawing/2014/main" id="{98BD0EA5-64A5-23F9-5578-CA41F7FB1D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Avec l’électroérosion (AGIE Losone) on peut fabriquer d’une façon simple, rapide et économique (avec peu de main-d’œuvre) les têtes (matrices) des extrudeuses. Les têtes/matrices des extrudeuses sont des plateaux métalliques qui ont un trou de forme complexe à travers duquel est poussé le métal ou le plastique gardé dans un état semi-liquide. En sortant, la masse prend la forme du trou et puis elle est refroidie immédiatement. Elle devient ainsi un PROFIL. Avant l’invention de l’électroérosion construire une matrice pour les extrudeuses exigeait beaucoup de temps et de travail manuel. Grâce à l’initiative des ingénieurs de l’AGIE beaucoup d'habitants de Locarno ont trouvé un emploi et un revenu pour vivre.</a:t>
            </a:r>
          </a:p>
          <a:p>
            <a:pPr eaLnBrk="1" hangingPunct="1">
              <a:spcBef>
                <a:spcPct val="0"/>
              </a:spcBef>
            </a:pPr>
            <a:endParaRPr lang="fr-FR" altLang="it-CH"/>
          </a:p>
          <a:p>
            <a:pPr eaLnBrk="1" hangingPunct="1">
              <a:spcBef>
                <a:spcPct val="0"/>
              </a:spcBef>
            </a:pPr>
            <a:r>
              <a:rPr lang="fr-FR" altLang="it-CH"/>
              <a:t>http://en.wikipedia.org/wiki/Extrusion</a:t>
            </a:r>
          </a:p>
          <a:p>
            <a:pPr eaLnBrk="1" hangingPunct="1">
              <a:spcBef>
                <a:spcPct val="0"/>
              </a:spcBef>
            </a:pPr>
            <a:r>
              <a:rPr lang="fr-FR" altLang="it-CH"/>
              <a:t>https://fr.wikipedia.org/wiki/Extrusion_d%27un_plastique</a:t>
            </a:r>
          </a:p>
          <a:p>
            <a:pPr eaLnBrk="1" hangingPunct="1">
              <a:spcBef>
                <a:spcPct val="0"/>
              </a:spcBef>
            </a:pPr>
            <a:r>
              <a:rPr lang="fr-FR" altLang="it-CH"/>
              <a:t>http://es.wikipedia.org/wiki/Electroerosi%C3%B3n</a:t>
            </a:r>
          </a:p>
          <a:p>
            <a:pPr eaLnBrk="1" hangingPunct="1">
              <a:spcBef>
                <a:spcPct val="0"/>
              </a:spcBef>
            </a:pPr>
            <a:r>
              <a:rPr lang="fr-FR" altLang="it-CH"/>
              <a:t>http://fr.wikipedia.org/wiki/%C3%89lectro-%C3%A9rosion</a:t>
            </a:r>
          </a:p>
          <a:p>
            <a:pPr eaLnBrk="1" hangingPunct="1">
              <a:spcBef>
                <a:spcPct val="0"/>
              </a:spcBef>
            </a:pPr>
            <a:endParaRPr lang="fr-FR" altLang="it-CH"/>
          </a:p>
          <a:p>
            <a:pPr eaLnBrk="1" hangingPunct="1">
              <a:spcBef>
                <a:spcPct val="0"/>
              </a:spcBef>
            </a:pPr>
            <a:endParaRPr lang="it-IT" altLang="it-CH"/>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a:extLst>
              <a:ext uri="{FF2B5EF4-FFF2-40B4-BE49-F238E27FC236}">
                <a16:creationId xmlns:a16="http://schemas.microsoft.com/office/drawing/2014/main" id="{D9DC2D7D-8D91-28CC-E061-BE76D78113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0AB656-EA84-483B-BE69-67294565091F}" type="slidenum">
              <a:rPr lang="it-IT" altLang="en-US" smtClean="0">
                <a:solidFill>
                  <a:srgbClr val="000000"/>
                </a:solidFill>
              </a:rPr>
              <a:pPr>
                <a:spcBef>
                  <a:spcPct val="0"/>
                </a:spcBef>
              </a:pPr>
              <a:t>8</a:t>
            </a:fld>
            <a:endParaRPr lang="it-IT" altLang="en-US">
              <a:solidFill>
                <a:srgbClr val="000000"/>
              </a:solidFill>
            </a:endParaRPr>
          </a:p>
        </p:txBody>
      </p:sp>
      <p:sp>
        <p:nvSpPr>
          <p:cNvPr id="235523" name="Rectangle 2">
            <a:extLst>
              <a:ext uri="{FF2B5EF4-FFF2-40B4-BE49-F238E27FC236}">
                <a16:creationId xmlns:a16="http://schemas.microsoft.com/office/drawing/2014/main" id="{3FE5B2F4-9479-6D1E-04DC-CF2BCD1AAA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24" name="Rectangle 3">
            <a:extLst>
              <a:ext uri="{FF2B5EF4-FFF2-40B4-BE49-F238E27FC236}">
                <a16:creationId xmlns:a16="http://schemas.microsoft.com/office/drawing/2014/main" id="{40F6C17B-328D-3F7C-672D-9E3FD9DE51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En ces temps on voyageait seulement à pieds, à cheval, avec les carrosses où par le train. Les automobiles n’existaient pas encore.</a:t>
            </a:r>
            <a:endParaRPr lang="it-IT" altLang="it-CH"/>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Segnaposto immagine diapositiva 1">
            <a:extLst>
              <a:ext uri="{FF2B5EF4-FFF2-40B4-BE49-F238E27FC236}">
                <a16:creationId xmlns:a16="http://schemas.microsoft.com/office/drawing/2014/main" id="{2DBCEAC5-D4C6-B141-6238-7C441F4BD8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2979" name="Segnaposto note 2">
            <a:extLst>
              <a:ext uri="{FF2B5EF4-FFF2-40B4-BE49-F238E27FC236}">
                <a16:creationId xmlns:a16="http://schemas.microsoft.com/office/drawing/2014/main" id="{8EA843DB-6214-51F0-2379-49E2236473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Il faut s’imaginer qu’il y des personnes qui passent 40 ans de leur vie dans ces usines.</a:t>
            </a:r>
          </a:p>
        </p:txBody>
      </p:sp>
      <p:sp>
        <p:nvSpPr>
          <p:cNvPr id="382980" name="Segnaposto numero diapositiva 3">
            <a:extLst>
              <a:ext uri="{FF2B5EF4-FFF2-40B4-BE49-F238E27FC236}">
                <a16:creationId xmlns:a16="http://schemas.microsoft.com/office/drawing/2014/main" id="{B80AA04F-AE7A-9D58-C781-6593C49B31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EDBA0C-764A-4F3B-AF90-C167FE90FCFD}" type="slidenum">
              <a:rPr lang="it-IT" altLang="en-US" smtClean="0">
                <a:solidFill>
                  <a:srgbClr val="000000"/>
                </a:solidFill>
              </a:rPr>
              <a:pPr>
                <a:spcBef>
                  <a:spcPct val="0"/>
                </a:spcBef>
              </a:pPr>
              <a:t>80</a:t>
            </a:fld>
            <a:endParaRPr lang="it-IT" altLang="en-US">
              <a:solidFill>
                <a:srgbClr val="000000"/>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egnaposto immagine diapositiva 1">
            <a:extLst>
              <a:ext uri="{FF2B5EF4-FFF2-40B4-BE49-F238E27FC236}">
                <a16:creationId xmlns:a16="http://schemas.microsoft.com/office/drawing/2014/main" id="{E7F3B099-8BC7-7F91-FDE7-6258F98229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5027" name="Segnaposto note 2">
            <a:extLst>
              <a:ext uri="{FF2B5EF4-FFF2-40B4-BE49-F238E27FC236}">
                <a16:creationId xmlns:a16="http://schemas.microsoft.com/office/drawing/2014/main" id="{5E1EC1EB-7E01-0895-C8DE-329793BB1C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385028" name="Segnaposto numero diapositiva 3">
            <a:extLst>
              <a:ext uri="{FF2B5EF4-FFF2-40B4-BE49-F238E27FC236}">
                <a16:creationId xmlns:a16="http://schemas.microsoft.com/office/drawing/2014/main" id="{22F4DA55-7698-DBCF-1A46-F7669DE024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E07FBF-F4EC-4AC6-A35E-0974554228CF}" type="slidenum">
              <a:rPr lang="it-CH" altLang="en-US" smtClean="0"/>
              <a:pPr>
                <a:spcBef>
                  <a:spcPct val="0"/>
                </a:spcBef>
              </a:pPr>
              <a:t>81</a:t>
            </a:fld>
            <a:endParaRPr lang="it-CH"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a:extLst>
              <a:ext uri="{FF2B5EF4-FFF2-40B4-BE49-F238E27FC236}">
                <a16:creationId xmlns:a16="http://schemas.microsoft.com/office/drawing/2014/main" id="{2EB70B0C-3E3F-C99A-091B-F84B693F6C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8DEDE9-2845-42D9-97A0-2ECCB8EA084F}" type="slidenum">
              <a:rPr lang="it-IT" altLang="en-US" smtClean="0">
                <a:solidFill>
                  <a:srgbClr val="000000"/>
                </a:solidFill>
                <a:latin typeface="Arial" panose="020B0604020202020204" pitchFamily="34" charset="0"/>
              </a:rPr>
              <a:pPr>
                <a:spcBef>
                  <a:spcPct val="0"/>
                </a:spcBef>
              </a:pPr>
              <a:t>82</a:t>
            </a:fld>
            <a:endParaRPr lang="it-IT" altLang="en-US">
              <a:solidFill>
                <a:srgbClr val="000000"/>
              </a:solidFill>
              <a:latin typeface="Arial" panose="020B0604020202020204" pitchFamily="34" charset="0"/>
            </a:endParaRPr>
          </a:p>
        </p:txBody>
      </p:sp>
      <p:sp>
        <p:nvSpPr>
          <p:cNvPr id="387075" name="Rectangle 2">
            <a:extLst>
              <a:ext uri="{FF2B5EF4-FFF2-40B4-BE49-F238E27FC236}">
                <a16:creationId xmlns:a16="http://schemas.microsoft.com/office/drawing/2014/main" id="{B76CD566-1387-1732-CE1B-2D7DABD8BC6C}"/>
              </a:ext>
            </a:extLst>
          </p:cNvPr>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7076" name="Rectangle 3">
            <a:extLst>
              <a:ext uri="{FF2B5EF4-FFF2-40B4-BE49-F238E27FC236}">
                <a16:creationId xmlns:a16="http://schemas.microsoft.com/office/drawing/2014/main" id="{8315AB5F-E36E-E7CC-01B5-9A57075130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C’est le début de la révolution industrielle (grands établissements industriels) et des grandes inventions : l’acier, la machine à vapeur, le chemin de fer, les navires à vapeur et de fer, le tissage automatique, les nouveaux matériaux, le télégraphe, etc. </a:t>
            </a:r>
          </a:p>
          <a:p>
            <a:pPr eaLnBrk="1" hangingPunct="1">
              <a:spcBef>
                <a:spcPct val="0"/>
              </a:spcBef>
            </a:pPr>
            <a:r>
              <a:rPr lang="fr-FR" altLang="it-CH">
                <a:solidFill>
                  <a:srgbClr val="000000"/>
                </a:solidFill>
              </a:rPr>
              <a:t>Le tissage devient automatique. Inutile de détruire les machines (comme ont fait les tisseurs anglais en 1700). Il est impossible d'arrêter le progrès, mais il porte le profit surtout aux propriétaires des machines.</a:t>
            </a:r>
          </a:p>
          <a:p>
            <a:pPr eaLnBrk="1" hangingPunct="1">
              <a:spcBef>
                <a:spcPct val="0"/>
              </a:spcBef>
            </a:pPr>
            <a:endParaRPr lang="fr-FR" altLang="it-CH">
              <a:solidFill>
                <a:srgbClr val="000000"/>
              </a:solidFill>
            </a:endParaRPr>
          </a:p>
          <a:p>
            <a:pPr eaLnBrk="1" hangingPunct="1">
              <a:spcBef>
                <a:spcPct val="0"/>
              </a:spcBef>
            </a:pPr>
            <a:r>
              <a:rPr lang="fr-FR" altLang="it-CH">
                <a:solidFill>
                  <a:srgbClr val="000000"/>
                </a:solidFill>
              </a:rPr>
              <a:t>http://en.wikipedia.org/wiki/Northrop_Loom</a:t>
            </a:r>
          </a:p>
          <a:p>
            <a:pPr eaLnBrk="1" hangingPunct="1">
              <a:spcBef>
                <a:spcPct val="0"/>
              </a:spcBef>
            </a:pPr>
            <a:r>
              <a:rPr lang="fr-FR" altLang="it-CH">
                <a:solidFill>
                  <a:srgbClr val="000000"/>
                </a:solidFill>
              </a:rPr>
              <a:t>http://en.wikipedia.org/wiki/Lancashire_Loom</a:t>
            </a:r>
          </a:p>
          <a:p>
            <a:pPr eaLnBrk="1" hangingPunct="1">
              <a:spcBef>
                <a:spcPct val="0"/>
              </a:spcBef>
            </a:pPr>
            <a:r>
              <a:rPr lang="fr-FR" altLang="it-CH"/>
              <a:t>http://en.wikipedia.org/wiki/Loom</a:t>
            </a:r>
          </a:p>
          <a:p>
            <a:pPr eaLnBrk="1" hangingPunct="1">
              <a:spcBef>
                <a:spcPct val="0"/>
              </a:spcBef>
            </a:pPr>
            <a:r>
              <a:rPr lang="fr-FR" altLang="it-CH"/>
              <a:t>https://fr.wikipedia.org/wiki/M%C3%A9tier_%C3%A0_tisser_horizontal</a:t>
            </a:r>
          </a:p>
          <a:p>
            <a:pPr eaLnBrk="1" hangingPunct="1">
              <a:spcBef>
                <a:spcPct val="0"/>
              </a:spcBef>
            </a:pPr>
            <a:r>
              <a:rPr lang="it-IT" altLang="it-CH">
                <a:solidFill>
                  <a:srgbClr val="000000"/>
                </a:solidFill>
              </a:rPr>
              <a:t>http://en.wikipedia.org/wiki/Textile_industry#mediaviewer/File:Raschelei.jpg</a:t>
            </a:r>
          </a:p>
          <a:p>
            <a:pPr eaLnBrk="1" hangingPunct="1">
              <a:spcBef>
                <a:spcPct val="0"/>
              </a:spcBef>
            </a:pPr>
            <a:r>
              <a:rPr lang="it-IT" altLang="it-CH">
                <a:solidFill>
                  <a:srgbClr val="000000"/>
                </a:solidFill>
              </a:rPr>
              <a:t>https://fr.wikipedia.org/wiki/Filature_textile</a:t>
            </a:r>
          </a:p>
          <a:p>
            <a:pPr eaLnBrk="1" hangingPunct="1">
              <a:spcBef>
                <a:spcPct val="0"/>
              </a:spcBef>
            </a:pPr>
            <a:endParaRPr lang="fr-FR" altLang="it-CH"/>
          </a:p>
          <a:p>
            <a:pPr eaLnBrk="1" hangingPunct="1">
              <a:spcBef>
                <a:spcPct val="0"/>
              </a:spcBef>
            </a:pPr>
            <a:endParaRPr lang="fr-FR" altLang="it-CH"/>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a:extLst>
              <a:ext uri="{FF2B5EF4-FFF2-40B4-BE49-F238E27FC236}">
                <a16:creationId xmlns:a16="http://schemas.microsoft.com/office/drawing/2014/main" id="{59485B2B-1E8F-CD8B-24CA-3CC7B2CD1B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A44A012-01E9-4235-B024-A57BAC105C3B}" type="slidenum">
              <a:rPr lang="it-IT" altLang="en-US" smtClean="0">
                <a:solidFill>
                  <a:srgbClr val="000000"/>
                </a:solidFill>
              </a:rPr>
              <a:pPr>
                <a:spcBef>
                  <a:spcPct val="0"/>
                </a:spcBef>
              </a:pPr>
              <a:t>83</a:t>
            </a:fld>
            <a:endParaRPr lang="it-IT" altLang="en-US">
              <a:solidFill>
                <a:srgbClr val="000000"/>
              </a:solidFill>
            </a:endParaRPr>
          </a:p>
        </p:txBody>
      </p:sp>
      <p:sp>
        <p:nvSpPr>
          <p:cNvPr id="389123" name="Rectangle 2">
            <a:extLst>
              <a:ext uri="{FF2B5EF4-FFF2-40B4-BE49-F238E27FC236}">
                <a16:creationId xmlns:a16="http://schemas.microsoft.com/office/drawing/2014/main" id="{F8E1A46A-4DE9-3AA0-9208-F2F2E1B9D88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24" name="Rectangle 3">
            <a:extLst>
              <a:ext uri="{FF2B5EF4-FFF2-40B4-BE49-F238E27FC236}">
                <a16:creationId xmlns:a16="http://schemas.microsoft.com/office/drawing/2014/main" id="{AC4DB26B-CA04-934B-FE5E-EF32851922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préfabrication dans le bâtiment est toujours plus poussée</a:t>
            </a:r>
          </a:p>
          <a:p>
            <a:pPr eaLnBrk="1" hangingPunct="1">
              <a:spcBef>
                <a:spcPct val="0"/>
              </a:spcBef>
            </a:pPr>
            <a:endParaRPr lang="fr-CH" altLang="it-CH"/>
          </a:p>
          <a:p>
            <a:pPr eaLnBrk="1" hangingPunct="1">
              <a:spcBef>
                <a:spcPct val="0"/>
              </a:spcBef>
            </a:pPr>
            <a:r>
              <a:rPr lang="it-IT" altLang="it-CH"/>
              <a:t>https://fr.wikipedia.org/wiki/Pont_en_b%C3%A9ton_pr%C3%A9contraint</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a:extLst>
              <a:ext uri="{FF2B5EF4-FFF2-40B4-BE49-F238E27FC236}">
                <a16:creationId xmlns:a16="http://schemas.microsoft.com/office/drawing/2014/main" id="{C3C2B18C-6E4E-2467-C3F6-C562EAAC95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F5A05FB-83A2-4878-A82D-1F5F14E24A54}" type="slidenum">
              <a:rPr lang="it-IT" altLang="en-US" smtClean="0">
                <a:solidFill>
                  <a:srgbClr val="000000"/>
                </a:solidFill>
              </a:rPr>
              <a:pPr>
                <a:spcBef>
                  <a:spcPct val="0"/>
                </a:spcBef>
              </a:pPr>
              <a:t>84</a:t>
            </a:fld>
            <a:endParaRPr lang="it-IT" altLang="en-US">
              <a:solidFill>
                <a:srgbClr val="000000"/>
              </a:solidFill>
            </a:endParaRPr>
          </a:p>
        </p:txBody>
      </p:sp>
      <p:sp>
        <p:nvSpPr>
          <p:cNvPr id="391171" name="Rectangle 2">
            <a:extLst>
              <a:ext uri="{FF2B5EF4-FFF2-40B4-BE49-F238E27FC236}">
                <a16:creationId xmlns:a16="http://schemas.microsoft.com/office/drawing/2014/main" id="{3D35AD34-19D7-DEBF-5C68-3C4407CD74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1172" name="Rectangle 3">
            <a:extLst>
              <a:ext uri="{FF2B5EF4-FFF2-40B4-BE49-F238E27FC236}">
                <a16:creationId xmlns:a16="http://schemas.microsoft.com/office/drawing/2014/main" id="{56686C30-378B-FF79-0839-1751F151FC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préfabrication à tous les niveaux est toujours plus poussée</a:t>
            </a:r>
          </a:p>
          <a:p>
            <a:pPr eaLnBrk="1" hangingPunct="1">
              <a:spcBef>
                <a:spcPct val="0"/>
              </a:spcBef>
            </a:pPr>
            <a:endParaRPr lang="fr-CH" altLang="it-CH"/>
          </a:p>
          <a:p>
            <a:pPr eaLnBrk="1" hangingPunct="1">
              <a:spcBef>
                <a:spcPct val="0"/>
              </a:spcBef>
            </a:pPr>
            <a:r>
              <a:rPr lang="it-IT" altLang="it-CH"/>
              <a:t>http://en.wikipedia.org/wiki/Prefabricated_building</a:t>
            </a:r>
          </a:p>
          <a:p>
            <a:pPr eaLnBrk="1" hangingPunct="1">
              <a:spcBef>
                <a:spcPct val="0"/>
              </a:spcBef>
            </a:pPr>
            <a:endParaRPr lang="it-IT" altLang="it-CH"/>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a:extLst>
              <a:ext uri="{FF2B5EF4-FFF2-40B4-BE49-F238E27FC236}">
                <a16:creationId xmlns:a16="http://schemas.microsoft.com/office/drawing/2014/main" id="{2F477D56-0917-FF29-4E21-4997E6A5C6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C004DDB-C833-4F05-AB6D-F6482F493AEA}" type="slidenum">
              <a:rPr lang="it-IT" altLang="en-US" smtClean="0">
                <a:solidFill>
                  <a:srgbClr val="000000"/>
                </a:solidFill>
              </a:rPr>
              <a:pPr>
                <a:spcBef>
                  <a:spcPct val="0"/>
                </a:spcBef>
              </a:pPr>
              <a:t>85</a:t>
            </a:fld>
            <a:endParaRPr lang="it-IT" altLang="en-US">
              <a:solidFill>
                <a:srgbClr val="000000"/>
              </a:solidFill>
            </a:endParaRPr>
          </a:p>
        </p:txBody>
      </p:sp>
      <p:sp>
        <p:nvSpPr>
          <p:cNvPr id="393219" name="Rectangle 2">
            <a:extLst>
              <a:ext uri="{FF2B5EF4-FFF2-40B4-BE49-F238E27FC236}">
                <a16:creationId xmlns:a16="http://schemas.microsoft.com/office/drawing/2014/main" id="{27EAD8BB-BBA2-D3E5-0632-987C725EDA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3220" name="Rectangle 3">
            <a:extLst>
              <a:ext uri="{FF2B5EF4-FFF2-40B4-BE49-F238E27FC236}">
                <a16:creationId xmlns:a16="http://schemas.microsoft.com/office/drawing/2014/main" id="{93020130-B831-9261-A44D-469A39FA8D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En 1950, pour publier un quotidien avec un tirage de 100.000 exemplaires, il fallait 100 personnes, les typographes et l’expédition inclus.</a:t>
            </a:r>
          </a:p>
          <a:p>
            <a:pPr eaLnBrk="1" hangingPunct="1">
              <a:spcBef>
                <a:spcPct val="0"/>
              </a:spcBef>
            </a:pPr>
            <a:endParaRPr lang="fr-FR" altLang="it-CH"/>
          </a:p>
          <a:p>
            <a:pPr eaLnBrk="1" hangingPunct="1">
              <a:spcBef>
                <a:spcPct val="0"/>
              </a:spcBef>
            </a:pPr>
            <a:r>
              <a:rPr lang="fr-FR" altLang="it-CH"/>
              <a:t>https://fr.wikipedia.org/wiki/Johannes_Gutenberg</a:t>
            </a:r>
          </a:p>
          <a:p>
            <a:pPr eaLnBrk="1" hangingPunct="1">
              <a:spcBef>
                <a:spcPct val="0"/>
              </a:spcBef>
            </a:pPr>
            <a:r>
              <a:rPr lang="fr-FR" altLang="it-CH"/>
              <a:t>http://en.wikipedia.org/wiki/Gutenberg_printing_press#Gutenberg.27s_press</a:t>
            </a:r>
          </a:p>
          <a:p>
            <a:pPr eaLnBrk="1" hangingPunct="1">
              <a:spcBef>
                <a:spcPct val="0"/>
              </a:spcBef>
            </a:pPr>
            <a:r>
              <a:rPr lang="fr-FR" altLang="it-CH"/>
              <a:t>https://fr.wikipedia.org/wiki/Linotype</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a:extLst>
              <a:ext uri="{FF2B5EF4-FFF2-40B4-BE49-F238E27FC236}">
                <a16:creationId xmlns:a16="http://schemas.microsoft.com/office/drawing/2014/main" id="{0EE4DB6E-BD34-B220-6481-1BC29B8DE6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131EE2-9A36-4ED8-B8E8-8C5B9C6920BD}" type="slidenum">
              <a:rPr lang="it-IT" altLang="en-US" smtClean="0">
                <a:solidFill>
                  <a:srgbClr val="000000"/>
                </a:solidFill>
              </a:rPr>
              <a:pPr>
                <a:spcBef>
                  <a:spcPct val="0"/>
                </a:spcBef>
              </a:pPr>
              <a:t>86</a:t>
            </a:fld>
            <a:endParaRPr lang="it-IT" altLang="en-US">
              <a:solidFill>
                <a:srgbClr val="000000"/>
              </a:solidFill>
            </a:endParaRPr>
          </a:p>
        </p:txBody>
      </p:sp>
      <p:sp>
        <p:nvSpPr>
          <p:cNvPr id="395267" name="Rectangle 2">
            <a:extLst>
              <a:ext uri="{FF2B5EF4-FFF2-40B4-BE49-F238E27FC236}">
                <a16:creationId xmlns:a16="http://schemas.microsoft.com/office/drawing/2014/main" id="{C3A18021-04F9-2A84-EE9E-1BF3880C17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5268" name="Rectangle 3">
            <a:extLst>
              <a:ext uri="{FF2B5EF4-FFF2-40B4-BE49-F238E27FC236}">
                <a16:creationId xmlns:a16="http://schemas.microsoft.com/office/drawing/2014/main" id="{C8FBC7F5-74C4-8C7B-0802-6608954AA1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Aujourd’hui, pour publier un quotidien avec un tirage de 100.000 exemplaires, il faut 20 à 30 personnes (en diminution). </a:t>
            </a:r>
          </a:p>
          <a:p>
            <a:pPr eaLnBrk="1" hangingPunct="1">
              <a:spcBef>
                <a:spcPct val="0"/>
              </a:spcBef>
            </a:pPr>
            <a:r>
              <a:rPr lang="fr-FR" altLang="it-CH"/>
              <a:t>Avec les nouveaux moyens de communication, les pages peuvent être transmises dans toutes les parties du monde et là, avec la photocomposition, elles peuvent être transformée en matrice prêtes pour la rotative.</a:t>
            </a:r>
          </a:p>
          <a:p>
            <a:pPr eaLnBrk="1" hangingPunct="1">
              <a:spcBef>
                <a:spcPct val="0"/>
              </a:spcBef>
            </a:pPr>
            <a:r>
              <a:rPr lang="fr-FR" altLang="it-CH"/>
              <a:t>De nos jours est apparu sur le marché le Tablet, un petit processeur de données portable avec un grand écran qui permet de recevoir et de lire le journal (et pas seulement) en tout lieu et à tout moment. Bien que l'économie du bois pour fabriquer le papier protège les forêts, l'industrie du papier, l'impression et la distribution des journaux, des imprimés et des films ne sont plus nécessaires, avec la perte d'emplois associés. </a:t>
            </a:r>
          </a:p>
          <a:p>
            <a:pPr eaLnBrk="1" hangingPunct="1">
              <a:spcBef>
                <a:spcPct val="0"/>
              </a:spcBef>
            </a:pPr>
            <a:r>
              <a:rPr lang="fr-FR" altLang="it-CH"/>
              <a:t>De nos jours, grâce à l’informatique et à internet, un journal peut être créé, édité et distribué dans le monde entier par une seule personne</a:t>
            </a:r>
          </a:p>
          <a:p>
            <a:pPr eaLnBrk="1" hangingPunct="1">
              <a:spcBef>
                <a:spcPct val="0"/>
              </a:spcBef>
            </a:pPr>
            <a:endParaRPr lang="fr-FR" altLang="it-CH"/>
          </a:p>
          <a:p>
            <a:pPr eaLnBrk="1" hangingPunct="1">
              <a:spcBef>
                <a:spcPct val="0"/>
              </a:spcBef>
            </a:pPr>
            <a:r>
              <a:rPr lang="it-IT" altLang="it-CH"/>
              <a:t>https://fr.wikipedia.org/wiki/Photocomposition</a:t>
            </a:r>
          </a:p>
          <a:p>
            <a:pPr eaLnBrk="1" hangingPunct="1">
              <a:spcBef>
                <a:spcPct val="0"/>
              </a:spcBef>
            </a:pPr>
            <a:r>
              <a:rPr lang="it-IT" altLang="it-CH"/>
              <a:t>http://en.wikipedia.org/wiki/American_Type_Founders#Photocomposition</a:t>
            </a:r>
          </a:p>
          <a:p>
            <a:pPr eaLnBrk="1" hangingPunct="1">
              <a:spcBef>
                <a:spcPct val="0"/>
              </a:spcBef>
            </a:pPr>
            <a:r>
              <a:rPr lang="it-IT" altLang="it-CH"/>
              <a:t>http://en.wikipedia.org/wiki/Phototypesetting</a:t>
            </a:r>
          </a:p>
          <a:p>
            <a:pPr eaLnBrk="1" hangingPunct="1">
              <a:spcBef>
                <a:spcPct val="0"/>
              </a:spcBef>
            </a:pPr>
            <a:r>
              <a:rPr lang="it-IT" altLang="it-CH"/>
              <a:t>http://en.wikipedia.org/wiki/Tablet_computer</a:t>
            </a:r>
          </a:p>
          <a:p>
            <a:pPr eaLnBrk="1" hangingPunct="1">
              <a:spcBef>
                <a:spcPct val="0"/>
              </a:spcBef>
            </a:pPr>
            <a:endParaRPr lang="it-IT" altLang="it-CH"/>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a:extLst>
              <a:ext uri="{FF2B5EF4-FFF2-40B4-BE49-F238E27FC236}">
                <a16:creationId xmlns:a16="http://schemas.microsoft.com/office/drawing/2014/main" id="{104C76DC-C7C8-9A43-55B1-B8DA940B22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AB3F59F-6706-470E-8372-AD7EAD66B02B}" type="slidenum">
              <a:rPr lang="it-IT" altLang="en-US" smtClean="0">
                <a:solidFill>
                  <a:srgbClr val="000000"/>
                </a:solidFill>
              </a:rPr>
              <a:pPr>
                <a:spcBef>
                  <a:spcPct val="0"/>
                </a:spcBef>
              </a:pPr>
              <a:t>87</a:t>
            </a:fld>
            <a:endParaRPr lang="it-IT" altLang="en-US">
              <a:solidFill>
                <a:srgbClr val="000000"/>
              </a:solidFill>
            </a:endParaRPr>
          </a:p>
        </p:txBody>
      </p:sp>
      <p:sp>
        <p:nvSpPr>
          <p:cNvPr id="397315" name="Rectangle 2">
            <a:extLst>
              <a:ext uri="{FF2B5EF4-FFF2-40B4-BE49-F238E27FC236}">
                <a16:creationId xmlns:a16="http://schemas.microsoft.com/office/drawing/2014/main" id="{D54799EE-DF0A-05B5-EA3B-976ED0A958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7316" name="Rectangle 3">
            <a:extLst>
              <a:ext uri="{FF2B5EF4-FFF2-40B4-BE49-F238E27FC236}">
                <a16:creationId xmlns:a16="http://schemas.microsoft.com/office/drawing/2014/main" id="{AD432C28-2D3E-CB9D-7913-CAE524C42F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L’informatique crée 2 nouveaux postes de travail mais en détruit 10</a:t>
            </a:r>
            <a:endParaRPr lang="it-IT" altLang="it-CH"/>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Segnaposto immagine diapositiva 1">
            <a:extLst>
              <a:ext uri="{FF2B5EF4-FFF2-40B4-BE49-F238E27FC236}">
                <a16:creationId xmlns:a16="http://schemas.microsoft.com/office/drawing/2014/main" id="{D1B8F820-98BE-CA9F-8A7C-8315B9BDCE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63" name="Segnaposto note 2">
            <a:extLst>
              <a:ext uri="{FF2B5EF4-FFF2-40B4-BE49-F238E27FC236}">
                <a16:creationId xmlns:a16="http://schemas.microsoft.com/office/drawing/2014/main" id="{0DEACC77-EF6B-734E-4718-6CCC975A8B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À cause de la mécanisation et de l’automation dans le secteur postal, des milliers de postes de travail ont été supprimées.</a:t>
            </a:r>
          </a:p>
          <a:p>
            <a:pPr eaLnBrk="1" hangingPunct="1">
              <a:spcBef>
                <a:spcPct val="0"/>
              </a:spcBef>
            </a:pPr>
            <a:endParaRPr lang="fr-FR" altLang="it-CH"/>
          </a:p>
          <a:p>
            <a:pPr eaLnBrk="1" hangingPunct="1">
              <a:spcBef>
                <a:spcPct val="0"/>
              </a:spcBef>
            </a:pPr>
            <a:r>
              <a:rPr lang="fr-FR" altLang="it-CH"/>
              <a:t>En obligeant les usagers de louer une boîte postal (case postale) dans un bureau de poste, la Poste épargne la distribution effectuée par les facteurs, mais en même temps oblige tous les usagers à se rendre au bureau de poste. De cette façon, la Poste reverse les frais de la distribution sur les usagers, mais les facteurs sont au chômage.</a:t>
            </a:r>
          </a:p>
          <a:p>
            <a:pPr eaLnBrk="1" hangingPunct="1">
              <a:spcBef>
                <a:spcPct val="0"/>
              </a:spcBef>
            </a:pPr>
            <a:endParaRPr lang="fr-FR" altLang="it-CH"/>
          </a:p>
          <a:p>
            <a:pPr eaLnBrk="1" hangingPunct="1">
              <a:spcBef>
                <a:spcPct val="0"/>
              </a:spcBef>
            </a:pPr>
            <a:r>
              <a:rPr lang="fr-FR" altLang="it-CH"/>
              <a:t>http://en.wikipedia.org/wiki/Post_office</a:t>
            </a:r>
          </a:p>
          <a:p>
            <a:pPr eaLnBrk="1" hangingPunct="1">
              <a:spcBef>
                <a:spcPct val="0"/>
              </a:spcBef>
            </a:pPr>
            <a:r>
              <a:rPr lang="fr-FR" altLang="it-CH"/>
              <a:t>https://en.wikipedia.org/wiki/Postman</a:t>
            </a:r>
          </a:p>
          <a:p>
            <a:pPr eaLnBrk="1" hangingPunct="1">
              <a:spcBef>
                <a:spcPct val="0"/>
              </a:spcBef>
            </a:pPr>
            <a:r>
              <a:rPr lang="fr-FR" altLang="it-CH"/>
              <a:t>https://en.wikipedia.org/wiki/Post-office_box</a:t>
            </a:r>
          </a:p>
          <a:p>
            <a:pPr eaLnBrk="1" hangingPunct="1">
              <a:spcBef>
                <a:spcPct val="0"/>
              </a:spcBef>
            </a:pPr>
            <a:endParaRPr lang="fr-FR" altLang="it-CH"/>
          </a:p>
        </p:txBody>
      </p:sp>
      <p:sp>
        <p:nvSpPr>
          <p:cNvPr id="399364" name="Segnaposto numero diapositiva 3">
            <a:extLst>
              <a:ext uri="{FF2B5EF4-FFF2-40B4-BE49-F238E27FC236}">
                <a16:creationId xmlns:a16="http://schemas.microsoft.com/office/drawing/2014/main" id="{A7F2D210-5116-A1E6-36AE-60AC3CFAFD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25A7B44-061A-4FC2-A800-9B0BDAD6F7E4}" type="slidenum">
              <a:rPr lang="it-IT" altLang="en-US" smtClean="0">
                <a:solidFill>
                  <a:srgbClr val="000000"/>
                </a:solidFill>
                <a:latin typeface="Arial" panose="020B0604020202020204" pitchFamily="34" charset="0"/>
              </a:rPr>
              <a:pPr>
                <a:spcBef>
                  <a:spcPct val="0"/>
                </a:spcBef>
              </a:pPr>
              <a:t>88</a:t>
            </a:fld>
            <a:endParaRPr lang="it-IT" altLang="en-US">
              <a:solidFill>
                <a:srgbClr val="000000"/>
              </a:solidFill>
              <a:latin typeface="Arial" panose="020B0604020202020204"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Slide Image Placeholder 1">
            <a:extLst>
              <a:ext uri="{FF2B5EF4-FFF2-40B4-BE49-F238E27FC236}">
                <a16:creationId xmlns:a16="http://schemas.microsoft.com/office/drawing/2014/main" id="{1C3F4155-CF69-8664-D8E6-164EE8ED80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1411" name="Notes Placeholder 2">
            <a:extLst>
              <a:ext uri="{FF2B5EF4-FFF2-40B4-BE49-F238E27FC236}">
                <a16:creationId xmlns:a16="http://schemas.microsoft.com/office/drawing/2014/main" id="{4213D320-7648-0428-1C5D-426B44DEFF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Les téléphonistes devaient préparer les liaisons manuellement.</a:t>
            </a:r>
          </a:p>
          <a:p>
            <a:pPr eaLnBrk="1" hangingPunct="1">
              <a:spcBef>
                <a:spcPct val="0"/>
              </a:spcBef>
            </a:pPr>
            <a:r>
              <a:rPr lang="fr-FR" altLang="it-CH"/>
              <a:t>Les centrales téléphoniques électromécaniques demandaient encore la présence humaine pour les connections et l'entretien.</a:t>
            </a:r>
          </a:p>
          <a:p>
            <a:pPr eaLnBrk="1" hangingPunct="1">
              <a:spcBef>
                <a:spcPct val="0"/>
              </a:spcBef>
            </a:pPr>
            <a:r>
              <a:rPr lang="fr-FR" altLang="it-CH"/>
              <a:t>Dans les centrales téléphoniques électroniques tout est commandé à distance et l'homme intervient seulement pour remplacer les tiroirs dont les circuits électroniques sont épuisés.</a:t>
            </a:r>
          </a:p>
          <a:p>
            <a:pPr eaLnBrk="1" hangingPunct="1">
              <a:spcBef>
                <a:spcPct val="0"/>
              </a:spcBef>
            </a:pPr>
            <a:endParaRPr lang="fr-FR" altLang="it-CH"/>
          </a:p>
          <a:p>
            <a:pPr eaLnBrk="1" hangingPunct="1">
              <a:spcBef>
                <a:spcPct val="0"/>
              </a:spcBef>
            </a:pPr>
            <a:r>
              <a:rPr lang="fr-FR" altLang="it-CH"/>
              <a:t>https://fr.wikipedia.org/wiki/T%C3%A9l%C3%A9phone</a:t>
            </a:r>
          </a:p>
          <a:p>
            <a:pPr eaLnBrk="1" hangingPunct="1">
              <a:spcBef>
                <a:spcPct val="0"/>
              </a:spcBef>
            </a:pPr>
            <a:r>
              <a:rPr lang="it-IT" altLang="it-CH">
                <a:solidFill>
                  <a:srgbClr val="000000"/>
                </a:solidFill>
              </a:rPr>
              <a:t>http://en.wikipedia.org/wiki/Telephone</a:t>
            </a:r>
          </a:p>
          <a:p>
            <a:pPr eaLnBrk="1" hangingPunct="1">
              <a:spcBef>
                <a:spcPct val="0"/>
              </a:spcBef>
            </a:pPr>
            <a:r>
              <a:rPr lang="it-IT" altLang="it-CH">
                <a:solidFill>
                  <a:srgbClr val="000000"/>
                </a:solidFill>
              </a:rPr>
              <a:t>http://en.wikipedia.org/wiki/Telephony</a:t>
            </a:r>
          </a:p>
          <a:p>
            <a:pPr eaLnBrk="1" hangingPunct="1">
              <a:spcBef>
                <a:spcPct val="0"/>
              </a:spcBef>
            </a:pPr>
            <a:endParaRPr lang="fr-FR" altLang="it-CH"/>
          </a:p>
        </p:txBody>
      </p:sp>
      <p:sp>
        <p:nvSpPr>
          <p:cNvPr id="401412" name="Slide Number Placeholder 3">
            <a:extLst>
              <a:ext uri="{FF2B5EF4-FFF2-40B4-BE49-F238E27FC236}">
                <a16:creationId xmlns:a16="http://schemas.microsoft.com/office/drawing/2014/main" id="{8E2F342F-B0CA-3C60-E317-FD996A3AA2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6FF60A8-9AD4-4EEF-BECA-69CC34463BCE}" type="slidenum">
              <a:rPr lang="it-IT" altLang="en-US" smtClean="0">
                <a:solidFill>
                  <a:srgbClr val="000000"/>
                </a:solidFill>
              </a:rPr>
              <a:pPr>
                <a:spcBef>
                  <a:spcPct val="0"/>
                </a:spcBef>
              </a:pPr>
              <a:t>89</a:t>
            </a:fld>
            <a:endParaRPr lang="it-IT" alt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egnaposto immagine diapositiva 1">
            <a:extLst>
              <a:ext uri="{FF2B5EF4-FFF2-40B4-BE49-F238E27FC236}">
                <a16:creationId xmlns:a16="http://schemas.microsoft.com/office/drawing/2014/main" id="{315F88F5-FCD9-0736-AB4A-6BB1CD14D1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7571" name="Segnaposto note 2">
            <a:extLst>
              <a:ext uri="{FF2B5EF4-FFF2-40B4-BE49-F238E27FC236}">
                <a16:creationId xmlns:a16="http://schemas.microsoft.com/office/drawing/2014/main" id="{64C8DF22-901C-BDAB-250F-3ADB528603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https://fr.wikipedia.org/wiki/Histoire_de_l%27automobile</a:t>
            </a:r>
          </a:p>
          <a:p>
            <a:r>
              <a:rPr lang="it-CH" altLang="it-CH"/>
              <a:t>http://en.wikipedia.org/wiki/Antique_car</a:t>
            </a:r>
          </a:p>
          <a:p>
            <a:endParaRPr lang="it-CH" altLang="it-CH"/>
          </a:p>
        </p:txBody>
      </p:sp>
      <p:sp>
        <p:nvSpPr>
          <p:cNvPr id="237572" name="Segnaposto numero diapositiva 3">
            <a:extLst>
              <a:ext uri="{FF2B5EF4-FFF2-40B4-BE49-F238E27FC236}">
                <a16:creationId xmlns:a16="http://schemas.microsoft.com/office/drawing/2014/main" id="{CBF3A3E5-842D-9BFF-3AD8-935498F101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CCF288-F89C-46E9-9409-FC492758F0DC}" type="slidenum">
              <a:rPr lang="it-CH" altLang="en-US" smtClean="0"/>
              <a:pPr>
                <a:spcBef>
                  <a:spcPct val="0"/>
                </a:spcBef>
              </a:pPr>
              <a:t>9</a:t>
            </a:fld>
            <a:endParaRPr lang="it-CH"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a:extLst>
              <a:ext uri="{FF2B5EF4-FFF2-40B4-BE49-F238E27FC236}">
                <a16:creationId xmlns:a16="http://schemas.microsoft.com/office/drawing/2014/main" id="{7220CF31-5E9C-0C19-C632-B9809F8167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3459" name="Notes Placeholder 2">
            <a:extLst>
              <a:ext uri="{FF2B5EF4-FFF2-40B4-BE49-F238E27FC236}">
                <a16:creationId xmlns:a16="http://schemas.microsoft.com/office/drawing/2014/main" id="{4E6476DE-A9DA-777D-67E8-0296DC045D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Les bons tailleurs de pierres d'autrefois (ils étaient presque des artistes) ont été remplacés par des machines conduites par des ouvriers non qualifiés.</a:t>
            </a:r>
          </a:p>
          <a:p>
            <a:pPr eaLnBrk="1" hangingPunct="1">
              <a:spcBef>
                <a:spcPct val="0"/>
              </a:spcBef>
            </a:pPr>
            <a:endParaRPr lang="fr-FR" altLang="it-CH"/>
          </a:p>
          <a:p>
            <a:pPr eaLnBrk="1" hangingPunct="1">
              <a:spcBef>
                <a:spcPct val="0"/>
              </a:spcBef>
            </a:pPr>
            <a:r>
              <a:rPr lang="fr-FR" altLang="it-CH"/>
              <a:t>https://fr.wikipedia.org/wiki/Tailleur_de_pierre</a:t>
            </a:r>
          </a:p>
          <a:p>
            <a:pPr eaLnBrk="1" hangingPunct="1">
              <a:spcBef>
                <a:spcPct val="0"/>
              </a:spcBef>
            </a:pPr>
            <a:r>
              <a:rPr lang="fr-FR" altLang="it-CH"/>
              <a:t>http://en.wikipedia.org/wiki/Stonecutter</a:t>
            </a:r>
          </a:p>
          <a:p>
            <a:pPr eaLnBrk="1" hangingPunct="1">
              <a:spcBef>
                <a:spcPct val="0"/>
              </a:spcBef>
            </a:pPr>
            <a:r>
              <a:rPr lang="fr-FR" altLang="it-CH"/>
              <a:t>http://en.wikipedia.org/wiki/Quarry</a:t>
            </a:r>
          </a:p>
          <a:p>
            <a:pPr eaLnBrk="1" hangingPunct="1">
              <a:spcBef>
                <a:spcPct val="0"/>
              </a:spcBef>
            </a:pPr>
            <a:endParaRPr lang="fr-FR" altLang="it-CH"/>
          </a:p>
        </p:txBody>
      </p:sp>
      <p:sp>
        <p:nvSpPr>
          <p:cNvPr id="403460" name="Slide Number Placeholder 3">
            <a:extLst>
              <a:ext uri="{FF2B5EF4-FFF2-40B4-BE49-F238E27FC236}">
                <a16:creationId xmlns:a16="http://schemas.microsoft.com/office/drawing/2014/main" id="{F970765F-6950-4943-DF9F-03A4FFA947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473953F-68D2-424D-8C40-A731FE8B2686}" type="slidenum">
              <a:rPr lang="it-IT" altLang="en-US" smtClean="0">
                <a:solidFill>
                  <a:srgbClr val="000000"/>
                </a:solidFill>
              </a:rPr>
              <a:pPr>
                <a:spcBef>
                  <a:spcPct val="0"/>
                </a:spcBef>
              </a:pPr>
              <a:t>90</a:t>
            </a:fld>
            <a:endParaRPr lang="it-IT" altLang="en-US">
              <a:solidFill>
                <a:srgbClr val="000000"/>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Segnaposto immagine diapositiva 1">
            <a:extLst>
              <a:ext uri="{FF2B5EF4-FFF2-40B4-BE49-F238E27FC236}">
                <a16:creationId xmlns:a16="http://schemas.microsoft.com/office/drawing/2014/main" id="{9A7DC6D4-7781-3AC5-0012-D793893716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5507" name="Segnaposto note 2">
            <a:extLst>
              <a:ext uri="{FF2B5EF4-FFF2-40B4-BE49-F238E27FC236}">
                <a16:creationId xmlns:a16="http://schemas.microsoft.com/office/drawing/2014/main" id="{9EDE02BA-C83E-DF43-F26A-C95A2282EB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it-CH"/>
          </a:p>
          <a:p>
            <a:r>
              <a:rPr lang="it-CH" altLang="it-CH"/>
              <a:t>http://www.vietnambreakingnews.com/2013/10/quang-ninh-invests-in-agricultural-mechanization/</a:t>
            </a:r>
          </a:p>
          <a:p>
            <a:r>
              <a:rPr lang="it-CH" altLang="it-CH"/>
              <a:t>http://en.wikipedia.org/wiki/Mechanised_agriculture</a:t>
            </a:r>
          </a:p>
          <a:p>
            <a:r>
              <a:rPr lang="it-CH" altLang="it-CH"/>
              <a:t>https://fr.wikipedia.org/wiki/Organisme_g%C3%A9n%C3%A9tiquement_modifi%C3%A9</a:t>
            </a:r>
          </a:p>
          <a:p>
            <a:r>
              <a:rPr lang="it-CH" altLang="it-CH"/>
              <a:t>https://fr.wikipedia.org/wiki/Pesticide</a:t>
            </a:r>
          </a:p>
          <a:p>
            <a:endParaRPr lang="it-CH" altLang="it-CH"/>
          </a:p>
          <a:p>
            <a:r>
              <a:rPr lang="fr-FR" altLang="it-CH"/>
              <a:t>Dans la photo en bas est representé un robot désherbeur alimenté avec énergie solaire.</a:t>
            </a:r>
            <a:endParaRPr lang="it-CH" altLang="it-CH"/>
          </a:p>
          <a:p>
            <a:endParaRPr lang="it-CH" altLang="it-CH"/>
          </a:p>
          <a:p>
            <a:endParaRPr lang="it-CH" altLang="it-CH"/>
          </a:p>
        </p:txBody>
      </p:sp>
      <p:sp>
        <p:nvSpPr>
          <p:cNvPr id="405508" name="Segnaposto numero diapositiva 3">
            <a:extLst>
              <a:ext uri="{FF2B5EF4-FFF2-40B4-BE49-F238E27FC236}">
                <a16:creationId xmlns:a16="http://schemas.microsoft.com/office/drawing/2014/main" id="{DF8EC1E4-40D5-4205-3788-294E5B67C2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FC2C0B7-96E7-4F23-886B-907ED81167CE}" type="slidenum">
              <a:rPr lang="it-CH" altLang="it-CH" smtClean="0">
                <a:solidFill>
                  <a:srgbClr val="000000"/>
                </a:solidFill>
              </a:rPr>
              <a:pPr>
                <a:spcBef>
                  <a:spcPct val="0"/>
                </a:spcBef>
              </a:pPr>
              <a:t>91</a:t>
            </a:fld>
            <a:endParaRPr lang="it-CH" altLang="it-CH">
              <a:solidFill>
                <a:srgbClr val="000000"/>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Segnaposto immagine diapositiva 1">
            <a:extLst>
              <a:ext uri="{FF2B5EF4-FFF2-40B4-BE49-F238E27FC236}">
                <a16:creationId xmlns:a16="http://schemas.microsoft.com/office/drawing/2014/main" id="{4224007B-37AE-2015-4FC8-57F2E90706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7555" name="Segnaposto note 2">
            <a:extLst>
              <a:ext uri="{FF2B5EF4-FFF2-40B4-BE49-F238E27FC236}">
                <a16:creationId xmlns:a16="http://schemas.microsoft.com/office/drawing/2014/main" id="{62684F51-75DC-ED1C-7723-46529AD9B8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Préparation manuelle des fruits et préparation partiellement mécanique moderne</a:t>
            </a:r>
            <a:endParaRPr lang="it-IT" altLang="it-CH"/>
          </a:p>
        </p:txBody>
      </p:sp>
      <p:sp>
        <p:nvSpPr>
          <p:cNvPr id="407556" name="Segnaposto numero diapositiva 3">
            <a:extLst>
              <a:ext uri="{FF2B5EF4-FFF2-40B4-BE49-F238E27FC236}">
                <a16:creationId xmlns:a16="http://schemas.microsoft.com/office/drawing/2014/main" id="{BA42C0BA-732B-02D0-BA8D-9E98DD690B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4018C29-77A2-4FDD-A8F4-CB0C4A261361}" type="slidenum">
              <a:rPr lang="it-IT" altLang="en-US" smtClean="0">
                <a:solidFill>
                  <a:srgbClr val="000000"/>
                </a:solidFill>
                <a:latin typeface="Arial" panose="020B0604020202020204" pitchFamily="34" charset="0"/>
              </a:rPr>
              <a:pPr>
                <a:spcBef>
                  <a:spcPct val="0"/>
                </a:spcBef>
              </a:pPr>
              <a:t>92</a:t>
            </a:fld>
            <a:endParaRPr lang="it-IT" altLang="en-US">
              <a:solidFill>
                <a:srgbClr val="000000"/>
              </a:solidFill>
              <a:latin typeface="Arial" panose="020B0604020202020204"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Segnaposto immagine diapositiva 1">
            <a:extLst>
              <a:ext uri="{FF2B5EF4-FFF2-40B4-BE49-F238E27FC236}">
                <a16:creationId xmlns:a16="http://schemas.microsoft.com/office/drawing/2014/main" id="{849A4BB6-A9C0-7D63-F8CC-BE320786A5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03" name="Segnaposto note 2">
            <a:extLst>
              <a:ext uri="{FF2B5EF4-FFF2-40B4-BE49-F238E27FC236}">
                <a16:creationId xmlns:a16="http://schemas.microsoft.com/office/drawing/2014/main" id="{738A536D-A3DE-6EFC-1127-775A519E5A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Notez le lieu de travail fermé et la tâche répétitive.</a:t>
            </a:r>
          </a:p>
          <a:p>
            <a:endParaRPr lang="fr-FR" altLang="it-CH"/>
          </a:p>
          <a:p>
            <a:r>
              <a:rPr lang="it-CH" altLang="it-CH">
                <a:solidFill>
                  <a:srgbClr val="000000"/>
                </a:solidFill>
              </a:rPr>
              <a:t>https://fr.wikipedia.org/wiki/Amazon</a:t>
            </a:r>
          </a:p>
          <a:p>
            <a:r>
              <a:rPr lang="it-CH" altLang="it-CH">
                <a:solidFill>
                  <a:srgbClr val="000000"/>
                </a:solidFill>
              </a:rPr>
              <a:t>http://www.lucianavone.it/il-greenwashing-di-amazon/</a:t>
            </a:r>
          </a:p>
          <a:p>
            <a:r>
              <a:rPr lang="it-CH" altLang="it-CH">
                <a:solidFill>
                  <a:srgbClr val="000000"/>
                </a:solidFill>
              </a:rPr>
              <a:t>http://bizbeatblog.dallasnews.com/2013/01/new-amazon-warehouses-are-big-projects-for-developer-hillwood.html/</a:t>
            </a:r>
          </a:p>
          <a:p>
            <a:r>
              <a:rPr lang="it-CH" altLang="it-CH">
                <a:solidFill>
                  <a:srgbClr val="000000"/>
                </a:solidFill>
              </a:rPr>
              <a:t>http://www.businessinsider.com/working-at-amazon-no-free-food-and-a-low-salary-2012-11</a:t>
            </a:r>
          </a:p>
          <a:p>
            <a:endParaRPr lang="it-CH" altLang="it-CH"/>
          </a:p>
        </p:txBody>
      </p:sp>
      <p:sp>
        <p:nvSpPr>
          <p:cNvPr id="409604" name="Segnaposto numero diapositiva 3">
            <a:extLst>
              <a:ext uri="{FF2B5EF4-FFF2-40B4-BE49-F238E27FC236}">
                <a16:creationId xmlns:a16="http://schemas.microsoft.com/office/drawing/2014/main" id="{95EF7499-607B-E0F9-86BA-3ADECC2A23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D2FC52C-BD82-4C67-B1E1-74E1DF6ABB83}" type="slidenum">
              <a:rPr lang="it-CH" altLang="en-US" smtClean="0">
                <a:solidFill>
                  <a:srgbClr val="000000"/>
                </a:solidFill>
              </a:rPr>
              <a:pPr>
                <a:spcBef>
                  <a:spcPct val="0"/>
                </a:spcBef>
              </a:pPr>
              <a:t>93</a:t>
            </a:fld>
            <a:endParaRPr lang="it-CH" altLang="en-US">
              <a:solidFill>
                <a:srgbClr val="000000"/>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egnaposto immagine diapositiva 1">
            <a:extLst>
              <a:ext uri="{FF2B5EF4-FFF2-40B4-BE49-F238E27FC236}">
                <a16:creationId xmlns:a16="http://schemas.microsoft.com/office/drawing/2014/main" id="{84890BA6-EA1A-46E0-7E35-0B3F93BC93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1651" name="Segnaposto note 2">
            <a:extLst>
              <a:ext uri="{FF2B5EF4-FFF2-40B4-BE49-F238E27FC236}">
                <a16:creationId xmlns:a16="http://schemas.microsoft.com/office/drawing/2014/main" id="{3E3BAE68-EC58-FECD-96F6-68A5C3509B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L'expérience britannique a montré que, même dans le secteur des chemins de fer trop de rationalisation et de privatisation réduisent la sécurité. </a:t>
            </a:r>
          </a:p>
          <a:p>
            <a:r>
              <a:rPr lang="fr-FR" altLang="it-CH"/>
              <a:t>En outre, dans le cas de la privatisation, le prix des billets vont augmenter parce que les prix doivent inclure le gain, but que la société d'État, en charge de la fonction publique, pas forcément doit / veut atteindre. </a:t>
            </a:r>
          </a:p>
          <a:p>
            <a:endParaRPr lang="fr-FR" altLang="it-CH"/>
          </a:p>
          <a:p>
            <a:r>
              <a:rPr lang="fr-FR" altLang="it-CH"/>
              <a:t>https://fr.wikipedia.org/wiki/Conducteur_de_train</a:t>
            </a:r>
          </a:p>
          <a:p>
            <a:r>
              <a:rPr lang="fr-FR" altLang="it-CH"/>
              <a:t>https://en.wikipedia.org/wiki/Railroad_engineer</a:t>
            </a:r>
          </a:p>
          <a:p>
            <a:endParaRPr lang="fr-FR" altLang="it-CH"/>
          </a:p>
          <a:p>
            <a:endParaRPr lang="fr-FR" altLang="it-CH"/>
          </a:p>
          <a:p>
            <a:endParaRPr lang="it-CH" altLang="it-CH"/>
          </a:p>
        </p:txBody>
      </p:sp>
      <p:sp>
        <p:nvSpPr>
          <p:cNvPr id="411652" name="Segnaposto numero diapositiva 3">
            <a:extLst>
              <a:ext uri="{FF2B5EF4-FFF2-40B4-BE49-F238E27FC236}">
                <a16:creationId xmlns:a16="http://schemas.microsoft.com/office/drawing/2014/main" id="{FAE3A2A2-FD46-6166-34A3-B22AE2875B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D4695D7-D560-4B39-8D9A-2AD9A71E4A1E}" type="slidenum">
              <a:rPr lang="it-CH" altLang="it-CH" smtClean="0">
                <a:solidFill>
                  <a:srgbClr val="000000"/>
                </a:solidFill>
              </a:rPr>
              <a:pPr>
                <a:spcBef>
                  <a:spcPct val="0"/>
                </a:spcBef>
              </a:pPr>
              <a:t>94</a:t>
            </a:fld>
            <a:endParaRPr lang="it-CH" altLang="it-CH">
              <a:solidFill>
                <a:srgbClr val="000000"/>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a:extLst>
              <a:ext uri="{FF2B5EF4-FFF2-40B4-BE49-F238E27FC236}">
                <a16:creationId xmlns:a16="http://schemas.microsoft.com/office/drawing/2014/main" id="{83C3416F-D460-A96B-E9E0-7956A67ECC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A927862-BB4D-44C1-8BB8-74530A7926DA}" type="slidenum">
              <a:rPr lang="it-IT" altLang="en-US" smtClean="0">
                <a:solidFill>
                  <a:srgbClr val="000000"/>
                </a:solidFill>
              </a:rPr>
              <a:pPr>
                <a:spcBef>
                  <a:spcPct val="0"/>
                </a:spcBef>
              </a:pPr>
              <a:t>95</a:t>
            </a:fld>
            <a:endParaRPr lang="it-IT" altLang="en-US">
              <a:solidFill>
                <a:srgbClr val="000000"/>
              </a:solidFill>
            </a:endParaRPr>
          </a:p>
        </p:txBody>
      </p:sp>
      <p:sp>
        <p:nvSpPr>
          <p:cNvPr id="413699" name="Rectangle 2">
            <a:extLst>
              <a:ext uri="{FF2B5EF4-FFF2-40B4-BE49-F238E27FC236}">
                <a16:creationId xmlns:a16="http://schemas.microsoft.com/office/drawing/2014/main" id="{F2B9B6EC-6F54-069D-3056-45B4C090BB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3700" name="Rectangle 3">
            <a:extLst>
              <a:ext uri="{FF2B5EF4-FFF2-40B4-BE49-F238E27FC236}">
                <a16:creationId xmlns:a16="http://schemas.microsoft.com/office/drawing/2014/main" id="{6318B606-82FA-2E46-D015-0BA7670AEC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La fabrique sans ouvriers travaille jour et nuit et produit des pièces en plastique. Cette fabrique est au Japon. Le propriétaire dirige sa fabrique par des ordinateurs. Des fournisseurs s’occupent de charger les granules de plastique dans les machines, de l’entretien des machines et de retirer les paquets avec les pièces prêts pour l’expédition. </a:t>
            </a:r>
          </a:p>
          <a:p>
            <a:pPr eaLnBrk="1" hangingPunct="1">
              <a:spcBef>
                <a:spcPct val="0"/>
              </a:spcBef>
            </a:pPr>
            <a:r>
              <a:rPr lang="fr-FR" altLang="it-CH"/>
              <a:t>Question : est-il intéressant pour ce propriétaire de déplacer la production en Chine où la main-d’oeuvre coûte moins cher? </a:t>
            </a:r>
          </a:p>
          <a:p>
            <a:pPr eaLnBrk="1" hangingPunct="1">
              <a:spcBef>
                <a:spcPct val="0"/>
              </a:spcBef>
            </a:pPr>
            <a:r>
              <a:rPr lang="fr-FR" altLang="it-CH"/>
              <a:t>Si non, où et pourquoi le propriétaire placera ça fabrique? Quel sont les critères qu’il tiendra en considération?</a:t>
            </a:r>
          </a:p>
          <a:p>
            <a:pPr eaLnBrk="1" hangingPunct="1">
              <a:spcBef>
                <a:spcPct val="0"/>
              </a:spcBef>
            </a:pPr>
            <a:endParaRPr lang="fr-FR" altLang="it-CH"/>
          </a:p>
          <a:p>
            <a:pPr eaLnBrk="1" hangingPunct="1">
              <a:spcBef>
                <a:spcPct val="0"/>
              </a:spcBef>
            </a:pPr>
            <a:r>
              <a:rPr lang="fr-FR" altLang="it-CH"/>
              <a:t>À Zug en Suisse, où on paie peu d’impôt, ont le siège beaucoup de grandes compagnies comme Glencor-Xtrata, Transocean, ecc.</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Segnaposto immagine diapositiva 1">
            <a:extLst>
              <a:ext uri="{FF2B5EF4-FFF2-40B4-BE49-F238E27FC236}">
                <a16:creationId xmlns:a16="http://schemas.microsoft.com/office/drawing/2014/main" id="{9147A6F3-1DF3-3CB8-ED1C-3E25A2173E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5747" name="Segnaposto note 2">
            <a:extLst>
              <a:ext uri="{FF2B5EF4-FFF2-40B4-BE49-F238E27FC236}">
                <a16:creationId xmlns:a16="http://schemas.microsoft.com/office/drawing/2014/main" id="{6FE40A70-6844-BEC3-9279-081718ECEB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en-US"/>
              <a:t>En 2017, la société Foxconn a affirmé qu’elle voulait démarrer un million de robots</a:t>
            </a:r>
            <a:endParaRPr lang="en-US" altLang="en-US"/>
          </a:p>
        </p:txBody>
      </p:sp>
      <p:sp>
        <p:nvSpPr>
          <p:cNvPr id="415748" name="Segnaposto numero diapositiva 3">
            <a:extLst>
              <a:ext uri="{FF2B5EF4-FFF2-40B4-BE49-F238E27FC236}">
                <a16:creationId xmlns:a16="http://schemas.microsoft.com/office/drawing/2014/main" id="{E0854073-3BB7-A3F2-18E1-4B0AE9815C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F664075-DE0E-4E5D-A16A-255FE3856FF2}" type="slidenum">
              <a:rPr lang="it-CH" altLang="en-US" sz="1300" smtClean="0">
                <a:solidFill>
                  <a:srgbClr val="000000"/>
                </a:solidFill>
                <a:latin typeface="Calibri" panose="020F0502020204030204" pitchFamily="34" charset="0"/>
              </a:rPr>
              <a:pPr/>
              <a:t>96</a:t>
            </a:fld>
            <a:endParaRPr lang="it-CH" altLang="en-US" sz="1300">
              <a:solidFill>
                <a:srgbClr val="000000"/>
              </a:solidFill>
              <a:latin typeface="Calibri" panose="020F0502020204030204"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Slide Image Placeholder 1">
            <a:extLst>
              <a:ext uri="{FF2B5EF4-FFF2-40B4-BE49-F238E27FC236}">
                <a16:creationId xmlns:a16="http://schemas.microsoft.com/office/drawing/2014/main" id="{1172361C-1837-3061-E988-0226C33AB8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7795" name="Notes Placeholder 2">
            <a:extLst>
              <a:ext uri="{FF2B5EF4-FFF2-40B4-BE49-F238E27FC236}">
                <a16:creationId xmlns:a16="http://schemas.microsoft.com/office/drawing/2014/main" id="{73F9CA97-C7A4-F00D-86BE-662D55FD77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Exemples de pollution de l'environnement:</a:t>
            </a:r>
          </a:p>
          <a:p>
            <a:pPr eaLnBrk="1" hangingPunct="1">
              <a:spcBef>
                <a:spcPct val="0"/>
              </a:spcBef>
            </a:pPr>
            <a:r>
              <a:rPr lang="fr-FR" altLang="it-CH"/>
              <a:t>Eternit (amiante), Bhopal (gaz), Seveso (nuage toxique), des navires-citerne qui ont coulé, les plateformes pétrolières, les moteurs des grand navires porte-conteneurs, etc.</a:t>
            </a:r>
          </a:p>
          <a:p>
            <a:pPr eaLnBrk="1" hangingPunct="1">
              <a:spcBef>
                <a:spcPct val="0"/>
              </a:spcBef>
            </a:pPr>
            <a:endParaRPr lang="fr-FR" altLang="it-CH"/>
          </a:p>
          <a:p>
            <a:pPr eaLnBrk="1" hangingPunct="1">
              <a:spcBef>
                <a:spcPct val="0"/>
              </a:spcBef>
            </a:pPr>
            <a:r>
              <a:rPr lang="fr-FR" altLang="it-CH"/>
              <a:t>Exemple des filtres antifumée de la Monteforno de Bodio qui, pour économiser, étaient débranchés la nuit tandis que l’usine travaillait jour et nuit.</a:t>
            </a:r>
          </a:p>
          <a:p>
            <a:pPr eaLnBrk="1" hangingPunct="1">
              <a:spcBef>
                <a:spcPct val="0"/>
              </a:spcBef>
            </a:pPr>
            <a:endParaRPr lang="fr-FR" altLang="it-CH"/>
          </a:p>
          <a:p>
            <a:pPr eaLnBrk="1" hangingPunct="1">
              <a:spcBef>
                <a:spcPct val="0"/>
              </a:spcBef>
            </a:pPr>
            <a:r>
              <a:rPr lang="fr-FR" altLang="it-CH"/>
              <a:t>La location en gérence: la société mère (bailleur) loue une succursale à une société locataire, qui l'exploite à son compte, mais avec l'obligation d'acheter les biens au bailleur et de lui remettre une partie du revenu.  Pour réaliser des bénéfices, le locataire doit économiser sur la main-d'œuvre, tandis que la société mère est exemptée des risques liés à la gestion du personnel et à l'activité commerciale.</a:t>
            </a:r>
          </a:p>
          <a:p>
            <a:pPr eaLnBrk="1" hangingPunct="1">
              <a:spcBef>
                <a:spcPct val="0"/>
              </a:spcBef>
            </a:pPr>
            <a:r>
              <a:rPr lang="fr-FR" altLang="it-CH"/>
              <a:t>Exemple : Carrefour en France, Mac Donald, etc.</a:t>
            </a:r>
          </a:p>
          <a:p>
            <a:pPr eaLnBrk="1" hangingPunct="1">
              <a:spcBef>
                <a:spcPct val="0"/>
              </a:spcBef>
            </a:pPr>
            <a:endParaRPr lang="fr-FR" altLang="it-CH"/>
          </a:p>
          <a:p>
            <a:pPr eaLnBrk="1" hangingPunct="1">
              <a:spcBef>
                <a:spcPct val="0"/>
              </a:spcBef>
            </a:pPr>
            <a:r>
              <a:rPr lang="it-CH" altLang="it-CH">
                <a:solidFill>
                  <a:srgbClr val="000000"/>
                </a:solidFill>
              </a:rPr>
              <a:t>https://en.wikipedia.org/wiki/Guest_worker_program</a:t>
            </a:r>
          </a:p>
          <a:p>
            <a:pPr eaLnBrk="1" hangingPunct="1">
              <a:spcBef>
                <a:spcPct val="0"/>
              </a:spcBef>
            </a:pPr>
            <a:r>
              <a:rPr lang="it-CH" altLang="it-CH">
                <a:solidFill>
                  <a:srgbClr val="000000"/>
                </a:solidFill>
              </a:rPr>
              <a:t>https://en.wikipedia.org/wiki/Amianthus</a:t>
            </a:r>
          </a:p>
          <a:p>
            <a:pPr eaLnBrk="1" hangingPunct="1">
              <a:spcBef>
                <a:spcPct val="0"/>
              </a:spcBef>
            </a:pPr>
            <a:r>
              <a:rPr lang="it-CH" altLang="it-CH">
                <a:solidFill>
                  <a:srgbClr val="000000"/>
                </a:solidFill>
              </a:rPr>
              <a:t>https://en.wikipedia.org/wiki/Eternit</a:t>
            </a:r>
          </a:p>
          <a:p>
            <a:pPr eaLnBrk="1" hangingPunct="1">
              <a:spcBef>
                <a:spcPct val="0"/>
              </a:spcBef>
            </a:pPr>
            <a:r>
              <a:rPr lang="it-CH" altLang="it-CH">
                <a:solidFill>
                  <a:srgbClr val="000000"/>
                </a:solidFill>
              </a:rPr>
              <a:t>https://en.wikipedia.org/wiki/Bhopal_disaster</a:t>
            </a:r>
          </a:p>
          <a:p>
            <a:pPr eaLnBrk="1" hangingPunct="1">
              <a:spcBef>
                <a:spcPct val="0"/>
              </a:spcBef>
            </a:pPr>
            <a:r>
              <a:rPr lang="it-CH" altLang="it-CH">
                <a:solidFill>
                  <a:srgbClr val="000000"/>
                </a:solidFill>
              </a:rPr>
              <a:t>https://en.wikipedia.org/wiki/Seveso_disaster</a:t>
            </a:r>
          </a:p>
          <a:p>
            <a:pPr eaLnBrk="1" hangingPunct="1">
              <a:spcBef>
                <a:spcPct val="0"/>
              </a:spcBef>
            </a:pPr>
            <a:endParaRPr lang="fr-FR" altLang="it-CH"/>
          </a:p>
        </p:txBody>
      </p:sp>
      <p:sp>
        <p:nvSpPr>
          <p:cNvPr id="417796" name="Slide Number Placeholder 3">
            <a:extLst>
              <a:ext uri="{FF2B5EF4-FFF2-40B4-BE49-F238E27FC236}">
                <a16:creationId xmlns:a16="http://schemas.microsoft.com/office/drawing/2014/main" id="{9401DBCB-7660-1C71-9719-979BEDF85F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C4C5A17-EF7C-40F1-BDF8-FD0B24E02BC9}" type="slidenum">
              <a:rPr lang="it-IT" altLang="en-US" smtClean="0">
                <a:solidFill>
                  <a:srgbClr val="000000"/>
                </a:solidFill>
              </a:rPr>
              <a:pPr>
                <a:spcBef>
                  <a:spcPct val="0"/>
                </a:spcBef>
              </a:pPr>
              <a:t>97</a:t>
            </a:fld>
            <a:endParaRPr lang="it-IT" altLang="en-US">
              <a:solidFill>
                <a:srgbClr val="000000"/>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Slide Image Placeholder 1">
            <a:extLst>
              <a:ext uri="{FF2B5EF4-FFF2-40B4-BE49-F238E27FC236}">
                <a16:creationId xmlns:a16="http://schemas.microsoft.com/office/drawing/2014/main" id="{52A3327B-3FEE-F5B2-BFE4-550E131BD7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43" name="Notes Placeholder 2">
            <a:extLst>
              <a:ext uri="{FF2B5EF4-FFF2-40B4-BE49-F238E27FC236}">
                <a16:creationId xmlns:a16="http://schemas.microsoft.com/office/drawing/2014/main" id="{9522D9AB-F88C-49F4-A81F-A64530C1EF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t>
            </a:r>
          </a:p>
        </p:txBody>
      </p:sp>
      <p:sp>
        <p:nvSpPr>
          <p:cNvPr id="419844" name="Slide Number Placeholder 3">
            <a:extLst>
              <a:ext uri="{FF2B5EF4-FFF2-40B4-BE49-F238E27FC236}">
                <a16:creationId xmlns:a16="http://schemas.microsoft.com/office/drawing/2014/main" id="{861074B1-CA61-983F-F585-185110064A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A47EFF8-F8DF-4B05-BAC8-793B5C95A07C}" type="slidenum">
              <a:rPr lang="it-IT" altLang="en-US" smtClean="0">
                <a:solidFill>
                  <a:srgbClr val="000000"/>
                </a:solidFill>
              </a:rPr>
              <a:pPr>
                <a:spcBef>
                  <a:spcPct val="0"/>
                </a:spcBef>
              </a:pPr>
              <a:t>98</a:t>
            </a:fld>
            <a:endParaRPr lang="it-IT" altLang="en-US">
              <a:solidFill>
                <a:srgbClr val="000000"/>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Slide Image Placeholder 1">
            <a:extLst>
              <a:ext uri="{FF2B5EF4-FFF2-40B4-BE49-F238E27FC236}">
                <a16:creationId xmlns:a16="http://schemas.microsoft.com/office/drawing/2014/main" id="{778133DA-5EC0-2631-981F-DB295B21DF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1891" name="Notes Placeholder 2">
            <a:extLst>
              <a:ext uri="{FF2B5EF4-FFF2-40B4-BE49-F238E27FC236}">
                <a16:creationId xmlns:a16="http://schemas.microsoft.com/office/drawing/2014/main" id="{D6FED988-8480-D9E4-35E4-993290F86A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t>
            </a:r>
          </a:p>
        </p:txBody>
      </p:sp>
      <p:sp>
        <p:nvSpPr>
          <p:cNvPr id="421892" name="Slide Number Placeholder 3">
            <a:extLst>
              <a:ext uri="{FF2B5EF4-FFF2-40B4-BE49-F238E27FC236}">
                <a16:creationId xmlns:a16="http://schemas.microsoft.com/office/drawing/2014/main" id="{BACCDEFF-87B0-A847-C19F-D6E66D5E47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AA33717-885D-4E44-B851-3B9AB1C5122C}" type="slidenum">
              <a:rPr lang="it-IT" altLang="en-US" smtClean="0">
                <a:solidFill>
                  <a:srgbClr val="000000"/>
                </a:solidFill>
              </a:rPr>
              <a:pPr>
                <a:spcBef>
                  <a:spcPct val="0"/>
                </a:spcBef>
              </a:pPr>
              <a:t>99</a:t>
            </a:fld>
            <a:endParaRPr lang="it-IT"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2107612-5035-1694-2A8A-5274EFC9C193}"/>
              </a:ext>
            </a:extLst>
          </p:cNvPr>
          <p:cNvSpPr>
            <a:spLocks noGrp="1" noChangeArrowheads="1"/>
          </p:cNvSpPr>
          <p:nvPr>
            <p:ph type="dt" sz="half" idx="10"/>
          </p:nvPr>
        </p:nvSpPr>
        <p:spPr>
          <a:ln/>
        </p:spPr>
        <p:txBody>
          <a:bodyPr/>
          <a:lstStyle>
            <a:lvl1pPr>
              <a:defRPr/>
            </a:lvl1pPr>
          </a:lstStyle>
          <a:p>
            <a:pPr>
              <a:defRPr/>
            </a:pPr>
            <a:fld id="{D8CF59F2-4AD9-48E4-B4D4-BCD1C5E185C5}" type="datetime1">
              <a:rPr lang="it-CH"/>
              <a:pPr>
                <a:defRPr/>
              </a:pPr>
              <a:t>26.04.2024</a:t>
            </a:fld>
            <a:endParaRPr lang="it-IT"/>
          </a:p>
        </p:txBody>
      </p:sp>
      <p:sp>
        <p:nvSpPr>
          <p:cNvPr id="5" name="Rectangle 5">
            <a:extLst>
              <a:ext uri="{FF2B5EF4-FFF2-40B4-BE49-F238E27FC236}">
                <a16:creationId xmlns:a16="http://schemas.microsoft.com/office/drawing/2014/main" id="{B531851B-1431-7029-C728-9DA498D6F0D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D792651B-6401-ED23-7C51-628ED74A8F38}"/>
              </a:ext>
            </a:extLst>
          </p:cNvPr>
          <p:cNvSpPr>
            <a:spLocks noGrp="1" noChangeArrowheads="1"/>
          </p:cNvSpPr>
          <p:nvPr>
            <p:ph type="sldNum" sz="quarter" idx="12"/>
          </p:nvPr>
        </p:nvSpPr>
        <p:spPr>
          <a:ln/>
        </p:spPr>
        <p:txBody>
          <a:bodyPr/>
          <a:lstStyle>
            <a:lvl1pPr>
              <a:defRPr/>
            </a:lvl1pPr>
          </a:lstStyle>
          <a:p>
            <a:pPr>
              <a:defRPr/>
            </a:pPr>
            <a:fld id="{1259E719-A7A4-4A00-A4FC-A4C2A55F3A8B}" type="slidenum">
              <a:rPr lang="it-IT" altLang="en-US"/>
              <a:pPr>
                <a:defRPr/>
              </a:pPr>
              <a:t>‹N›</a:t>
            </a:fld>
            <a:endParaRPr lang="it-IT" altLang="en-US"/>
          </a:p>
        </p:txBody>
      </p:sp>
    </p:spTree>
    <p:extLst>
      <p:ext uri="{BB962C8B-B14F-4D97-AF65-F5344CB8AC3E}">
        <p14:creationId xmlns:p14="http://schemas.microsoft.com/office/powerpoint/2010/main" val="4060960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CB9D36A-B4AB-E2B4-ADA3-1F1F144EAF9F}"/>
              </a:ext>
            </a:extLst>
          </p:cNvPr>
          <p:cNvSpPr>
            <a:spLocks noGrp="1" noChangeArrowheads="1"/>
          </p:cNvSpPr>
          <p:nvPr>
            <p:ph type="dt" sz="half" idx="10"/>
          </p:nvPr>
        </p:nvSpPr>
        <p:spPr>
          <a:ln/>
        </p:spPr>
        <p:txBody>
          <a:bodyPr/>
          <a:lstStyle>
            <a:lvl1pPr>
              <a:defRPr/>
            </a:lvl1pPr>
          </a:lstStyle>
          <a:p>
            <a:pPr>
              <a:defRPr/>
            </a:pPr>
            <a:fld id="{CA609A55-B6DB-451A-B195-0454C31BC81F}" type="datetime1">
              <a:rPr lang="it-CH"/>
              <a:pPr>
                <a:defRPr/>
              </a:pPr>
              <a:t>26.04.2024</a:t>
            </a:fld>
            <a:endParaRPr lang="it-IT"/>
          </a:p>
        </p:txBody>
      </p:sp>
      <p:sp>
        <p:nvSpPr>
          <p:cNvPr id="5" name="Rectangle 5">
            <a:extLst>
              <a:ext uri="{FF2B5EF4-FFF2-40B4-BE49-F238E27FC236}">
                <a16:creationId xmlns:a16="http://schemas.microsoft.com/office/drawing/2014/main" id="{3575201B-F8BA-66BE-9E4F-91D846DB11E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12667009-49CA-1A6F-CAE3-BEE641B78253}"/>
              </a:ext>
            </a:extLst>
          </p:cNvPr>
          <p:cNvSpPr>
            <a:spLocks noGrp="1" noChangeArrowheads="1"/>
          </p:cNvSpPr>
          <p:nvPr>
            <p:ph type="sldNum" sz="quarter" idx="12"/>
          </p:nvPr>
        </p:nvSpPr>
        <p:spPr>
          <a:ln/>
        </p:spPr>
        <p:txBody>
          <a:bodyPr/>
          <a:lstStyle>
            <a:lvl1pPr>
              <a:defRPr/>
            </a:lvl1pPr>
          </a:lstStyle>
          <a:p>
            <a:pPr>
              <a:defRPr/>
            </a:pPr>
            <a:fld id="{4CF0522C-47E3-433C-B213-541E3E7836FB}" type="slidenum">
              <a:rPr lang="it-IT" altLang="en-US"/>
              <a:pPr>
                <a:defRPr/>
              </a:pPr>
              <a:t>‹N›</a:t>
            </a:fld>
            <a:endParaRPr lang="it-IT" altLang="en-US"/>
          </a:p>
        </p:txBody>
      </p:sp>
    </p:spTree>
    <p:extLst>
      <p:ext uri="{BB962C8B-B14F-4D97-AF65-F5344CB8AC3E}">
        <p14:creationId xmlns:p14="http://schemas.microsoft.com/office/powerpoint/2010/main" val="28289423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5938E33-D5AA-F149-7B4B-CCE92E6073B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348762C-206F-4BBE-B452-58D3B74BE366}" type="datetime1">
              <a:rPr lang="it-CH"/>
              <a:pPr>
                <a:defRPr/>
              </a:pPr>
              <a:t>26.04.2024</a:t>
            </a:fld>
            <a:endParaRPr lang="it-IT"/>
          </a:p>
        </p:txBody>
      </p:sp>
      <p:sp>
        <p:nvSpPr>
          <p:cNvPr id="8" name="Rectangle 5">
            <a:extLst>
              <a:ext uri="{FF2B5EF4-FFF2-40B4-BE49-F238E27FC236}">
                <a16:creationId xmlns:a16="http://schemas.microsoft.com/office/drawing/2014/main" id="{75ABC983-28A0-60EA-1E9E-929A357ABEC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F2904352-7CD7-52B6-B5C6-599E0360C896}"/>
              </a:ext>
            </a:extLst>
          </p:cNvPr>
          <p:cNvSpPr>
            <a:spLocks noGrp="1" noChangeArrowheads="1"/>
          </p:cNvSpPr>
          <p:nvPr>
            <p:ph type="sldNum" sz="quarter" idx="12"/>
          </p:nvPr>
        </p:nvSpPr>
        <p:spPr/>
        <p:txBody>
          <a:bodyPr/>
          <a:lstStyle>
            <a:lvl1pPr>
              <a:defRPr/>
            </a:lvl1pPr>
          </a:lstStyle>
          <a:p>
            <a:pPr>
              <a:defRPr/>
            </a:pPr>
            <a:fld id="{36BCD3D7-22AF-4F0E-B68D-4E57398B69D8}" type="slidenum">
              <a:rPr lang="it-IT" altLang="en-US"/>
              <a:pPr>
                <a:defRPr/>
              </a:pPr>
              <a:t>‹N›</a:t>
            </a:fld>
            <a:endParaRPr lang="it-IT" altLang="en-US"/>
          </a:p>
        </p:txBody>
      </p:sp>
    </p:spTree>
    <p:extLst>
      <p:ext uri="{BB962C8B-B14F-4D97-AF65-F5344CB8AC3E}">
        <p14:creationId xmlns:p14="http://schemas.microsoft.com/office/powerpoint/2010/main" val="14456867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5C2A265-2141-476D-DB73-B77B3A2BF0D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6C9AFFC-7BBB-4B9F-988E-46EF78B873F3}" type="datetime1">
              <a:rPr lang="it-CH"/>
              <a:pPr>
                <a:defRPr/>
              </a:pPr>
              <a:t>26.04.2024</a:t>
            </a:fld>
            <a:endParaRPr lang="it-IT"/>
          </a:p>
        </p:txBody>
      </p:sp>
      <p:sp>
        <p:nvSpPr>
          <p:cNvPr id="4" name="Rectangle 5">
            <a:extLst>
              <a:ext uri="{FF2B5EF4-FFF2-40B4-BE49-F238E27FC236}">
                <a16:creationId xmlns:a16="http://schemas.microsoft.com/office/drawing/2014/main" id="{EC4CEA00-F1ED-7750-C4B2-728AFE3B6CA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9AF5E589-2CF4-370B-63CE-0CC66FDE5295}"/>
              </a:ext>
            </a:extLst>
          </p:cNvPr>
          <p:cNvSpPr>
            <a:spLocks noGrp="1" noChangeArrowheads="1"/>
          </p:cNvSpPr>
          <p:nvPr>
            <p:ph type="sldNum" sz="quarter" idx="12"/>
          </p:nvPr>
        </p:nvSpPr>
        <p:spPr/>
        <p:txBody>
          <a:bodyPr/>
          <a:lstStyle>
            <a:lvl1pPr>
              <a:defRPr/>
            </a:lvl1pPr>
          </a:lstStyle>
          <a:p>
            <a:pPr>
              <a:defRPr/>
            </a:pPr>
            <a:fld id="{F80D355E-EB0C-4E35-8055-988FFF0BAC1C}" type="slidenum">
              <a:rPr lang="it-IT" altLang="en-US"/>
              <a:pPr>
                <a:defRPr/>
              </a:pPr>
              <a:t>‹N›</a:t>
            </a:fld>
            <a:endParaRPr lang="it-IT" altLang="en-US"/>
          </a:p>
        </p:txBody>
      </p:sp>
    </p:spTree>
    <p:extLst>
      <p:ext uri="{BB962C8B-B14F-4D97-AF65-F5344CB8AC3E}">
        <p14:creationId xmlns:p14="http://schemas.microsoft.com/office/powerpoint/2010/main" val="30151302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3ACB679-CB37-90EF-9F0F-1FD60ECEF33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DEC74C5E-0D9A-4C98-A7A6-128D9BC7BF25}" type="datetime1">
              <a:rPr lang="it-CH"/>
              <a:pPr>
                <a:defRPr/>
              </a:pPr>
              <a:t>26.04.2024</a:t>
            </a:fld>
            <a:endParaRPr lang="it-IT"/>
          </a:p>
        </p:txBody>
      </p:sp>
      <p:sp>
        <p:nvSpPr>
          <p:cNvPr id="3" name="Rectangle 5">
            <a:extLst>
              <a:ext uri="{FF2B5EF4-FFF2-40B4-BE49-F238E27FC236}">
                <a16:creationId xmlns:a16="http://schemas.microsoft.com/office/drawing/2014/main" id="{498726ED-8082-DE0A-F949-E0B615CE0F0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33566176-7052-ADF4-D925-DE039DFA7596}"/>
              </a:ext>
            </a:extLst>
          </p:cNvPr>
          <p:cNvSpPr>
            <a:spLocks noGrp="1" noChangeArrowheads="1"/>
          </p:cNvSpPr>
          <p:nvPr>
            <p:ph type="sldNum" sz="quarter" idx="12"/>
          </p:nvPr>
        </p:nvSpPr>
        <p:spPr/>
        <p:txBody>
          <a:bodyPr/>
          <a:lstStyle>
            <a:lvl1pPr>
              <a:defRPr/>
            </a:lvl1pPr>
          </a:lstStyle>
          <a:p>
            <a:pPr>
              <a:defRPr/>
            </a:pPr>
            <a:fld id="{7EE2E41D-FFF6-4F15-9076-6E387683ABF2}" type="slidenum">
              <a:rPr lang="it-IT" altLang="en-US"/>
              <a:pPr>
                <a:defRPr/>
              </a:pPr>
              <a:t>‹N›</a:t>
            </a:fld>
            <a:endParaRPr lang="it-IT" altLang="en-US"/>
          </a:p>
        </p:txBody>
      </p:sp>
    </p:spTree>
    <p:extLst>
      <p:ext uri="{BB962C8B-B14F-4D97-AF65-F5344CB8AC3E}">
        <p14:creationId xmlns:p14="http://schemas.microsoft.com/office/powerpoint/2010/main" val="522165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A5C03AA-6595-F511-28CF-60F73ECECD4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05583AF2-226E-4E44-B3E7-AF8FC2287B8A}" type="datetime1">
              <a:rPr lang="it-CH"/>
              <a:pPr>
                <a:defRPr/>
              </a:pPr>
              <a:t>26.04.2024</a:t>
            </a:fld>
            <a:endParaRPr lang="it-IT"/>
          </a:p>
        </p:txBody>
      </p:sp>
      <p:sp>
        <p:nvSpPr>
          <p:cNvPr id="6" name="Rectangle 5">
            <a:extLst>
              <a:ext uri="{FF2B5EF4-FFF2-40B4-BE49-F238E27FC236}">
                <a16:creationId xmlns:a16="http://schemas.microsoft.com/office/drawing/2014/main" id="{ABEDF3CF-62B1-A81A-3AE8-DAF6F3FE143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B66C4E5-2102-6F0F-8765-1A11D21BD144}"/>
              </a:ext>
            </a:extLst>
          </p:cNvPr>
          <p:cNvSpPr>
            <a:spLocks noGrp="1" noChangeArrowheads="1"/>
          </p:cNvSpPr>
          <p:nvPr>
            <p:ph type="sldNum" sz="quarter" idx="12"/>
          </p:nvPr>
        </p:nvSpPr>
        <p:spPr/>
        <p:txBody>
          <a:bodyPr/>
          <a:lstStyle>
            <a:lvl1pPr>
              <a:defRPr/>
            </a:lvl1pPr>
          </a:lstStyle>
          <a:p>
            <a:pPr>
              <a:defRPr/>
            </a:pPr>
            <a:fld id="{61940752-D507-4A5B-B19B-11D7DC366C0D}" type="slidenum">
              <a:rPr lang="it-IT" altLang="en-US"/>
              <a:pPr>
                <a:defRPr/>
              </a:pPr>
              <a:t>‹N›</a:t>
            </a:fld>
            <a:endParaRPr lang="it-IT" altLang="en-US"/>
          </a:p>
        </p:txBody>
      </p:sp>
    </p:spTree>
    <p:extLst>
      <p:ext uri="{BB962C8B-B14F-4D97-AF65-F5344CB8AC3E}">
        <p14:creationId xmlns:p14="http://schemas.microsoft.com/office/powerpoint/2010/main" val="38542987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CCFAC68-D49C-8212-3DA3-2336E6CDBAB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762CF61D-41D0-45C9-8480-9E28CF4658B8}" type="datetime1">
              <a:rPr lang="it-CH"/>
              <a:pPr>
                <a:defRPr/>
              </a:pPr>
              <a:t>26.04.2024</a:t>
            </a:fld>
            <a:endParaRPr lang="it-IT"/>
          </a:p>
        </p:txBody>
      </p:sp>
      <p:sp>
        <p:nvSpPr>
          <p:cNvPr id="6" name="Rectangle 5">
            <a:extLst>
              <a:ext uri="{FF2B5EF4-FFF2-40B4-BE49-F238E27FC236}">
                <a16:creationId xmlns:a16="http://schemas.microsoft.com/office/drawing/2014/main" id="{BF902A57-11D5-EEC3-A049-6197F253AE5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EAAEA5C-5320-A318-AE42-66DC52E20D92}"/>
              </a:ext>
            </a:extLst>
          </p:cNvPr>
          <p:cNvSpPr>
            <a:spLocks noGrp="1" noChangeArrowheads="1"/>
          </p:cNvSpPr>
          <p:nvPr>
            <p:ph type="sldNum" sz="quarter" idx="12"/>
          </p:nvPr>
        </p:nvSpPr>
        <p:spPr/>
        <p:txBody>
          <a:bodyPr/>
          <a:lstStyle>
            <a:lvl1pPr>
              <a:defRPr/>
            </a:lvl1pPr>
          </a:lstStyle>
          <a:p>
            <a:pPr>
              <a:defRPr/>
            </a:pPr>
            <a:fld id="{BFF48BDE-481E-4D78-8747-6939931DBC0D}" type="slidenum">
              <a:rPr lang="it-IT" altLang="en-US"/>
              <a:pPr>
                <a:defRPr/>
              </a:pPr>
              <a:t>‹N›</a:t>
            </a:fld>
            <a:endParaRPr lang="it-IT" altLang="en-US"/>
          </a:p>
        </p:txBody>
      </p:sp>
    </p:spTree>
    <p:extLst>
      <p:ext uri="{BB962C8B-B14F-4D97-AF65-F5344CB8AC3E}">
        <p14:creationId xmlns:p14="http://schemas.microsoft.com/office/powerpoint/2010/main" val="42917829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99D86BA-5A77-0A69-F411-D9E66582470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16E17A71-E6FD-440E-A68D-4BB0669CFD41}" type="datetime1">
              <a:rPr lang="it-CH"/>
              <a:pPr>
                <a:defRPr/>
              </a:pPr>
              <a:t>26.04.2024</a:t>
            </a:fld>
            <a:endParaRPr lang="it-IT"/>
          </a:p>
        </p:txBody>
      </p:sp>
      <p:sp>
        <p:nvSpPr>
          <p:cNvPr id="5" name="Rectangle 5">
            <a:extLst>
              <a:ext uri="{FF2B5EF4-FFF2-40B4-BE49-F238E27FC236}">
                <a16:creationId xmlns:a16="http://schemas.microsoft.com/office/drawing/2014/main" id="{A528AE90-468A-B871-4B45-E6391059AD3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4827774-FB03-25AD-7754-459A47B4DAA4}"/>
              </a:ext>
            </a:extLst>
          </p:cNvPr>
          <p:cNvSpPr>
            <a:spLocks noGrp="1" noChangeArrowheads="1"/>
          </p:cNvSpPr>
          <p:nvPr>
            <p:ph type="sldNum" sz="quarter" idx="12"/>
          </p:nvPr>
        </p:nvSpPr>
        <p:spPr/>
        <p:txBody>
          <a:bodyPr/>
          <a:lstStyle>
            <a:lvl1pPr>
              <a:defRPr/>
            </a:lvl1pPr>
          </a:lstStyle>
          <a:p>
            <a:pPr>
              <a:defRPr/>
            </a:pPr>
            <a:fld id="{1C496B2E-5E90-405C-897E-090756341C03}" type="slidenum">
              <a:rPr lang="it-IT" altLang="en-US"/>
              <a:pPr>
                <a:defRPr/>
              </a:pPr>
              <a:t>‹N›</a:t>
            </a:fld>
            <a:endParaRPr lang="it-IT" altLang="en-US"/>
          </a:p>
        </p:txBody>
      </p:sp>
    </p:spTree>
    <p:extLst>
      <p:ext uri="{BB962C8B-B14F-4D97-AF65-F5344CB8AC3E}">
        <p14:creationId xmlns:p14="http://schemas.microsoft.com/office/powerpoint/2010/main" val="22306747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ADFEB66-F5D9-B334-6B4F-00143B13558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13A3AE16-E7B0-445A-B2E4-6B51F0B4A5AB}" type="datetime1">
              <a:rPr lang="it-CH"/>
              <a:pPr>
                <a:defRPr/>
              </a:pPr>
              <a:t>26.04.2024</a:t>
            </a:fld>
            <a:endParaRPr lang="it-IT"/>
          </a:p>
        </p:txBody>
      </p:sp>
      <p:sp>
        <p:nvSpPr>
          <p:cNvPr id="5" name="Rectangle 5">
            <a:extLst>
              <a:ext uri="{FF2B5EF4-FFF2-40B4-BE49-F238E27FC236}">
                <a16:creationId xmlns:a16="http://schemas.microsoft.com/office/drawing/2014/main" id="{1EA63189-4DE1-A114-ADE6-5AE6BB2C6E1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79461C1-FBD7-28E3-A2FD-BE3FA3B3AB67}"/>
              </a:ext>
            </a:extLst>
          </p:cNvPr>
          <p:cNvSpPr>
            <a:spLocks noGrp="1" noChangeArrowheads="1"/>
          </p:cNvSpPr>
          <p:nvPr>
            <p:ph type="sldNum" sz="quarter" idx="12"/>
          </p:nvPr>
        </p:nvSpPr>
        <p:spPr/>
        <p:txBody>
          <a:bodyPr/>
          <a:lstStyle>
            <a:lvl1pPr>
              <a:defRPr/>
            </a:lvl1pPr>
          </a:lstStyle>
          <a:p>
            <a:pPr>
              <a:defRPr/>
            </a:pPr>
            <a:fld id="{EEF140BB-3571-44DD-BDD3-D0CE2ADF013C}" type="slidenum">
              <a:rPr lang="it-IT" altLang="en-US"/>
              <a:pPr>
                <a:defRPr/>
              </a:pPr>
              <a:t>‹N›</a:t>
            </a:fld>
            <a:endParaRPr lang="it-IT" altLang="en-US"/>
          </a:p>
        </p:txBody>
      </p:sp>
    </p:spTree>
    <p:extLst>
      <p:ext uri="{BB962C8B-B14F-4D97-AF65-F5344CB8AC3E}">
        <p14:creationId xmlns:p14="http://schemas.microsoft.com/office/powerpoint/2010/main" val="15556303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68CB663-4CA1-2B3F-5000-A6E7E87457C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BA845B89-6227-4679-85BF-90192C6CC8E4}" type="datetime1">
              <a:rPr lang="it-CH"/>
              <a:pPr>
                <a:defRPr/>
              </a:pPr>
              <a:t>26.04.2024</a:t>
            </a:fld>
            <a:endParaRPr lang="it-IT"/>
          </a:p>
        </p:txBody>
      </p:sp>
      <p:sp>
        <p:nvSpPr>
          <p:cNvPr id="6" name="Rectangle 5">
            <a:extLst>
              <a:ext uri="{FF2B5EF4-FFF2-40B4-BE49-F238E27FC236}">
                <a16:creationId xmlns:a16="http://schemas.microsoft.com/office/drawing/2014/main" id="{ED25A207-581B-3A1C-EF2B-3BB592C8A72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81657BF7-AF65-0642-F411-61932C0FE672}"/>
              </a:ext>
            </a:extLst>
          </p:cNvPr>
          <p:cNvSpPr>
            <a:spLocks noGrp="1" noChangeArrowheads="1"/>
          </p:cNvSpPr>
          <p:nvPr>
            <p:ph type="sldNum" sz="quarter" idx="12"/>
          </p:nvPr>
        </p:nvSpPr>
        <p:spPr/>
        <p:txBody>
          <a:bodyPr/>
          <a:lstStyle>
            <a:lvl1pPr>
              <a:defRPr/>
            </a:lvl1pPr>
          </a:lstStyle>
          <a:p>
            <a:pPr>
              <a:defRPr/>
            </a:pPr>
            <a:fld id="{862F5198-0ABD-4E4B-A482-B083342F6E15}" type="slidenum">
              <a:rPr lang="it-IT" altLang="en-US"/>
              <a:pPr>
                <a:defRPr/>
              </a:pPr>
              <a:t>‹N›</a:t>
            </a:fld>
            <a:endParaRPr lang="it-IT" altLang="en-US"/>
          </a:p>
        </p:txBody>
      </p:sp>
    </p:spTree>
    <p:extLst>
      <p:ext uri="{BB962C8B-B14F-4D97-AF65-F5344CB8AC3E}">
        <p14:creationId xmlns:p14="http://schemas.microsoft.com/office/powerpoint/2010/main" val="22912924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82CF684-6BA7-2E65-D235-998BC2703BA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07B359D7-E671-41C0-A54C-9DDE461A33E4}" type="datetime1">
              <a:rPr lang="it-CH"/>
              <a:pPr>
                <a:defRPr/>
              </a:pPr>
              <a:t>26.04.2024</a:t>
            </a:fld>
            <a:endParaRPr lang="it-IT"/>
          </a:p>
        </p:txBody>
      </p:sp>
      <p:sp>
        <p:nvSpPr>
          <p:cNvPr id="6" name="Rectangle 5">
            <a:extLst>
              <a:ext uri="{FF2B5EF4-FFF2-40B4-BE49-F238E27FC236}">
                <a16:creationId xmlns:a16="http://schemas.microsoft.com/office/drawing/2014/main" id="{BE619644-AE79-2B7C-CDD7-ED971C7E7CA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2A04F14-9866-F1B7-80A7-EEA25E0D03FD}"/>
              </a:ext>
            </a:extLst>
          </p:cNvPr>
          <p:cNvSpPr>
            <a:spLocks noGrp="1" noChangeArrowheads="1"/>
          </p:cNvSpPr>
          <p:nvPr>
            <p:ph type="sldNum" sz="quarter" idx="12"/>
          </p:nvPr>
        </p:nvSpPr>
        <p:spPr/>
        <p:txBody>
          <a:bodyPr/>
          <a:lstStyle>
            <a:lvl1pPr>
              <a:defRPr/>
            </a:lvl1pPr>
          </a:lstStyle>
          <a:p>
            <a:pPr>
              <a:defRPr/>
            </a:pPr>
            <a:fld id="{DB5F4C52-6F00-4306-86C4-F2CD072754DE}" type="slidenum">
              <a:rPr lang="it-IT" altLang="en-US"/>
              <a:pPr>
                <a:defRPr/>
              </a:pPr>
              <a:t>‹N›</a:t>
            </a:fld>
            <a:endParaRPr lang="it-IT" altLang="en-US"/>
          </a:p>
        </p:txBody>
      </p:sp>
    </p:spTree>
    <p:extLst>
      <p:ext uri="{BB962C8B-B14F-4D97-AF65-F5344CB8AC3E}">
        <p14:creationId xmlns:p14="http://schemas.microsoft.com/office/powerpoint/2010/main" val="8558754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CF3F3C4-88CE-3222-1397-6075D596758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9BFEE5A7-0793-4CE1-BDB6-26D7738D93C4}" type="datetime1">
              <a:rPr lang="it-CH"/>
              <a:pPr>
                <a:defRPr/>
              </a:pPr>
              <a:t>26.04.2024</a:t>
            </a:fld>
            <a:endParaRPr lang="it-IT"/>
          </a:p>
        </p:txBody>
      </p:sp>
      <p:sp>
        <p:nvSpPr>
          <p:cNvPr id="4" name="Rectangle 5">
            <a:extLst>
              <a:ext uri="{FF2B5EF4-FFF2-40B4-BE49-F238E27FC236}">
                <a16:creationId xmlns:a16="http://schemas.microsoft.com/office/drawing/2014/main" id="{9E49530B-0DD7-CD45-B2F3-69DCC5107CC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DDDACBA2-4D20-E43F-8BF4-616FB4E770EC}"/>
              </a:ext>
            </a:extLst>
          </p:cNvPr>
          <p:cNvSpPr>
            <a:spLocks noGrp="1" noChangeArrowheads="1"/>
          </p:cNvSpPr>
          <p:nvPr>
            <p:ph type="sldNum" sz="quarter" idx="12"/>
          </p:nvPr>
        </p:nvSpPr>
        <p:spPr/>
        <p:txBody>
          <a:bodyPr/>
          <a:lstStyle>
            <a:lvl1pPr>
              <a:defRPr/>
            </a:lvl1pPr>
          </a:lstStyle>
          <a:p>
            <a:pPr>
              <a:defRPr/>
            </a:pPr>
            <a:fld id="{12F74569-02E8-4877-9183-B5CAD9D70856}" type="slidenum">
              <a:rPr lang="it-IT" altLang="en-US"/>
              <a:pPr>
                <a:defRPr/>
              </a:pPr>
              <a:t>‹N›</a:t>
            </a:fld>
            <a:endParaRPr lang="it-IT" altLang="en-US"/>
          </a:p>
        </p:txBody>
      </p:sp>
    </p:spTree>
    <p:extLst>
      <p:ext uri="{BB962C8B-B14F-4D97-AF65-F5344CB8AC3E}">
        <p14:creationId xmlns:p14="http://schemas.microsoft.com/office/powerpoint/2010/main" val="2597444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4CFFB1E-3400-DF52-B09C-600FEDEAC1E6}"/>
              </a:ext>
            </a:extLst>
          </p:cNvPr>
          <p:cNvSpPr>
            <a:spLocks noGrp="1" noChangeArrowheads="1"/>
          </p:cNvSpPr>
          <p:nvPr>
            <p:ph type="dt" sz="half" idx="10"/>
          </p:nvPr>
        </p:nvSpPr>
        <p:spPr>
          <a:ln/>
        </p:spPr>
        <p:txBody>
          <a:bodyPr/>
          <a:lstStyle>
            <a:lvl1pPr>
              <a:defRPr/>
            </a:lvl1pPr>
          </a:lstStyle>
          <a:p>
            <a:pPr>
              <a:defRPr/>
            </a:pPr>
            <a:fld id="{BA005D27-8155-42EA-BBF9-75FE9FE2FEA2}" type="datetime1">
              <a:rPr lang="it-CH"/>
              <a:pPr>
                <a:defRPr/>
              </a:pPr>
              <a:t>26.04.2024</a:t>
            </a:fld>
            <a:endParaRPr lang="it-IT"/>
          </a:p>
        </p:txBody>
      </p:sp>
      <p:sp>
        <p:nvSpPr>
          <p:cNvPr id="5" name="Rectangle 5">
            <a:extLst>
              <a:ext uri="{FF2B5EF4-FFF2-40B4-BE49-F238E27FC236}">
                <a16:creationId xmlns:a16="http://schemas.microsoft.com/office/drawing/2014/main" id="{469AC56E-C0AF-6577-BCA4-D121D37E5C0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318C4A58-FF35-CE24-38A7-DCA200468695}"/>
              </a:ext>
            </a:extLst>
          </p:cNvPr>
          <p:cNvSpPr>
            <a:spLocks noGrp="1" noChangeArrowheads="1"/>
          </p:cNvSpPr>
          <p:nvPr>
            <p:ph type="sldNum" sz="quarter" idx="12"/>
          </p:nvPr>
        </p:nvSpPr>
        <p:spPr>
          <a:ln/>
        </p:spPr>
        <p:txBody>
          <a:bodyPr/>
          <a:lstStyle>
            <a:lvl1pPr>
              <a:defRPr/>
            </a:lvl1pPr>
          </a:lstStyle>
          <a:p>
            <a:pPr>
              <a:defRPr/>
            </a:pPr>
            <a:fld id="{1C1095DD-C245-476D-9DC9-435C4ED97163}" type="slidenum">
              <a:rPr lang="it-IT" altLang="en-US"/>
              <a:pPr>
                <a:defRPr/>
              </a:pPr>
              <a:t>‹N›</a:t>
            </a:fld>
            <a:endParaRPr lang="it-IT" altLang="en-US"/>
          </a:p>
        </p:txBody>
      </p:sp>
    </p:spTree>
    <p:extLst>
      <p:ext uri="{BB962C8B-B14F-4D97-AF65-F5344CB8AC3E}">
        <p14:creationId xmlns:p14="http://schemas.microsoft.com/office/powerpoint/2010/main" val="5978126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8A1766A-A2C1-D9FA-4675-F6F7A5B84A0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172C22A2-5D52-44DE-925D-DB0F67DFF9B6}" type="datetime1">
              <a:rPr lang="it-CH"/>
              <a:pPr>
                <a:defRPr/>
              </a:pPr>
              <a:t>26.04.2024</a:t>
            </a:fld>
            <a:endParaRPr lang="it-IT"/>
          </a:p>
        </p:txBody>
      </p:sp>
      <p:sp>
        <p:nvSpPr>
          <p:cNvPr id="7" name="Rectangle 5">
            <a:extLst>
              <a:ext uri="{FF2B5EF4-FFF2-40B4-BE49-F238E27FC236}">
                <a16:creationId xmlns:a16="http://schemas.microsoft.com/office/drawing/2014/main" id="{9D5C57E8-3353-544B-D4D4-B482B1488D3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48030541-484F-3514-3559-5C7C80939527}"/>
              </a:ext>
            </a:extLst>
          </p:cNvPr>
          <p:cNvSpPr>
            <a:spLocks noGrp="1" noChangeArrowheads="1"/>
          </p:cNvSpPr>
          <p:nvPr>
            <p:ph type="sldNum" sz="quarter" idx="12"/>
          </p:nvPr>
        </p:nvSpPr>
        <p:spPr/>
        <p:txBody>
          <a:bodyPr/>
          <a:lstStyle>
            <a:lvl1pPr>
              <a:defRPr/>
            </a:lvl1pPr>
          </a:lstStyle>
          <a:p>
            <a:pPr>
              <a:defRPr/>
            </a:pPr>
            <a:fld id="{9055A060-3D46-4846-A93A-0A55C40EFDE5}" type="slidenum">
              <a:rPr lang="it-IT" altLang="en-US"/>
              <a:pPr>
                <a:defRPr/>
              </a:pPr>
              <a:t>‹N›</a:t>
            </a:fld>
            <a:endParaRPr lang="it-IT" altLang="en-US"/>
          </a:p>
        </p:txBody>
      </p:sp>
    </p:spTree>
    <p:extLst>
      <p:ext uri="{BB962C8B-B14F-4D97-AF65-F5344CB8AC3E}">
        <p14:creationId xmlns:p14="http://schemas.microsoft.com/office/powerpoint/2010/main" val="18568233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0D9A758-6773-9D96-9079-C98EE62E38F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CEDD08C6-DA8E-49F8-A5FC-416335D99602}" type="datetime1">
              <a:rPr lang="it-CH"/>
              <a:pPr>
                <a:defRPr/>
              </a:pPr>
              <a:t>26.04.2024</a:t>
            </a:fld>
            <a:endParaRPr lang="it-IT"/>
          </a:p>
        </p:txBody>
      </p:sp>
      <p:sp>
        <p:nvSpPr>
          <p:cNvPr id="8" name="Rectangle 5">
            <a:extLst>
              <a:ext uri="{FF2B5EF4-FFF2-40B4-BE49-F238E27FC236}">
                <a16:creationId xmlns:a16="http://schemas.microsoft.com/office/drawing/2014/main" id="{37A71C92-A687-ED76-87C9-6A22232EB5F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C37212A6-5354-7435-9490-2CF6437CBB73}"/>
              </a:ext>
            </a:extLst>
          </p:cNvPr>
          <p:cNvSpPr>
            <a:spLocks noGrp="1" noChangeArrowheads="1"/>
          </p:cNvSpPr>
          <p:nvPr>
            <p:ph type="sldNum" sz="quarter" idx="12"/>
          </p:nvPr>
        </p:nvSpPr>
        <p:spPr/>
        <p:txBody>
          <a:bodyPr/>
          <a:lstStyle>
            <a:lvl1pPr>
              <a:defRPr/>
            </a:lvl1pPr>
          </a:lstStyle>
          <a:p>
            <a:pPr>
              <a:defRPr/>
            </a:pPr>
            <a:fld id="{E01ED785-CD58-4246-BC43-ADFAC5862A1D}" type="slidenum">
              <a:rPr lang="it-IT" altLang="en-US"/>
              <a:pPr>
                <a:defRPr/>
              </a:pPr>
              <a:t>‹N›</a:t>
            </a:fld>
            <a:endParaRPr lang="it-IT" altLang="en-US"/>
          </a:p>
        </p:txBody>
      </p:sp>
    </p:spTree>
    <p:extLst>
      <p:ext uri="{BB962C8B-B14F-4D97-AF65-F5344CB8AC3E}">
        <p14:creationId xmlns:p14="http://schemas.microsoft.com/office/powerpoint/2010/main" val="19697828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AF6F747-9FAF-4091-7FED-359C189719F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2C71A963-8A15-4F31-BA2A-51852A41DE98}" type="datetime1">
              <a:rPr lang="it-CH"/>
              <a:pPr>
                <a:defRPr/>
              </a:pPr>
              <a:t>26.04.2024</a:t>
            </a:fld>
            <a:endParaRPr lang="it-IT"/>
          </a:p>
        </p:txBody>
      </p:sp>
      <p:sp>
        <p:nvSpPr>
          <p:cNvPr id="7" name="Rectangle 5">
            <a:extLst>
              <a:ext uri="{FF2B5EF4-FFF2-40B4-BE49-F238E27FC236}">
                <a16:creationId xmlns:a16="http://schemas.microsoft.com/office/drawing/2014/main" id="{7212B164-F515-02FC-08D5-64823B4E1A5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6EC58817-4731-9F1D-3977-59DBC8F890C2}"/>
              </a:ext>
            </a:extLst>
          </p:cNvPr>
          <p:cNvSpPr>
            <a:spLocks noGrp="1" noChangeArrowheads="1"/>
          </p:cNvSpPr>
          <p:nvPr>
            <p:ph type="sldNum" sz="quarter" idx="12"/>
          </p:nvPr>
        </p:nvSpPr>
        <p:spPr/>
        <p:txBody>
          <a:bodyPr/>
          <a:lstStyle>
            <a:lvl1pPr>
              <a:defRPr/>
            </a:lvl1pPr>
          </a:lstStyle>
          <a:p>
            <a:pPr>
              <a:defRPr/>
            </a:pPr>
            <a:fld id="{05AC8E5A-92D5-4084-BDFE-68677ADF1DC9}" type="slidenum">
              <a:rPr lang="it-IT" altLang="en-US"/>
              <a:pPr>
                <a:defRPr/>
              </a:pPr>
              <a:t>‹N›</a:t>
            </a:fld>
            <a:endParaRPr lang="it-IT" altLang="en-US"/>
          </a:p>
        </p:txBody>
      </p:sp>
    </p:spTree>
    <p:extLst>
      <p:ext uri="{BB962C8B-B14F-4D97-AF65-F5344CB8AC3E}">
        <p14:creationId xmlns:p14="http://schemas.microsoft.com/office/powerpoint/2010/main" val="2383612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20580B1-294C-31AD-323B-906EFD6ACE4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BE5DFFA0-8BA9-45CD-9BB8-20746BE4D8FB}" type="datetime1">
              <a:rPr lang="it-CH"/>
              <a:pPr>
                <a:defRPr/>
              </a:pPr>
              <a:t>26.04.2024</a:t>
            </a:fld>
            <a:endParaRPr lang="it-IT"/>
          </a:p>
        </p:txBody>
      </p:sp>
      <p:sp>
        <p:nvSpPr>
          <p:cNvPr id="6" name="Rectangle 5">
            <a:extLst>
              <a:ext uri="{FF2B5EF4-FFF2-40B4-BE49-F238E27FC236}">
                <a16:creationId xmlns:a16="http://schemas.microsoft.com/office/drawing/2014/main" id="{784C2A7C-AABE-C9CC-72CA-24C76FC9389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92FE25D2-FE33-7225-438B-3025616B7526}"/>
              </a:ext>
            </a:extLst>
          </p:cNvPr>
          <p:cNvSpPr>
            <a:spLocks noGrp="1" noChangeArrowheads="1"/>
          </p:cNvSpPr>
          <p:nvPr>
            <p:ph type="sldNum" sz="quarter" idx="12"/>
          </p:nvPr>
        </p:nvSpPr>
        <p:spPr/>
        <p:txBody>
          <a:bodyPr/>
          <a:lstStyle>
            <a:lvl1pPr>
              <a:defRPr/>
            </a:lvl1pPr>
          </a:lstStyle>
          <a:p>
            <a:pPr>
              <a:defRPr/>
            </a:pPr>
            <a:fld id="{2BFE75EC-6F7C-46FE-86C6-40E1CD81EB32}" type="slidenum">
              <a:rPr lang="it-IT" altLang="en-US"/>
              <a:pPr>
                <a:defRPr/>
              </a:pPr>
              <a:t>‹N›</a:t>
            </a:fld>
            <a:endParaRPr lang="it-IT" altLang="en-US"/>
          </a:p>
        </p:txBody>
      </p:sp>
    </p:spTree>
    <p:extLst>
      <p:ext uri="{BB962C8B-B14F-4D97-AF65-F5344CB8AC3E}">
        <p14:creationId xmlns:p14="http://schemas.microsoft.com/office/powerpoint/2010/main" val="34245950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4D01168-09F1-091F-07F0-E021AA753F6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EB50DC0-1E90-4925-93EA-D857E59A89C9}" type="datetime1">
              <a:rPr lang="it-CH"/>
              <a:pPr>
                <a:defRPr/>
              </a:pPr>
              <a:t>26.04.2024</a:t>
            </a:fld>
            <a:endParaRPr lang="it-IT"/>
          </a:p>
        </p:txBody>
      </p:sp>
      <p:sp>
        <p:nvSpPr>
          <p:cNvPr id="7" name="Rectangle 5">
            <a:extLst>
              <a:ext uri="{FF2B5EF4-FFF2-40B4-BE49-F238E27FC236}">
                <a16:creationId xmlns:a16="http://schemas.microsoft.com/office/drawing/2014/main" id="{7296762E-842A-8768-7EAA-2AAEF7C9A07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09D9B402-17FC-0A91-C598-02EEC604781D}"/>
              </a:ext>
            </a:extLst>
          </p:cNvPr>
          <p:cNvSpPr>
            <a:spLocks noGrp="1" noChangeArrowheads="1"/>
          </p:cNvSpPr>
          <p:nvPr>
            <p:ph type="sldNum" sz="quarter" idx="12"/>
          </p:nvPr>
        </p:nvSpPr>
        <p:spPr/>
        <p:txBody>
          <a:bodyPr/>
          <a:lstStyle>
            <a:lvl1pPr>
              <a:defRPr/>
            </a:lvl1pPr>
          </a:lstStyle>
          <a:p>
            <a:pPr>
              <a:defRPr/>
            </a:pPr>
            <a:fld id="{3A55D42C-6DA7-4BF3-938A-73BA27B95F42}" type="slidenum">
              <a:rPr lang="it-IT" altLang="en-US"/>
              <a:pPr>
                <a:defRPr/>
              </a:pPr>
              <a:t>‹N›</a:t>
            </a:fld>
            <a:endParaRPr lang="it-IT" altLang="en-US"/>
          </a:p>
        </p:txBody>
      </p:sp>
    </p:spTree>
    <p:extLst>
      <p:ext uri="{BB962C8B-B14F-4D97-AF65-F5344CB8AC3E}">
        <p14:creationId xmlns:p14="http://schemas.microsoft.com/office/powerpoint/2010/main" val="42743029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it-CH"/>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CH"/>
          </a:p>
        </p:txBody>
      </p:sp>
      <p:sp>
        <p:nvSpPr>
          <p:cNvPr id="4" name="Segnaposto data 3">
            <a:extLst>
              <a:ext uri="{FF2B5EF4-FFF2-40B4-BE49-F238E27FC236}">
                <a16:creationId xmlns:a16="http://schemas.microsoft.com/office/drawing/2014/main" id="{8E8A62CD-3ED2-53E2-1C65-25504D21A859}"/>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50D045D-AEB6-49C4-9A60-31347F4AADBC}" type="datetime1">
              <a:rPr lang="it-CH"/>
              <a:pPr>
                <a:defRPr/>
              </a:pPr>
              <a:t>26.04.2024</a:t>
            </a:fld>
            <a:endParaRPr lang="it-CH"/>
          </a:p>
        </p:txBody>
      </p:sp>
      <p:sp>
        <p:nvSpPr>
          <p:cNvPr id="5" name="Segnaposto piè di pagina 4">
            <a:extLst>
              <a:ext uri="{FF2B5EF4-FFF2-40B4-BE49-F238E27FC236}">
                <a16:creationId xmlns:a16="http://schemas.microsoft.com/office/drawing/2014/main" id="{14AAEEFE-9AF7-AC95-F3C9-3759AF64A038}"/>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6" name="Segnaposto numero diapositiva 5">
            <a:extLst>
              <a:ext uri="{FF2B5EF4-FFF2-40B4-BE49-F238E27FC236}">
                <a16:creationId xmlns:a16="http://schemas.microsoft.com/office/drawing/2014/main" id="{3D784DB4-6A2D-57A8-438B-8BD39AFD46CE}"/>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9CFF3BF8-1437-41FE-BE27-12D05967C563}" type="slidenum">
              <a:rPr lang="it-CH" altLang="en-US"/>
              <a:pPr>
                <a:defRPr/>
              </a:pPr>
              <a:t>‹N›</a:t>
            </a:fld>
            <a:endParaRPr lang="it-CH" altLang="en-US"/>
          </a:p>
        </p:txBody>
      </p:sp>
    </p:spTree>
    <p:extLst>
      <p:ext uri="{BB962C8B-B14F-4D97-AF65-F5344CB8AC3E}">
        <p14:creationId xmlns:p14="http://schemas.microsoft.com/office/powerpoint/2010/main" val="9839003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E36CA0B4-63BB-D6A8-38FA-5DA2C13D8653}"/>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5F0B040-79AE-4F16-8074-559E2DAF3A99}" type="datetime1">
              <a:rPr lang="it-CH"/>
              <a:pPr>
                <a:defRPr/>
              </a:pPr>
              <a:t>26.04.2024</a:t>
            </a:fld>
            <a:endParaRPr lang="it-CH"/>
          </a:p>
        </p:txBody>
      </p:sp>
      <p:sp>
        <p:nvSpPr>
          <p:cNvPr id="5" name="Segnaposto piè di pagina 4">
            <a:extLst>
              <a:ext uri="{FF2B5EF4-FFF2-40B4-BE49-F238E27FC236}">
                <a16:creationId xmlns:a16="http://schemas.microsoft.com/office/drawing/2014/main" id="{FDC3ABC9-CA64-AD1C-BF84-1D885A0A22B2}"/>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6" name="Segnaposto numero diapositiva 5">
            <a:extLst>
              <a:ext uri="{FF2B5EF4-FFF2-40B4-BE49-F238E27FC236}">
                <a16:creationId xmlns:a16="http://schemas.microsoft.com/office/drawing/2014/main" id="{299A42EC-AC20-CD64-145C-8EC6495763E5}"/>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6E769DB5-0BE4-43B9-9441-5C7033423F54}" type="slidenum">
              <a:rPr lang="it-CH" altLang="en-US"/>
              <a:pPr>
                <a:defRPr/>
              </a:pPr>
              <a:t>‹N›</a:t>
            </a:fld>
            <a:endParaRPr lang="it-CH" altLang="en-US"/>
          </a:p>
        </p:txBody>
      </p:sp>
    </p:spTree>
    <p:extLst>
      <p:ext uri="{BB962C8B-B14F-4D97-AF65-F5344CB8AC3E}">
        <p14:creationId xmlns:p14="http://schemas.microsoft.com/office/powerpoint/2010/main" val="35811157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endParaRPr lang="it-CH"/>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B70E2553-6BCA-AFE2-6D16-CB1A50DA9441}"/>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02425C4-98B9-46DA-9A6F-B6222FD9DAE5}" type="datetime1">
              <a:rPr lang="it-CH"/>
              <a:pPr>
                <a:defRPr/>
              </a:pPr>
              <a:t>26.04.2024</a:t>
            </a:fld>
            <a:endParaRPr lang="it-CH"/>
          </a:p>
        </p:txBody>
      </p:sp>
      <p:sp>
        <p:nvSpPr>
          <p:cNvPr id="5" name="Segnaposto piè di pagina 4">
            <a:extLst>
              <a:ext uri="{FF2B5EF4-FFF2-40B4-BE49-F238E27FC236}">
                <a16:creationId xmlns:a16="http://schemas.microsoft.com/office/drawing/2014/main" id="{C1090A92-EC8A-6C8D-D8A0-50003FD829AA}"/>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6" name="Segnaposto numero diapositiva 5">
            <a:extLst>
              <a:ext uri="{FF2B5EF4-FFF2-40B4-BE49-F238E27FC236}">
                <a16:creationId xmlns:a16="http://schemas.microsoft.com/office/drawing/2014/main" id="{4255DDF2-3CDC-95C1-0112-F9D706BD3D0B}"/>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E13B9536-9B5A-46B6-BA19-EA7D1F8898A4}" type="slidenum">
              <a:rPr lang="it-CH" altLang="en-US"/>
              <a:pPr>
                <a:defRPr/>
              </a:pPr>
              <a:t>‹N›</a:t>
            </a:fld>
            <a:endParaRPr lang="it-CH" altLang="en-US"/>
          </a:p>
        </p:txBody>
      </p:sp>
    </p:spTree>
    <p:extLst>
      <p:ext uri="{BB962C8B-B14F-4D97-AF65-F5344CB8AC3E}">
        <p14:creationId xmlns:p14="http://schemas.microsoft.com/office/powerpoint/2010/main" val="22150442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data 4">
            <a:extLst>
              <a:ext uri="{FF2B5EF4-FFF2-40B4-BE49-F238E27FC236}">
                <a16:creationId xmlns:a16="http://schemas.microsoft.com/office/drawing/2014/main" id="{31189D96-F29C-84CE-00CE-62348447F406}"/>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97B8F0D-10F0-4D2A-8303-28B9B879961F}" type="datetime1">
              <a:rPr lang="it-CH"/>
              <a:pPr>
                <a:defRPr/>
              </a:pPr>
              <a:t>26.04.2024</a:t>
            </a:fld>
            <a:endParaRPr lang="it-CH"/>
          </a:p>
        </p:txBody>
      </p:sp>
      <p:sp>
        <p:nvSpPr>
          <p:cNvPr id="6" name="Segnaposto piè di pagina 5">
            <a:extLst>
              <a:ext uri="{FF2B5EF4-FFF2-40B4-BE49-F238E27FC236}">
                <a16:creationId xmlns:a16="http://schemas.microsoft.com/office/drawing/2014/main" id="{C2242E5A-759E-8FF5-AFBC-E2F0467476EB}"/>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7" name="Segnaposto numero diapositiva 6">
            <a:extLst>
              <a:ext uri="{FF2B5EF4-FFF2-40B4-BE49-F238E27FC236}">
                <a16:creationId xmlns:a16="http://schemas.microsoft.com/office/drawing/2014/main" id="{B03D7415-58CF-8A88-7F3F-80A8A08950FA}"/>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FAE1E191-7801-4D8C-A2AC-FE5DD3B2A51D}" type="slidenum">
              <a:rPr lang="it-CH" altLang="en-US"/>
              <a:pPr>
                <a:defRPr/>
              </a:pPr>
              <a:t>‹N›</a:t>
            </a:fld>
            <a:endParaRPr lang="it-CH" altLang="en-US"/>
          </a:p>
        </p:txBody>
      </p:sp>
    </p:spTree>
    <p:extLst>
      <p:ext uri="{BB962C8B-B14F-4D97-AF65-F5344CB8AC3E}">
        <p14:creationId xmlns:p14="http://schemas.microsoft.com/office/powerpoint/2010/main" val="35465067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it-CH"/>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7" name="Segnaposto data 6">
            <a:extLst>
              <a:ext uri="{FF2B5EF4-FFF2-40B4-BE49-F238E27FC236}">
                <a16:creationId xmlns:a16="http://schemas.microsoft.com/office/drawing/2014/main" id="{6FCBDA14-DE2A-DBA0-D0ED-419BD223823C}"/>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6894BAA-B667-4C24-858F-04D15CA0BB8A}" type="datetime1">
              <a:rPr lang="it-CH"/>
              <a:pPr>
                <a:defRPr/>
              </a:pPr>
              <a:t>26.04.2024</a:t>
            </a:fld>
            <a:endParaRPr lang="it-CH"/>
          </a:p>
        </p:txBody>
      </p:sp>
      <p:sp>
        <p:nvSpPr>
          <p:cNvPr id="8" name="Segnaposto piè di pagina 7">
            <a:extLst>
              <a:ext uri="{FF2B5EF4-FFF2-40B4-BE49-F238E27FC236}">
                <a16:creationId xmlns:a16="http://schemas.microsoft.com/office/drawing/2014/main" id="{668FB821-D657-FC55-C68A-367E5FABDEE4}"/>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9" name="Segnaposto numero diapositiva 8">
            <a:extLst>
              <a:ext uri="{FF2B5EF4-FFF2-40B4-BE49-F238E27FC236}">
                <a16:creationId xmlns:a16="http://schemas.microsoft.com/office/drawing/2014/main" id="{E754A8BB-2B32-D474-BFCD-2BEDD058AF19}"/>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A99B4FE9-890A-4600-B010-2ABB46D1B924}" type="slidenum">
              <a:rPr lang="it-CH" altLang="en-US"/>
              <a:pPr>
                <a:defRPr/>
              </a:pPr>
              <a:t>‹N›</a:t>
            </a:fld>
            <a:endParaRPr lang="it-CH" altLang="en-US"/>
          </a:p>
        </p:txBody>
      </p:sp>
    </p:spTree>
    <p:extLst>
      <p:ext uri="{BB962C8B-B14F-4D97-AF65-F5344CB8AC3E}">
        <p14:creationId xmlns:p14="http://schemas.microsoft.com/office/powerpoint/2010/main" val="2815171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C99C606-84F5-2024-789D-1B466F1E9151}"/>
              </a:ext>
            </a:extLst>
          </p:cNvPr>
          <p:cNvSpPr>
            <a:spLocks noGrp="1" noChangeArrowheads="1"/>
          </p:cNvSpPr>
          <p:nvPr>
            <p:ph type="dt" sz="half" idx="10"/>
          </p:nvPr>
        </p:nvSpPr>
        <p:spPr>
          <a:ln/>
        </p:spPr>
        <p:txBody>
          <a:bodyPr/>
          <a:lstStyle>
            <a:lvl1pPr>
              <a:defRPr/>
            </a:lvl1pPr>
          </a:lstStyle>
          <a:p>
            <a:pPr>
              <a:defRPr/>
            </a:pPr>
            <a:fld id="{70FFF6A4-A9AC-47B2-8EC0-735AB4E2B05D}" type="datetime1">
              <a:rPr lang="it-CH"/>
              <a:pPr>
                <a:defRPr/>
              </a:pPr>
              <a:t>26.04.2024</a:t>
            </a:fld>
            <a:endParaRPr lang="it-IT"/>
          </a:p>
        </p:txBody>
      </p:sp>
      <p:sp>
        <p:nvSpPr>
          <p:cNvPr id="6" name="Rectangle 5">
            <a:extLst>
              <a:ext uri="{FF2B5EF4-FFF2-40B4-BE49-F238E27FC236}">
                <a16:creationId xmlns:a16="http://schemas.microsoft.com/office/drawing/2014/main" id="{1E1E3CCD-6814-ECA8-9C7C-5D0B4103E1F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DCAE31F2-8168-5ADC-5F95-6E5E02C2F853}"/>
              </a:ext>
            </a:extLst>
          </p:cNvPr>
          <p:cNvSpPr>
            <a:spLocks noGrp="1" noChangeArrowheads="1"/>
          </p:cNvSpPr>
          <p:nvPr>
            <p:ph type="sldNum" sz="quarter" idx="12"/>
          </p:nvPr>
        </p:nvSpPr>
        <p:spPr>
          <a:ln/>
        </p:spPr>
        <p:txBody>
          <a:bodyPr/>
          <a:lstStyle>
            <a:lvl1pPr>
              <a:defRPr/>
            </a:lvl1pPr>
          </a:lstStyle>
          <a:p>
            <a:pPr>
              <a:defRPr/>
            </a:pPr>
            <a:fld id="{44C50204-B842-4380-8525-0CA654B96480}" type="slidenum">
              <a:rPr lang="it-IT" altLang="en-US"/>
              <a:pPr>
                <a:defRPr/>
              </a:pPr>
              <a:t>‹N›</a:t>
            </a:fld>
            <a:endParaRPr lang="it-IT" altLang="en-US"/>
          </a:p>
        </p:txBody>
      </p:sp>
    </p:spTree>
    <p:extLst>
      <p:ext uri="{BB962C8B-B14F-4D97-AF65-F5344CB8AC3E}">
        <p14:creationId xmlns:p14="http://schemas.microsoft.com/office/powerpoint/2010/main" val="23770265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data 2">
            <a:extLst>
              <a:ext uri="{FF2B5EF4-FFF2-40B4-BE49-F238E27FC236}">
                <a16:creationId xmlns:a16="http://schemas.microsoft.com/office/drawing/2014/main" id="{52EE7B4A-B3B7-CE41-8D80-20AC3903EA14}"/>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08EE853-47BD-4490-BF82-8990148C13AF}" type="datetime1">
              <a:rPr lang="it-CH"/>
              <a:pPr>
                <a:defRPr/>
              </a:pPr>
              <a:t>26.04.2024</a:t>
            </a:fld>
            <a:endParaRPr lang="it-CH"/>
          </a:p>
        </p:txBody>
      </p:sp>
      <p:sp>
        <p:nvSpPr>
          <p:cNvPr id="4" name="Segnaposto piè di pagina 3">
            <a:extLst>
              <a:ext uri="{FF2B5EF4-FFF2-40B4-BE49-F238E27FC236}">
                <a16:creationId xmlns:a16="http://schemas.microsoft.com/office/drawing/2014/main" id="{AE1FCCCE-690B-8678-F36C-67F9A4DCC154}"/>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5" name="Segnaposto numero diapositiva 4">
            <a:extLst>
              <a:ext uri="{FF2B5EF4-FFF2-40B4-BE49-F238E27FC236}">
                <a16:creationId xmlns:a16="http://schemas.microsoft.com/office/drawing/2014/main" id="{8FC8595A-4ACB-BCBC-BAD0-339FA7CEC61E}"/>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9BD1C175-6371-4DDE-9E07-241F952CEA93}" type="slidenum">
              <a:rPr lang="it-CH" altLang="en-US"/>
              <a:pPr>
                <a:defRPr/>
              </a:pPr>
              <a:t>‹N›</a:t>
            </a:fld>
            <a:endParaRPr lang="it-CH" altLang="en-US"/>
          </a:p>
        </p:txBody>
      </p:sp>
    </p:spTree>
    <p:extLst>
      <p:ext uri="{BB962C8B-B14F-4D97-AF65-F5344CB8AC3E}">
        <p14:creationId xmlns:p14="http://schemas.microsoft.com/office/powerpoint/2010/main" val="39809694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E0076FB-277F-8360-1179-66AB98A7F2F7}"/>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C100162-407E-4875-B3A1-C4BCD45A9972}" type="datetime1">
              <a:rPr lang="it-CH"/>
              <a:pPr>
                <a:defRPr/>
              </a:pPr>
              <a:t>26.04.2024</a:t>
            </a:fld>
            <a:endParaRPr lang="it-CH"/>
          </a:p>
        </p:txBody>
      </p:sp>
      <p:sp>
        <p:nvSpPr>
          <p:cNvPr id="3" name="Segnaposto piè di pagina 2">
            <a:extLst>
              <a:ext uri="{FF2B5EF4-FFF2-40B4-BE49-F238E27FC236}">
                <a16:creationId xmlns:a16="http://schemas.microsoft.com/office/drawing/2014/main" id="{C39C3F3C-3C0B-B56C-9A6E-0CFAB1536BC2}"/>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4" name="Segnaposto numero diapositiva 3">
            <a:extLst>
              <a:ext uri="{FF2B5EF4-FFF2-40B4-BE49-F238E27FC236}">
                <a16:creationId xmlns:a16="http://schemas.microsoft.com/office/drawing/2014/main" id="{8FCD1DA3-B7DF-6C59-3B7C-F995AB418C1A}"/>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0B604D18-8380-4986-95A8-8DE3D682872D}" type="slidenum">
              <a:rPr lang="it-CH" altLang="en-US"/>
              <a:pPr>
                <a:defRPr/>
              </a:pPr>
              <a:t>‹N›</a:t>
            </a:fld>
            <a:endParaRPr lang="it-CH" altLang="en-US"/>
          </a:p>
        </p:txBody>
      </p:sp>
    </p:spTree>
    <p:extLst>
      <p:ext uri="{BB962C8B-B14F-4D97-AF65-F5344CB8AC3E}">
        <p14:creationId xmlns:p14="http://schemas.microsoft.com/office/powerpoint/2010/main" val="17473075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endParaRPr lang="it-CH"/>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a:extLst>
              <a:ext uri="{FF2B5EF4-FFF2-40B4-BE49-F238E27FC236}">
                <a16:creationId xmlns:a16="http://schemas.microsoft.com/office/drawing/2014/main" id="{B3C98279-1A0D-A7F8-9100-DCC4E3B734F4}"/>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AEBA29A-91C0-4810-BF48-6139C09FC0E0}" type="datetime1">
              <a:rPr lang="it-CH"/>
              <a:pPr>
                <a:defRPr/>
              </a:pPr>
              <a:t>26.04.2024</a:t>
            </a:fld>
            <a:endParaRPr lang="it-CH"/>
          </a:p>
        </p:txBody>
      </p:sp>
      <p:sp>
        <p:nvSpPr>
          <p:cNvPr id="6" name="Segnaposto piè di pagina 5">
            <a:extLst>
              <a:ext uri="{FF2B5EF4-FFF2-40B4-BE49-F238E27FC236}">
                <a16:creationId xmlns:a16="http://schemas.microsoft.com/office/drawing/2014/main" id="{6099B036-83FB-5AA0-EBC1-0BBA6A152096}"/>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7" name="Segnaposto numero diapositiva 6">
            <a:extLst>
              <a:ext uri="{FF2B5EF4-FFF2-40B4-BE49-F238E27FC236}">
                <a16:creationId xmlns:a16="http://schemas.microsoft.com/office/drawing/2014/main" id="{85B8D45C-FB9C-9B7C-D794-341647FEDA40}"/>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69DC544B-5891-4FD0-B03A-C8A01AAE0B76}" type="slidenum">
              <a:rPr lang="it-CH" altLang="en-US"/>
              <a:pPr>
                <a:defRPr/>
              </a:pPr>
              <a:t>‹N›</a:t>
            </a:fld>
            <a:endParaRPr lang="it-CH" altLang="en-US"/>
          </a:p>
        </p:txBody>
      </p:sp>
    </p:spTree>
    <p:extLst>
      <p:ext uri="{BB962C8B-B14F-4D97-AF65-F5344CB8AC3E}">
        <p14:creationId xmlns:p14="http://schemas.microsoft.com/office/powerpoint/2010/main" val="19702173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endParaRPr lang="it-CH"/>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CH"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a:extLst>
              <a:ext uri="{FF2B5EF4-FFF2-40B4-BE49-F238E27FC236}">
                <a16:creationId xmlns:a16="http://schemas.microsoft.com/office/drawing/2014/main" id="{655F11AF-BC14-E5A1-E34D-05C04F6F5B5A}"/>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E470E29-31EC-46AE-A484-38B175A31883}" type="datetime1">
              <a:rPr lang="it-CH"/>
              <a:pPr>
                <a:defRPr/>
              </a:pPr>
              <a:t>26.04.2024</a:t>
            </a:fld>
            <a:endParaRPr lang="it-CH"/>
          </a:p>
        </p:txBody>
      </p:sp>
      <p:sp>
        <p:nvSpPr>
          <p:cNvPr id="6" name="Segnaposto piè di pagina 5">
            <a:extLst>
              <a:ext uri="{FF2B5EF4-FFF2-40B4-BE49-F238E27FC236}">
                <a16:creationId xmlns:a16="http://schemas.microsoft.com/office/drawing/2014/main" id="{366890A4-A126-455A-EBAC-75905A534EA0}"/>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7" name="Segnaposto numero diapositiva 6">
            <a:extLst>
              <a:ext uri="{FF2B5EF4-FFF2-40B4-BE49-F238E27FC236}">
                <a16:creationId xmlns:a16="http://schemas.microsoft.com/office/drawing/2014/main" id="{594CC81C-BFF2-CE31-A4AD-EED3033E58E5}"/>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72ED7A06-8AAF-41B7-B989-C29022AD4265}" type="slidenum">
              <a:rPr lang="it-CH" altLang="en-US"/>
              <a:pPr>
                <a:defRPr/>
              </a:pPr>
              <a:t>‹N›</a:t>
            </a:fld>
            <a:endParaRPr lang="it-CH" altLang="en-US"/>
          </a:p>
        </p:txBody>
      </p:sp>
    </p:spTree>
    <p:extLst>
      <p:ext uri="{BB962C8B-B14F-4D97-AF65-F5344CB8AC3E}">
        <p14:creationId xmlns:p14="http://schemas.microsoft.com/office/powerpoint/2010/main" val="38316463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1146AD53-49BF-5EB9-FFC3-9BF0DD097DB9}"/>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931A7BC-67AC-41AC-B7E9-BEABAE69B464}" type="datetime1">
              <a:rPr lang="it-CH"/>
              <a:pPr>
                <a:defRPr/>
              </a:pPr>
              <a:t>26.04.2024</a:t>
            </a:fld>
            <a:endParaRPr lang="it-CH"/>
          </a:p>
        </p:txBody>
      </p:sp>
      <p:sp>
        <p:nvSpPr>
          <p:cNvPr id="5" name="Segnaposto piè di pagina 4">
            <a:extLst>
              <a:ext uri="{FF2B5EF4-FFF2-40B4-BE49-F238E27FC236}">
                <a16:creationId xmlns:a16="http://schemas.microsoft.com/office/drawing/2014/main" id="{73165DCB-F5E3-67E6-1BB0-7819A57645BA}"/>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6" name="Segnaposto numero diapositiva 5">
            <a:extLst>
              <a:ext uri="{FF2B5EF4-FFF2-40B4-BE49-F238E27FC236}">
                <a16:creationId xmlns:a16="http://schemas.microsoft.com/office/drawing/2014/main" id="{1A97DE5F-65A6-5B6C-C223-0A2A8085D0DE}"/>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D6CDFFBC-0B47-42F3-8FD7-4304862FA81B}" type="slidenum">
              <a:rPr lang="it-CH" altLang="en-US"/>
              <a:pPr>
                <a:defRPr/>
              </a:pPr>
              <a:t>‹N›</a:t>
            </a:fld>
            <a:endParaRPr lang="it-CH" altLang="en-US"/>
          </a:p>
        </p:txBody>
      </p:sp>
    </p:spTree>
    <p:extLst>
      <p:ext uri="{BB962C8B-B14F-4D97-AF65-F5344CB8AC3E}">
        <p14:creationId xmlns:p14="http://schemas.microsoft.com/office/powerpoint/2010/main" val="11874188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endParaRPr lang="it-CH"/>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DE49BDFC-108D-2286-CD7B-9FAB43364F00}"/>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306985C-EB9C-4EA1-B1F0-95C7492DB22F}" type="datetime1">
              <a:rPr lang="it-CH"/>
              <a:pPr>
                <a:defRPr/>
              </a:pPr>
              <a:t>26.04.2024</a:t>
            </a:fld>
            <a:endParaRPr lang="it-CH"/>
          </a:p>
        </p:txBody>
      </p:sp>
      <p:sp>
        <p:nvSpPr>
          <p:cNvPr id="5" name="Segnaposto piè di pagina 4">
            <a:extLst>
              <a:ext uri="{FF2B5EF4-FFF2-40B4-BE49-F238E27FC236}">
                <a16:creationId xmlns:a16="http://schemas.microsoft.com/office/drawing/2014/main" id="{2D38CAD4-EB60-9730-E498-3317ED8D1D90}"/>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6" name="Segnaposto numero diapositiva 5">
            <a:extLst>
              <a:ext uri="{FF2B5EF4-FFF2-40B4-BE49-F238E27FC236}">
                <a16:creationId xmlns:a16="http://schemas.microsoft.com/office/drawing/2014/main" id="{8331117A-C787-BE29-6ED7-E171EC1B5511}"/>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9F9D8368-C3B7-46D2-8379-EF947A4E6E44}" type="slidenum">
              <a:rPr lang="it-CH" altLang="en-US"/>
              <a:pPr>
                <a:defRPr/>
              </a:pPr>
              <a:t>‹N›</a:t>
            </a:fld>
            <a:endParaRPr lang="it-CH" altLang="en-US"/>
          </a:p>
        </p:txBody>
      </p:sp>
    </p:spTree>
    <p:extLst>
      <p:ext uri="{BB962C8B-B14F-4D97-AF65-F5344CB8AC3E}">
        <p14:creationId xmlns:p14="http://schemas.microsoft.com/office/powerpoint/2010/main" val="32362465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it-CH"/>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CH"/>
          </a:p>
        </p:txBody>
      </p:sp>
      <p:sp>
        <p:nvSpPr>
          <p:cNvPr id="4" name="Segnaposto data 3">
            <a:extLst>
              <a:ext uri="{FF2B5EF4-FFF2-40B4-BE49-F238E27FC236}">
                <a16:creationId xmlns:a16="http://schemas.microsoft.com/office/drawing/2014/main" id="{BF0137B8-384C-A298-5630-04D971D3B92F}"/>
              </a:ext>
            </a:extLst>
          </p:cNvPr>
          <p:cNvSpPr>
            <a:spLocks noGrp="1"/>
          </p:cNvSpPr>
          <p:nvPr>
            <p:ph type="dt" sz="half" idx="10"/>
          </p:nvPr>
        </p:nvSpPr>
        <p:spPr/>
        <p:txBody>
          <a:bodyPr/>
          <a:lstStyle>
            <a:lvl1pPr>
              <a:defRPr/>
            </a:lvl1pPr>
          </a:lstStyle>
          <a:p>
            <a:pPr>
              <a:defRPr/>
            </a:pPr>
            <a:fld id="{37124650-2C45-4FD7-BD42-54DF158B5B24}" type="datetime1">
              <a:rPr lang="it-CH"/>
              <a:pPr>
                <a:defRPr/>
              </a:pPr>
              <a:t>26.04.2024</a:t>
            </a:fld>
            <a:endParaRPr lang="it-CH"/>
          </a:p>
        </p:txBody>
      </p:sp>
      <p:sp>
        <p:nvSpPr>
          <p:cNvPr id="5" name="Segnaposto piè di pagina 4">
            <a:extLst>
              <a:ext uri="{FF2B5EF4-FFF2-40B4-BE49-F238E27FC236}">
                <a16:creationId xmlns:a16="http://schemas.microsoft.com/office/drawing/2014/main" id="{49C62086-1341-A219-32DB-F70C4EAB5AD7}"/>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CE142041-E4A8-A864-373A-12D9B86BEFB6}"/>
              </a:ext>
            </a:extLst>
          </p:cNvPr>
          <p:cNvSpPr>
            <a:spLocks noGrp="1"/>
          </p:cNvSpPr>
          <p:nvPr>
            <p:ph type="sldNum" sz="quarter" idx="12"/>
          </p:nvPr>
        </p:nvSpPr>
        <p:spPr/>
        <p:txBody>
          <a:bodyPr/>
          <a:lstStyle>
            <a:lvl1pPr>
              <a:defRPr/>
            </a:lvl1pPr>
          </a:lstStyle>
          <a:p>
            <a:pPr>
              <a:defRPr/>
            </a:pPr>
            <a:fld id="{BB35F28C-42AA-4CFB-879A-89E046199A1C}" type="slidenum">
              <a:rPr lang="it-CH" altLang="en-US"/>
              <a:pPr>
                <a:defRPr/>
              </a:pPr>
              <a:t>‹N›</a:t>
            </a:fld>
            <a:endParaRPr lang="it-CH" altLang="en-US"/>
          </a:p>
        </p:txBody>
      </p:sp>
    </p:spTree>
    <p:extLst>
      <p:ext uri="{BB962C8B-B14F-4D97-AF65-F5344CB8AC3E}">
        <p14:creationId xmlns:p14="http://schemas.microsoft.com/office/powerpoint/2010/main" val="12277726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03681A6D-D058-E0AE-4E51-1A479526E0A9}"/>
              </a:ext>
            </a:extLst>
          </p:cNvPr>
          <p:cNvSpPr>
            <a:spLocks noGrp="1"/>
          </p:cNvSpPr>
          <p:nvPr>
            <p:ph type="dt" sz="half" idx="10"/>
          </p:nvPr>
        </p:nvSpPr>
        <p:spPr/>
        <p:txBody>
          <a:bodyPr/>
          <a:lstStyle>
            <a:lvl1pPr>
              <a:defRPr/>
            </a:lvl1pPr>
          </a:lstStyle>
          <a:p>
            <a:pPr>
              <a:defRPr/>
            </a:pPr>
            <a:fld id="{436140C1-BA9A-4570-89A5-712DC7B07EDD}" type="datetime1">
              <a:rPr lang="it-CH"/>
              <a:pPr>
                <a:defRPr/>
              </a:pPr>
              <a:t>26.04.2024</a:t>
            </a:fld>
            <a:endParaRPr lang="it-CH"/>
          </a:p>
        </p:txBody>
      </p:sp>
      <p:sp>
        <p:nvSpPr>
          <p:cNvPr id="5" name="Segnaposto piè di pagina 4">
            <a:extLst>
              <a:ext uri="{FF2B5EF4-FFF2-40B4-BE49-F238E27FC236}">
                <a16:creationId xmlns:a16="http://schemas.microsoft.com/office/drawing/2014/main" id="{9370A533-FE8E-E2F9-ACA4-F0644461E8DF}"/>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0B816C5D-5512-4458-F983-4FF94AF1C6B0}"/>
              </a:ext>
            </a:extLst>
          </p:cNvPr>
          <p:cNvSpPr>
            <a:spLocks noGrp="1"/>
          </p:cNvSpPr>
          <p:nvPr>
            <p:ph type="sldNum" sz="quarter" idx="12"/>
          </p:nvPr>
        </p:nvSpPr>
        <p:spPr/>
        <p:txBody>
          <a:bodyPr/>
          <a:lstStyle>
            <a:lvl1pPr>
              <a:defRPr/>
            </a:lvl1pPr>
          </a:lstStyle>
          <a:p>
            <a:pPr>
              <a:defRPr/>
            </a:pPr>
            <a:fld id="{19DEB059-78FE-4ACF-94B0-7B4CA344F2B2}" type="slidenum">
              <a:rPr lang="it-CH" altLang="en-US"/>
              <a:pPr>
                <a:defRPr/>
              </a:pPr>
              <a:t>‹N›</a:t>
            </a:fld>
            <a:endParaRPr lang="it-CH" altLang="en-US"/>
          </a:p>
        </p:txBody>
      </p:sp>
    </p:spTree>
    <p:extLst>
      <p:ext uri="{BB962C8B-B14F-4D97-AF65-F5344CB8AC3E}">
        <p14:creationId xmlns:p14="http://schemas.microsoft.com/office/powerpoint/2010/main" val="34422288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endParaRPr lang="it-CH"/>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193D1AEB-BFC7-7109-4B35-BC18B304C07A}"/>
              </a:ext>
            </a:extLst>
          </p:cNvPr>
          <p:cNvSpPr>
            <a:spLocks noGrp="1"/>
          </p:cNvSpPr>
          <p:nvPr>
            <p:ph type="dt" sz="half" idx="10"/>
          </p:nvPr>
        </p:nvSpPr>
        <p:spPr/>
        <p:txBody>
          <a:bodyPr/>
          <a:lstStyle>
            <a:lvl1pPr>
              <a:defRPr/>
            </a:lvl1pPr>
          </a:lstStyle>
          <a:p>
            <a:pPr>
              <a:defRPr/>
            </a:pPr>
            <a:fld id="{04595803-CDDE-400B-858F-A321D1EFED51}" type="datetime1">
              <a:rPr lang="it-CH"/>
              <a:pPr>
                <a:defRPr/>
              </a:pPr>
              <a:t>26.04.2024</a:t>
            </a:fld>
            <a:endParaRPr lang="it-CH"/>
          </a:p>
        </p:txBody>
      </p:sp>
      <p:sp>
        <p:nvSpPr>
          <p:cNvPr id="5" name="Segnaposto piè di pagina 4">
            <a:extLst>
              <a:ext uri="{FF2B5EF4-FFF2-40B4-BE49-F238E27FC236}">
                <a16:creationId xmlns:a16="http://schemas.microsoft.com/office/drawing/2014/main" id="{74B3E36C-18DE-B588-28FD-7D873A9CA149}"/>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EDC4FAC9-DB5D-BCAE-B275-8263928A997B}"/>
              </a:ext>
            </a:extLst>
          </p:cNvPr>
          <p:cNvSpPr>
            <a:spLocks noGrp="1"/>
          </p:cNvSpPr>
          <p:nvPr>
            <p:ph type="sldNum" sz="quarter" idx="12"/>
          </p:nvPr>
        </p:nvSpPr>
        <p:spPr/>
        <p:txBody>
          <a:bodyPr/>
          <a:lstStyle>
            <a:lvl1pPr>
              <a:defRPr/>
            </a:lvl1pPr>
          </a:lstStyle>
          <a:p>
            <a:pPr>
              <a:defRPr/>
            </a:pPr>
            <a:fld id="{BF32E8BF-4260-4389-A690-252651BFC85A}" type="slidenum">
              <a:rPr lang="it-CH" altLang="en-US"/>
              <a:pPr>
                <a:defRPr/>
              </a:pPr>
              <a:t>‹N›</a:t>
            </a:fld>
            <a:endParaRPr lang="it-CH" altLang="en-US"/>
          </a:p>
        </p:txBody>
      </p:sp>
    </p:spTree>
    <p:extLst>
      <p:ext uri="{BB962C8B-B14F-4D97-AF65-F5344CB8AC3E}">
        <p14:creationId xmlns:p14="http://schemas.microsoft.com/office/powerpoint/2010/main" val="33058448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data 3">
            <a:extLst>
              <a:ext uri="{FF2B5EF4-FFF2-40B4-BE49-F238E27FC236}">
                <a16:creationId xmlns:a16="http://schemas.microsoft.com/office/drawing/2014/main" id="{D1633D8D-D96D-2C66-E5E7-E6A179C6A9E5}"/>
              </a:ext>
            </a:extLst>
          </p:cNvPr>
          <p:cNvSpPr>
            <a:spLocks noGrp="1"/>
          </p:cNvSpPr>
          <p:nvPr>
            <p:ph type="dt" sz="half" idx="10"/>
          </p:nvPr>
        </p:nvSpPr>
        <p:spPr/>
        <p:txBody>
          <a:bodyPr/>
          <a:lstStyle>
            <a:lvl1pPr>
              <a:defRPr/>
            </a:lvl1pPr>
          </a:lstStyle>
          <a:p>
            <a:pPr>
              <a:defRPr/>
            </a:pPr>
            <a:fld id="{5140372C-84E0-4F7C-BFC5-FB6166D58BFF}" type="datetime1">
              <a:rPr lang="it-CH"/>
              <a:pPr>
                <a:defRPr/>
              </a:pPr>
              <a:t>26.04.2024</a:t>
            </a:fld>
            <a:endParaRPr lang="it-CH"/>
          </a:p>
        </p:txBody>
      </p:sp>
      <p:sp>
        <p:nvSpPr>
          <p:cNvPr id="6" name="Segnaposto piè di pagina 4">
            <a:extLst>
              <a:ext uri="{FF2B5EF4-FFF2-40B4-BE49-F238E27FC236}">
                <a16:creationId xmlns:a16="http://schemas.microsoft.com/office/drawing/2014/main" id="{A469CA40-0D67-6237-82F2-A53CD8366D7F}"/>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212E60D3-68E6-EC55-D79E-3EC9BDFFFE49}"/>
              </a:ext>
            </a:extLst>
          </p:cNvPr>
          <p:cNvSpPr>
            <a:spLocks noGrp="1"/>
          </p:cNvSpPr>
          <p:nvPr>
            <p:ph type="sldNum" sz="quarter" idx="12"/>
          </p:nvPr>
        </p:nvSpPr>
        <p:spPr/>
        <p:txBody>
          <a:bodyPr/>
          <a:lstStyle>
            <a:lvl1pPr>
              <a:defRPr/>
            </a:lvl1pPr>
          </a:lstStyle>
          <a:p>
            <a:pPr>
              <a:defRPr/>
            </a:pPr>
            <a:fld id="{0FB018C8-B9A2-4A06-8EAB-E4C32BA77CF6}" type="slidenum">
              <a:rPr lang="it-CH" altLang="en-US"/>
              <a:pPr>
                <a:defRPr/>
              </a:pPr>
              <a:t>‹N›</a:t>
            </a:fld>
            <a:endParaRPr lang="it-CH" altLang="en-US"/>
          </a:p>
        </p:txBody>
      </p:sp>
    </p:spTree>
    <p:extLst>
      <p:ext uri="{BB962C8B-B14F-4D97-AF65-F5344CB8AC3E}">
        <p14:creationId xmlns:p14="http://schemas.microsoft.com/office/powerpoint/2010/main" val="1330071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B697E00-926D-3D55-0ECE-81290A531FC9}"/>
              </a:ext>
            </a:extLst>
          </p:cNvPr>
          <p:cNvSpPr>
            <a:spLocks noGrp="1" noChangeArrowheads="1"/>
          </p:cNvSpPr>
          <p:nvPr>
            <p:ph type="dt" sz="half" idx="10"/>
          </p:nvPr>
        </p:nvSpPr>
        <p:spPr>
          <a:ln/>
        </p:spPr>
        <p:txBody>
          <a:bodyPr/>
          <a:lstStyle>
            <a:lvl1pPr>
              <a:defRPr/>
            </a:lvl1pPr>
          </a:lstStyle>
          <a:p>
            <a:pPr>
              <a:defRPr/>
            </a:pPr>
            <a:fld id="{E6713616-837B-4219-99C3-CCB6048E7223}" type="datetime1">
              <a:rPr lang="it-CH"/>
              <a:pPr>
                <a:defRPr/>
              </a:pPr>
              <a:t>26.04.2024</a:t>
            </a:fld>
            <a:endParaRPr lang="it-IT"/>
          </a:p>
        </p:txBody>
      </p:sp>
      <p:sp>
        <p:nvSpPr>
          <p:cNvPr id="6" name="Rectangle 5">
            <a:extLst>
              <a:ext uri="{FF2B5EF4-FFF2-40B4-BE49-F238E27FC236}">
                <a16:creationId xmlns:a16="http://schemas.microsoft.com/office/drawing/2014/main" id="{54AE2F39-DCB9-753A-A699-866570C8C6C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E3F733EE-2531-2D30-1F4F-F38E0FAB85DF}"/>
              </a:ext>
            </a:extLst>
          </p:cNvPr>
          <p:cNvSpPr>
            <a:spLocks noGrp="1" noChangeArrowheads="1"/>
          </p:cNvSpPr>
          <p:nvPr>
            <p:ph type="sldNum" sz="quarter" idx="12"/>
          </p:nvPr>
        </p:nvSpPr>
        <p:spPr>
          <a:ln/>
        </p:spPr>
        <p:txBody>
          <a:bodyPr/>
          <a:lstStyle>
            <a:lvl1pPr>
              <a:defRPr/>
            </a:lvl1pPr>
          </a:lstStyle>
          <a:p>
            <a:pPr>
              <a:defRPr/>
            </a:pPr>
            <a:fld id="{FAE3D12B-88CA-4928-84B1-7E12FD5E1577}" type="slidenum">
              <a:rPr lang="it-IT" altLang="en-US"/>
              <a:pPr>
                <a:defRPr/>
              </a:pPr>
              <a:t>‹N›</a:t>
            </a:fld>
            <a:endParaRPr lang="it-IT" altLang="en-US"/>
          </a:p>
        </p:txBody>
      </p:sp>
    </p:spTree>
    <p:extLst>
      <p:ext uri="{BB962C8B-B14F-4D97-AF65-F5344CB8AC3E}">
        <p14:creationId xmlns:p14="http://schemas.microsoft.com/office/powerpoint/2010/main" val="9625103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it-CH"/>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7" name="Segnaposto data 3">
            <a:extLst>
              <a:ext uri="{FF2B5EF4-FFF2-40B4-BE49-F238E27FC236}">
                <a16:creationId xmlns:a16="http://schemas.microsoft.com/office/drawing/2014/main" id="{FA187275-C70E-7FA4-DC94-67D1958F8FC8}"/>
              </a:ext>
            </a:extLst>
          </p:cNvPr>
          <p:cNvSpPr>
            <a:spLocks noGrp="1"/>
          </p:cNvSpPr>
          <p:nvPr>
            <p:ph type="dt" sz="half" idx="10"/>
          </p:nvPr>
        </p:nvSpPr>
        <p:spPr/>
        <p:txBody>
          <a:bodyPr/>
          <a:lstStyle>
            <a:lvl1pPr>
              <a:defRPr/>
            </a:lvl1pPr>
          </a:lstStyle>
          <a:p>
            <a:pPr>
              <a:defRPr/>
            </a:pPr>
            <a:fld id="{3E95A562-A386-4DFE-899D-B96EEC157108}" type="datetime1">
              <a:rPr lang="it-CH"/>
              <a:pPr>
                <a:defRPr/>
              </a:pPr>
              <a:t>26.04.2024</a:t>
            </a:fld>
            <a:endParaRPr lang="it-CH"/>
          </a:p>
        </p:txBody>
      </p:sp>
      <p:sp>
        <p:nvSpPr>
          <p:cNvPr id="8" name="Segnaposto piè di pagina 4">
            <a:extLst>
              <a:ext uri="{FF2B5EF4-FFF2-40B4-BE49-F238E27FC236}">
                <a16:creationId xmlns:a16="http://schemas.microsoft.com/office/drawing/2014/main" id="{640E092F-2063-B3F9-CC24-066B6A6BDE0D}"/>
              </a:ext>
            </a:extLst>
          </p:cNvPr>
          <p:cNvSpPr>
            <a:spLocks noGrp="1"/>
          </p:cNvSpPr>
          <p:nvPr>
            <p:ph type="ftr" sz="quarter" idx="11"/>
          </p:nvPr>
        </p:nvSpPr>
        <p:spPr/>
        <p:txBody>
          <a:bodyPr/>
          <a:lstStyle>
            <a:lvl1pPr>
              <a:defRPr/>
            </a:lvl1pPr>
          </a:lstStyle>
          <a:p>
            <a:pPr>
              <a:defRPr/>
            </a:pPr>
            <a:endParaRPr lang="it-CH"/>
          </a:p>
        </p:txBody>
      </p:sp>
      <p:sp>
        <p:nvSpPr>
          <p:cNvPr id="9" name="Segnaposto numero diapositiva 5">
            <a:extLst>
              <a:ext uri="{FF2B5EF4-FFF2-40B4-BE49-F238E27FC236}">
                <a16:creationId xmlns:a16="http://schemas.microsoft.com/office/drawing/2014/main" id="{744AA78F-92F4-2C9C-6494-C3740F3340B1}"/>
              </a:ext>
            </a:extLst>
          </p:cNvPr>
          <p:cNvSpPr>
            <a:spLocks noGrp="1"/>
          </p:cNvSpPr>
          <p:nvPr>
            <p:ph type="sldNum" sz="quarter" idx="12"/>
          </p:nvPr>
        </p:nvSpPr>
        <p:spPr/>
        <p:txBody>
          <a:bodyPr/>
          <a:lstStyle>
            <a:lvl1pPr>
              <a:defRPr/>
            </a:lvl1pPr>
          </a:lstStyle>
          <a:p>
            <a:pPr>
              <a:defRPr/>
            </a:pPr>
            <a:fld id="{93217B37-1FF0-49F4-BF31-7938A9E9D44D}" type="slidenum">
              <a:rPr lang="it-CH" altLang="en-US"/>
              <a:pPr>
                <a:defRPr/>
              </a:pPr>
              <a:t>‹N›</a:t>
            </a:fld>
            <a:endParaRPr lang="it-CH" altLang="en-US"/>
          </a:p>
        </p:txBody>
      </p:sp>
    </p:spTree>
    <p:extLst>
      <p:ext uri="{BB962C8B-B14F-4D97-AF65-F5344CB8AC3E}">
        <p14:creationId xmlns:p14="http://schemas.microsoft.com/office/powerpoint/2010/main" val="14470527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data 3">
            <a:extLst>
              <a:ext uri="{FF2B5EF4-FFF2-40B4-BE49-F238E27FC236}">
                <a16:creationId xmlns:a16="http://schemas.microsoft.com/office/drawing/2014/main" id="{5BB61F6D-F527-7B96-D48F-FD8B96385BCE}"/>
              </a:ext>
            </a:extLst>
          </p:cNvPr>
          <p:cNvSpPr>
            <a:spLocks noGrp="1"/>
          </p:cNvSpPr>
          <p:nvPr>
            <p:ph type="dt" sz="half" idx="10"/>
          </p:nvPr>
        </p:nvSpPr>
        <p:spPr/>
        <p:txBody>
          <a:bodyPr/>
          <a:lstStyle>
            <a:lvl1pPr>
              <a:defRPr/>
            </a:lvl1pPr>
          </a:lstStyle>
          <a:p>
            <a:pPr>
              <a:defRPr/>
            </a:pPr>
            <a:fld id="{926F8910-B15A-4FE1-8E52-A9FCC36B660F}" type="datetime1">
              <a:rPr lang="it-CH"/>
              <a:pPr>
                <a:defRPr/>
              </a:pPr>
              <a:t>26.04.2024</a:t>
            </a:fld>
            <a:endParaRPr lang="it-CH"/>
          </a:p>
        </p:txBody>
      </p:sp>
      <p:sp>
        <p:nvSpPr>
          <p:cNvPr id="4" name="Segnaposto piè di pagina 4">
            <a:extLst>
              <a:ext uri="{FF2B5EF4-FFF2-40B4-BE49-F238E27FC236}">
                <a16:creationId xmlns:a16="http://schemas.microsoft.com/office/drawing/2014/main" id="{2E69692E-3398-2ADA-4469-636B651A17DA}"/>
              </a:ext>
            </a:extLst>
          </p:cNvPr>
          <p:cNvSpPr>
            <a:spLocks noGrp="1"/>
          </p:cNvSpPr>
          <p:nvPr>
            <p:ph type="ftr" sz="quarter" idx="11"/>
          </p:nvPr>
        </p:nvSpPr>
        <p:spPr/>
        <p:txBody>
          <a:bodyPr/>
          <a:lstStyle>
            <a:lvl1pPr>
              <a:defRPr/>
            </a:lvl1pPr>
          </a:lstStyle>
          <a:p>
            <a:pPr>
              <a:defRPr/>
            </a:pPr>
            <a:endParaRPr lang="it-CH"/>
          </a:p>
        </p:txBody>
      </p:sp>
      <p:sp>
        <p:nvSpPr>
          <p:cNvPr id="5" name="Segnaposto numero diapositiva 5">
            <a:extLst>
              <a:ext uri="{FF2B5EF4-FFF2-40B4-BE49-F238E27FC236}">
                <a16:creationId xmlns:a16="http://schemas.microsoft.com/office/drawing/2014/main" id="{603F3D9F-33E3-DB45-4E5E-3090AF44B535}"/>
              </a:ext>
            </a:extLst>
          </p:cNvPr>
          <p:cNvSpPr>
            <a:spLocks noGrp="1"/>
          </p:cNvSpPr>
          <p:nvPr>
            <p:ph type="sldNum" sz="quarter" idx="12"/>
          </p:nvPr>
        </p:nvSpPr>
        <p:spPr/>
        <p:txBody>
          <a:bodyPr/>
          <a:lstStyle>
            <a:lvl1pPr>
              <a:defRPr/>
            </a:lvl1pPr>
          </a:lstStyle>
          <a:p>
            <a:pPr>
              <a:defRPr/>
            </a:pPr>
            <a:fld id="{FF3E58E7-73EC-42A8-A2CF-BD68429C6307}" type="slidenum">
              <a:rPr lang="it-CH" altLang="en-US"/>
              <a:pPr>
                <a:defRPr/>
              </a:pPr>
              <a:t>‹N›</a:t>
            </a:fld>
            <a:endParaRPr lang="it-CH" altLang="en-US"/>
          </a:p>
        </p:txBody>
      </p:sp>
    </p:spTree>
    <p:extLst>
      <p:ext uri="{BB962C8B-B14F-4D97-AF65-F5344CB8AC3E}">
        <p14:creationId xmlns:p14="http://schemas.microsoft.com/office/powerpoint/2010/main" val="305943315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99DDB776-5186-5868-369A-A14AAF17B28E}"/>
              </a:ext>
            </a:extLst>
          </p:cNvPr>
          <p:cNvSpPr>
            <a:spLocks noGrp="1"/>
          </p:cNvSpPr>
          <p:nvPr>
            <p:ph type="dt" sz="half" idx="10"/>
          </p:nvPr>
        </p:nvSpPr>
        <p:spPr/>
        <p:txBody>
          <a:bodyPr/>
          <a:lstStyle>
            <a:lvl1pPr>
              <a:defRPr/>
            </a:lvl1pPr>
          </a:lstStyle>
          <a:p>
            <a:pPr>
              <a:defRPr/>
            </a:pPr>
            <a:fld id="{168E07FD-25DC-49B8-8D68-E869B3EB1274}" type="datetime1">
              <a:rPr lang="it-CH"/>
              <a:pPr>
                <a:defRPr/>
              </a:pPr>
              <a:t>26.04.2024</a:t>
            </a:fld>
            <a:endParaRPr lang="it-CH"/>
          </a:p>
        </p:txBody>
      </p:sp>
      <p:sp>
        <p:nvSpPr>
          <p:cNvPr id="3" name="Segnaposto piè di pagina 4">
            <a:extLst>
              <a:ext uri="{FF2B5EF4-FFF2-40B4-BE49-F238E27FC236}">
                <a16:creationId xmlns:a16="http://schemas.microsoft.com/office/drawing/2014/main" id="{E123F7E7-CD81-48AE-F537-54E7B88F86D8}"/>
              </a:ext>
            </a:extLst>
          </p:cNvPr>
          <p:cNvSpPr>
            <a:spLocks noGrp="1"/>
          </p:cNvSpPr>
          <p:nvPr>
            <p:ph type="ftr" sz="quarter" idx="11"/>
          </p:nvPr>
        </p:nvSpPr>
        <p:spPr/>
        <p:txBody>
          <a:bodyPr/>
          <a:lstStyle>
            <a:lvl1pPr>
              <a:defRPr/>
            </a:lvl1pPr>
          </a:lstStyle>
          <a:p>
            <a:pPr>
              <a:defRPr/>
            </a:pPr>
            <a:endParaRPr lang="it-CH"/>
          </a:p>
        </p:txBody>
      </p:sp>
      <p:sp>
        <p:nvSpPr>
          <p:cNvPr id="4" name="Segnaposto numero diapositiva 5">
            <a:extLst>
              <a:ext uri="{FF2B5EF4-FFF2-40B4-BE49-F238E27FC236}">
                <a16:creationId xmlns:a16="http://schemas.microsoft.com/office/drawing/2014/main" id="{C438BDE6-40E8-1D31-8F77-EFE86D11AC83}"/>
              </a:ext>
            </a:extLst>
          </p:cNvPr>
          <p:cNvSpPr>
            <a:spLocks noGrp="1"/>
          </p:cNvSpPr>
          <p:nvPr>
            <p:ph type="sldNum" sz="quarter" idx="12"/>
          </p:nvPr>
        </p:nvSpPr>
        <p:spPr/>
        <p:txBody>
          <a:bodyPr/>
          <a:lstStyle>
            <a:lvl1pPr>
              <a:defRPr/>
            </a:lvl1pPr>
          </a:lstStyle>
          <a:p>
            <a:pPr>
              <a:defRPr/>
            </a:pPr>
            <a:fld id="{0EDF99C1-6402-479A-ABE5-649B99411A58}" type="slidenum">
              <a:rPr lang="it-CH" altLang="en-US"/>
              <a:pPr>
                <a:defRPr/>
              </a:pPr>
              <a:t>‹N›</a:t>
            </a:fld>
            <a:endParaRPr lang="it-CH" altLang="en-US"/>
          </a:p>
        </p:txBody>
      </p:sp>
    </p:spTree>
    <p:extLst>
      <p:ext uri="{BB962C8B-B14F-4D97-AF65-F5344CB8AC3E}">
        <p14:creationId xmlns:p14="http://schemas.microsoft.com/office/powerpoint/2010/main" val="37022355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endParaRPr lang="it-CH"/>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6467A96E-F8DC-BF1B-1B6E-2E4297FB682F}"/>
              </a:ext>
            </a:extLst>
          </p:cNvPr>
          <p:cNvSpPr>
            <a:spLocks noGrp="1"/>
          </p:cNvSpPr>
          <p:nvPr>
            <p:ph type="dt" sz="half" idx="10"/>
          </p:nvPr>
        </p:nvSpPr>
        <p:spPr/>
        <p:txBody>
          <a:bodyPr/>
          <a:lstStyle>
            <a:lvl1pPr>
              <a:defRPr/>
            </a:lvl1pPr>
          </a:lstStyle>
          <a:p>
            <a:pPr>
              <a:defRPr/>
            </a:pPr>
            <a:fld id="{A7EF002D-4F43-43DC-9DA8-33EDAD90B587}" type="datetime1">
              <a:rPr lang="it-CH"/>
              <a:pPr>
                <a:defRPr/>
              </a:pPr>
              <a:t>26.04.2024</a:t>
            </a:fld>
            <a:endParaRPr lang="it-CH"/>
          </a:p>
        </p:txBody>
      </p:sp>
      <p:sp>
        <p:nvSpPr>
          <p:cNvPr id="6" name="Segnaposto piè di pagina 4">
            <a:extLst>
              <a:ext uri="{FF2B5EF4-FFF2-40B4-BE49-F238E27FC236}">
                <a16:creationId xmlns:a16="http://schemas.microsoft.com/office/drawing/2014/main" id="{7447954D-0073-6195-7A15-FFDC78EDF300}"/>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FF06310E-A54D-5115-851D-B7F81F4DE579}"/>
              </a:ext>
            </a:extLst>
          </p:cNvPr>
          <p:cNvSpPr>
            <a:spLocks noGrp="1"/>
          </p:cNvSpPr>
          <p:nvPr>
            <p:ph type="sldNum" sz="quarter" idx="12"/>
          </p:nvPr>
        </p:nvSpPr>
        <p:spPr/>
        <p:txBody>
          <a:bodyPr/>
          <a:lstStyle>
            <a:lvl1pPr>
              <a:defRPr/>
            </a:lvl1pPr>
          </a:lstStyle>
          <a:p>
            <a:pPr>
              <a:defRPr/>
            </a:pPr>
            <a:fld id="{7576DBA4-BC12-4408-9AA6-1F40FACB282E}" type="slidenum">
              <a:rPr lang="it-CH" altLang="en-US"/>
              <a:pPr>
                <a:defRPr/>
              </a:pPr>
              <a:t>‹N›</a:t>
            </a:fld>
            <a:endParaRPr lang="it-CH" altLang="en-US"/>
          </a:p>
        </p:txBody>
      </p:sp>
    </p:spTree>
    <p:extLst>
      <p:ext uri="{BB962C8B-B14F-4D97-AF65-F5344CB8AC3E}">
        <p14:creationId xmlns:p14="http://schemas.microsoft.com/office/powerpoint/2010/main" val="136296566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endParaRPr lang="it-CH"/>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CH"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6F4E2B6B-4A73-0A43-C338-0E5EB80DC1CC}"/>
              </a:ext>
            </a:extLst>
          </p:cNvPr>
          <p:cNvSpPr>
            <a:spLocks noGrp="1"/>
          </p:cNvSpPr>
          <p:nvPr>
            <p:ph type="dt" sz="half" idx="10"/>
          </p:nvPr>
        </p:nvSpPr>
        <p:spPr/>
        <p:txBody>
          <a:bodyPr/>
          <a:lstStyle>
            <a:lvl1pPr>
              <a:defRPr/>
            </a:lvl1pPr>
          </a:lstStyle>
          <a:p>
            <a:pPr>
              <a:defRPr/>
            </a:pPr>
            <a:fld id="{74323E44-DF8A-4FD1-9BF7-6AB39F65C64F}" type="datetime1">
              <a:rPr lang="it-CH"/>
              <a:pPr>
                <a:defRPr/>
              </a:pPr>
              <a:t>26.04.2024</a:t>
            </a:fld>
            <a:endParaRPr lang="it-CH"/>
          </a:p>
        </p:txBody>
      </p:sp>
      <p:sp>
        <p:nvSpPr>
          <p:cNvPr id="6" name="Segnaposto piè di pagina 4">
            <a:extLst>
              <a:ext uri="{FF2B5EF4-FFF2-40B4-BE49-F238E27FC236}">
                <a16:creationId xmlns:a16="http://schemas.microsoft.com/office/drawing/2014/main" id="{94A801B7-F5A1-27A0-B3D2-7B136C5D3C29}"/>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25B03913-9373-0143-583B-CAC1081D90C7}"/>
              </a:ext>
            </a:extLst>
          </p:cNvPr>
          <p:cNvSpPr>
            <a:spLocks noGrp="1"/>
          </p:cNvSpPr>
          <p:nvPr>
            <p:ph type="sldNum" sz="quarter" idx="12"/>
          </p:nvPr>
        </p:nvSpPr>
        <p:spPr/>
        <p:txBody>
          <a:bodyPr/>
          <a:lstStyle>
            <a:lvl1pPr>
              <a:defRPr/>
            </a:lvl1pPr>
          </a:lstStyle>
          <a:p>
            <a:pPr>
              <a:defRPr/>
            </a:pPr>
            <a:fld id="{BC9632F6-614F-4277-9CFD-66F9EE7B02F4}" type="slidenum">
              <a:rPr lang="it-CH" altLang="en-US"/>
              <a:pPr>
                <a:defRPr/>
              </a:pPr>
              <a:t>‹N›</a:t>
            </a:fld>
            <a:endParaRPr lang="it-CH" altLang="en-US"/>
          </a:p>
        </p:txBody>
      </p:sp>
    </p:spTree>
    <p:extLst>
      <p:ext uri="{BB962C8B-B14F-4D97-AF65-F5344CB8AC3E}">
        <p14:creationId xmlns:p14="http://schemas.microsoft.com/office/powerpoint/2010/main" val="27009892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344CB15D-BDBD-3520-01A1-DF85BCF19457}"/>
              </a:ext>
            </a:extLst>
          </p:cNvPr>
          <p:cNvSpPr>
            <a:spLocks noGrp="1"/>
          </p:cNvSpPr>
          <p:nvPr>
            <p:ph type="dt" sz="half" idx="10"/>
          </p:nvPr>
        </p:nvSpPr>
        <p:spPr/>
        <p:txBody>
          <a:bodyPr/>
          <a:lstStyle>
            <a:lvl1pPr>
              <a:defRPr/>
            </a:lvl1pPr>
          </a:lstStyle>
          <a:p>
            <a:pPr>
              <a:defRPr/>
            </a:pPr>
            <a:fld id="{B9B50ADD-AFF7-412B-9909-9460B9C072E5}" type="datetime1">
              <a:rPr lang="it-CH"/>
              <a:pPr>
                <a:defRPr/>
              </a:pPr>
              <a:t>26.04.2024</a:t>
            </a:fld>
            <a:endParaRPr lang="it-CH"/>
          </a:p>
        </p:txBody>
      </p:sp>
      <p:sp>
        <p:nvSpPr>
          <p:cNvPr id="5" name="Segnaposto piè di pagina 4">
            <a:extLst>
              <a:ext uri="{FF2B5EF4-FFF2-40B4-BE49-F238E27FC236}">
                <a16:creationId xmlns:a16="http://schemas.microsoft.com/office/drawing/2014/main" id="{26593130-F83E-E5F5-472D-715395116688}"/>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255C4F21-BB42-A985-5A41-1F8A66CF0E55}"/>
              </a:ext>
            </a:extLst>
          </p:cNvPr>
          <p:cNvSpPr>
            <a:spLocks noGrp="1"/>
          </p:cNvSpPr>
          <p:nvPr>
            <p:ph type="sldNum" sz="quarter" idx="12"/>
          </p:nvPr>
        </p:nvSpPr>
        <p:spPr/>
        <p:txBody>
          <a:bodyPr/>
          <a:lstStyle>
            <a:lvl1pPr>
              <a:defRPr/>
            </a:lvl1pPr>
          </a:lstStyle>
          <a:p>
            <a:pPr>
              <a:defRPr/>
            </a:pPr>
            <a:fld id="{45852819-8006-49DA-A5C1-B1B3EBAD61B0}" type="slidenum">
              <a:rPr lang="it-CH" altLang="en-US"/>
              <a:pPr>
                <a:defRPr/>
              </a:pPr>
              <a:t>‹N›</a:t>
            </a:fld>
            <a:endParaRPr lang="it-CH" altLang="en-US"/>
          </a:p>
        </p:txBody>
      </p:sp>
    </p:spTree>
    <p:extLst>
      <p:ext uri="{BB962C8B-B14F-4D97-AF65-F5344CB8AC3E}">
        <p14:creationId xmlns:p14="http://schemas.microsoft.com/office/powerpoint/2010/main" val="339153884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endParaRPr lang="it-CH"/>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BB542015-52F8-5332-2B47-13C0567D02F1}"/>
              </a:ext>
            </a:extLst>
          </p:cNvPr>
          <p:cNvSpPr>
            <a:spLocks noGrp="1"/>
          </p:cNvSpPr>
          <p:nvPr>
            <p:ph type="dt" sz="half" idx="10"/>
          </p:nvPr>
        </p:nvSpPr>
        <p:spPr/>
        <p:txBody>
          <a:bodyPr/>
          <a:lstStyle>
            <a:lvl1pPr>
              <a:defRPr/>
            </a:lvl1pPr>
          </a:lstStyle>
          <a:p>
            <a:pPr>
              <a:defRPr/>
            </a:pPr>
            <a:fld id="{E58B4B41-EE08-40AC-B001-D58F1A3023EB}" type="datetime1">
              <a:rPr lang="it-CH"/>
              <a:pPr>
                <a:defRPr/>
              </a:pPr>
              <a:t>26.04.2024</a:t>
            </a:fld>
            <a:endParaRPr lang="it-CH"/>
          </a:p>
        </p:txBody>
      </p:sp>
      <p:sp>
        <p:nvSpPr>
          <p:cNvPr id="5" name="Segnaposto piè di pagina 4">
            <a:extLst>
              <a:ext uri="{FF2B5EF4-FFF2-40B4-BE49-F238E27FC236}">
                <a16:creationId xmlns:a16="http://schemas.microsoft.com/office/drawing/2014/main" id="{9B94BD41-3D03-06EA-E42E-2CCFDB899674}"/>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92DE5171-C5E1-3EEA-1270-FAA515F4F286}"/>
              </a:ext>
            </a:extLst>
          </p:cNvPr>
          <p:cNvSpPr>
            <a:spLocks noGrp="1"/>
          </p:cNvSpPr>
          <p:nvPr>
            <p:ph type="sldNum" sz="quarter" idx="12"/>
          </p:nvPr>
        </p:nvSpPr>
        <p:spPr/>
        <p:txBody>
          <a:bodyPr/>
          <a:lstStyle>
            <a:lvl1pPr>
              <a:defRPr/>
            </a:lvl1pPr>
          </a:lstStyle>
          <a:p>
            <a:pPr>
              <a:defRPr/>
            </a:pPr>
            <a:fld id="{34E80723-AE71-400B-8705-2A1195BDC5E2}" type="slidenum">
              <a:rPr lang="it-CH" altLang="en-US"/>
              <a:pPr>
                <a:defRPr/>
              </a:pPr>
              <a:t>‹N›</a:t>
            </a:fld>
            <a:endParaRPr lang="it-CH" altLang="en-US"/>
          </a:p>
        </p:txBody>
      </p:sp>
    </p:spTree>
    <p:extLst>
      <p:ext uri="{BB962C8B-B14F-4D97-AF65-F5344CB8AC3E}">
        <p14:creationId xmlns:p14="http://schemas.microsoft.com/office/powerpoint/2010/main" val="235128458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it-CH"/>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CH"/>
          </a:p>
        </p:txBody>
      </p:sp>
      <p:sp>
        <p:nvSpPr>
          <p:cNvPr id="4" name="Segnaposto data 3">
            <a:extLst>
              <a:ext uri="{FF2B5EF4-FFF2-40B4-BE49-F238E27FC236}">
                <a16:creationId xmlns:a16="http://schemas.microsoft.com/office/drawing/2014/main" id="{3933310C-6C48-6222-C875-8E4C53583AC7}"/>
              </a:ext>
            </a:extLst>
          </p:cNvPr>
          <p:cNvSpPr>
            <a:spLocks noGrp="1"/>
          </p:cNvSpPr>
          <p:nvPr>
            <p:ph type="dt" sz="half" idx="10"/>
          </p:nvPr>
        </p:nvSpPr>
        <p:spPr/>
        <p:txBody>
          <a:bodyPr/>
          <a:lstStyle>
            <a:lvl1pPr>
              <a:defRPr/>
            </a:lvl1pPr>
          </a:lstStyle>
          <a:p>
            <a:pPr>
              <a:defRPr/>
            </a:pPr>
            <a:fld id="{93BA10C9-3D1C-4A65-B7EE-5B1C1A560C64}" type="datetime1">
              <a:rPr lang="it-CH"/>
              <a:pPr>
                <a:defRPr/>
              </a:pPr>
              <a:t>26.04.2024</a:t>
            </a:fld>
            <a:endParaRPr lang="it-CH"/>
          </a:p>
        </p:txBody>
      </p:sp>
      <p:sp>
        <p:nvSpPr>
          <p:cNvPr id="5" name="Segnaposto piè di pagina 4">
            <a:extLst>
              <a:ext uri="{FF2B5EF4-FFF2-40B4-BE49-F238E27FC236}">
                <a16:creationId xmlns:a16="http://schemas.microsoft.com/office/drawing/2014/main" id="{A735AD42-AB9F-FDE8-9CFB-59E92B27D344}"/>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FE34C07A-472D-CE13-5963-624D4D687735}"/>
              </a:ext>
            </a:extLst>
          </p:cNvPr>
          <p:cNvSpPr>
            <a:spLocks noGrp="1"/>
          </p:cNvSpPr>
          <p:nvPr>
            <p:ph type="sldNum" sz="quarter" idx="12"/>
          </p:nvPr>
        </p:nvSpPr>
        <p:spPr/>
        <p:txBody>
          <a:bodyPr/>
          <a:lstStyle>
            <a:lvl1pPr>
              <a:defRPr/>
            </a:lvl1pPr>
          </a:lstStyle>
          <a:p>
            <a:pPr>
              <a:defRPr/>
            </a:pPr>
            <a:fld id="{CD4EE4B6-BAD5-4E7C-8E80-47196C5D7342}" type="slidenum">
              <a:rPr lang="it-CH" altLang="en-US"/>
              <a:pPr>
                <a:defRPr/>
              </a:pPr>
              <a:t>‹N›</a:t>
            </a:fld>
            <a:endParaRPr lang="it-CH" altLang="en-US"/>
          </a:p>
        </p:txBody>
      </p:sp>
    </p:spTree>
    <p:extLst>
      <p:ext uri="{BB962C8B-B14F-4D97-AF65-F5344CB8AC3E}">
        <p14:creationId xmlns:p14="http://schemas.microsoft.com/office/powerpoint/2010/main" val="248028124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678B64A1-FE3E-5E7D-45B8-B10B833B00A2}"/>
              </a:ext>
            </a:extLst>
          </p:cNvPr>
          <p:cNvSpPr>
            <a:spLocks noGrp="1"/>
          </p:cNvSpPr>
          <p:nvPr>
            <p:ph type="dt" sz="half" idx="10"/>
          </p:nvPr>
        </p:nvSpPr>
        <p:spPr/>
        <p:txBody>
          <a:bodyPr/>
          <a:lstStyle>
            <a:lvl1pPr>
              <a:defRPr/>
            </a:lvl1pPr>
          </a:lstStyle>
          <a:p>
            <a:pPr>
              <a:defRPr/>
            </a:pPr>
            <a:fld id="{E40DCE17-24C4-4A90-950F-6FBF0B993102}" type="datetime1">
              <a:rPr lang="it-CH"/>
              <a:pPr>
                <a:defRPr/>
              </a:pPr>
              <a:t>26.04.2024</a:t>
            </a:fld>
            <a:endParaRPr lang="it-CH"/>
          </a:p>
        </p:txBody>
      </p:sp>
      <p:sp>
        <p:nvSpPr>
          <p:cNvPr id="5" name="Segnaposto piè di pagina 4">
            <a:extLst>
              <a:ext uri="{FF2B5EF4-FFF2-40B4-BE49-F238E27FC236}">
                <a16:creationId xmlns:a16="http://schemas.microsoft.com/office/drawing/2014/main" id="{007D949A-D536-5FF2-CCE9-7E600D77C510}"/>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8ACFCA97-F934-0C03-9C0A-9A16538F3C99}"/>
              </a:ext>
            </a:extLst>
          </p:cNvPr>
          <p:cNvSpPr>
            <a:spLocks noGrp="1"/>
          </p:cNvSpPr>
          <p:nvPr>
            <p:ph type="sldNum" sz="quarter" idx="12"/>
          </p:nvPr>
        </p:nvSpPr>
        <p:spPr/>
        <p:txBody>
          <a:bodyPr/>
          <a:lstStyle>
            <a:lvl1pPr>
              <a:defRPr/>
            </a:lvl1pPr>
          </a:lstStyle>
          <a:p>
            <a:pPr>
              <a:defRPr/>
            </a:pPr>
            <a:fld id="{1D4661B5-EC80-4344-AB0E-45B64B8916B0}" type="slidenum">
              <a:rPr lang="it-CH" altLang="en-US"/>
              <a:pPr>
                <a:defRPr/>
              </a:pPr>
              <a:t>‹N›</a:t>
            </a:fld>
            <a:endParaRPr lang="it-CH" altLang="en-US"/>
          </a:p>
        </p:txBody>
      </p:sp>
    </p:spTree>
    <p:extLst>
      <p:ext uri="{BB962C8B-B14F-4D97-AF65-F5344CB8AC3E}">
        <p14:creationId xmlns:p14="http://schemas.microsoft.com/office/powerpoint/2010/main" val="12487343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endParaRPr lang="it-CH"/>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29776FDE-57A8-4B3C-7291-68ED43F6657B}"/>
              </a:ext>
            </a:extLst>
          </p:cNvPr>
          <p:cNvSpPr>
            <a:spLocks noGrp="1"/>
          </p:cNvSpPr>
          <p:nvPr>
            <p:ph type="dt" sz="half" idx="10"/>
          </p:nvPr>
        </p:nvSpPr>
        <p:spPr/>
        <p:txBody>
          <a:bodyPr/>
          <a:lstStyle>
            <a:lvl1pPr>
              <a:defRPr/>
            </a:lvl1pPr>
          </a:lstStyle>
          <a:p>
            <a:pPr>
              <a:defRPr/>
            </a:pPr>
            <a:fld id="{B3635E02-8F58-49CD-B399-36A8B25CC50B}" type="datetime1">
              <a:rPr lang="it-CH"/>
              <a:pPr>
                <a:defRPr/>
              </a:pPr>
              <a:t>26.04.2024</a:t>
            </a:fld>
            <a:endParaRPr lang="it-CH"/>
          </a:p>
        </p:txBody>
      </p:sp>
      <p:sp>
        <p:nvSpPr>
          <p:cNvPr id="5" name="Segnaposto piè di pagina 4">
            <a:extLst>
              <a:ext uri="{FF2B5EF4-FFF2-40B4-BE49-F238E27FC236}">
                <a16:creationId xmlns:a16="http://schemas.microsoft.com/office/drawing/2014/main" id="{85D301ED-CA4B-EE40-5973-E2E68FE81D8C}"/>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EDE973B2-F957-AD51-B2D2-90778B97A2A7}"/>
              </a:ext>
            </a:extLst>
          </p:cNvPr>
          <p:cNvSpPr>
            <a:spLocks noGrp="1"/>
          </p:cNvSpPr>
          <p:nvPr>
            <p:ph type="sldNum" sz="quarter" idx="12"/>
          </p:nvPr>
        </p:nvSpPr>
        <p:spPr/>
        <p:txBody>
          <a:bodyPr/>
          <a:lstStyle>
            <a:lvl1pPr>
              <a:defRPr/>
            </a:lvl1pPr>
          </a:lstStyle>
          <a:p>
            <a:pPr>
              <a:defRPr/>
            </a:pPr>
            <a:fld id="{04FB59A9-3347-4FC2-A223-8B7CB904ED7C}" type="slidenum">
              <a:rPr lang="it-CH" altLang="en-US"/>
              <a:pPr>
                <a:defRPr/>
              </a:pPr>
              <a:t>‹N›</a:t>
            </a:fld>
            <a:endParaRPr lang="it-CH" altLang="en-US"/>
          </a:p>
        </p:txBody>
      </p:sp>
    </p:spTree>
    <p:extLst>
      <p:ext uri="{BB962C8B-B14F-4D97-AF65-F5344CB8AC3E}">
        <p14:creationId xmlns:p14="http://schemas.microsoft.com/office/powerpoint/2010/main" val="2674447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E6AA1D7-F4BF-9ECF-4273-F8756F7C09A8}"/>
              </a:ext>
            </a:extLst>
          </p:cNvPr>
          <p:cNvSpPr>
            <a:spLocks noGrp="1" noChangeArrowheads="1"/>
          </p:cNvSpPr>
          <p:nvPr>
            <p:ph type="dt" sz="half" idx="10"/>
          </p:nvPr>
        </p:nvSpPr>
        <p:spPr>
          <a:ln/>
        </p:spPr>
        <p:txBody>
          <a:bodyPr/>
          <a:lstStyle>
            <a:lvl1pPr>
              <a:defRPr/>
            </a:lvl1pPr>
          </a:lstStyle>
          <a:p>
            <a:pPr>
              <a:defRPr/>
            </a:pPr>
            <a:fld id="{4A1AF58D-60BD-4F83-924D-39A77171DEAA}" type="datetime1">
              <a:rPr lang="it-CH"/>
              <a:pPr>
                <a:defRPr/>
              </a:pPr>
              <a:t>26.04.2024</a:t>
            </a:fld>
            <a:endParaRPr lang="it-IT"/>
          </a:p>
        </p:txBody>
      </p:sp>
      <p:sp>
        <p:nvSpPr>
          <p:cNvPr id="4" name="Rectangle 5">
            <a:extLst>
              <a:ext uri="{FF2B5EF4-FFF2-40B4-BE49-F238E27FC236}">
                <a16:creationId xmlns:a16="http://schemas.microsoft.com/office/drawing/2014/main" id="{9F9028DF-A7DF-3C07-3888-6894AABFC7F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045EF41A-3687-A736-CC74-853F70346769}"/>
              </a:ext>
            </a:extLst>
          </p:cNvPr>
          <p:cNvSpPr>
            <a:spLocks noGrp="1" noChangeArrowheads="1"/>
          </p:cNvSpPr>
          <p:nvPr>
            <p:ph type="sldNum" sz="quarter" idx="12"/>
          </p:nvPr>
        </p:nvSpPr>
        <p:spPr>
          <a:ln/>
        </p:spPr>
        <p:txBody>
          <a:bodyPr/>
          <a:lstStyle>
            <a:lvl1pPr>
              <a:defRPr/>
            </a:lvl1pPr>
          </a:lstStyle>
          <a:p>
            <a:pPr>
              <a:defRPr/>
            </a:pPr>
            <a:fld id="{DC71B269-CC32-4EF3-86C2-84130B441C5A}" type="slidenum">
              <a:rPr lang="it-IT" altLang="en-US"/>
              <a:pPr>
                <a:defRPr/>
              </a:pPr>
              <a:t>‹N›</a:t>
            </a:fld>
            <a:endParaRPr lang="it-IT" altLang="en-US"/>
          </a:p>
        </p:txBody>
      </p:sp>
    </p:spTree>
    <p:extLst>
      <p:ext uri="{BB962C8B-B14F-4D97-AF65-F5344CB8AC3E}">
        <p14:creationId xmlns:p14="http://schemas.microsoft.com/office/powerpoint/2010/main" val="36052140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data 3">
            <a:extLst>
              <a:ext uri="{FF2B5EF4-FFF2-40B4-BE49-F238E27FC236}">
                <a16:creationId xmlns:a16="http://schemas.microsoft.com/office/drawing/2014/main" id="{8E5D0A51-6223-66F6-5BAB-C894507335EF}"/>
              </a:ext>
            </a:extLst>
          </p:cNvPr>
          <p:cNvSpPr>
            <a:spLocks noGrp="1"/>
          </p:cNvSpPr>
          <p:nvPr>
            <p:ph type="dt" sz="half" idx="10"/>
          </p:nvPr>
        </p:nvSpPr>
        <p:spPr/>
        <p:txBody>
          <a:bodyPr/>
          <a:lstStyle>
            <a:lvl1pPr>
              <a:defRPr/>
            </a:lvl1pPr>
          </a:lstStyle>
          <a:p>
            <a:pPr>
              <a:defRPr/>
            </a:pPr>
            <a:fld id="{385E2EC4-4C60-4C68-B8B6-6F0E5F257DAB}" type="datetime1">
              <a:rPr lang="it-CH"/>
              <a:pPr>
                <a:defRPr/>
              </a:pPr>
              <a:t>26.04.2024</a:t>
            </a:fld>
            <a:endParaRPr lang="it-CH"/>
          </a:p>
        </p:txBody>
      </p:sp>
      <p:sp>
        <p:nvSpPr>
          <p:cNvPr id="6" name="Segnaposto piè di pagina 4">
            <a:extLst>
              <a:ext uri="{FF2B5EF4-FFF2-40B4-BE49-F238E27FC236}">
                <a16:creationId xmlns:a16="http://schemas.microsoft.com/office/drawing/2014/main" id="{010C9451-DE54-3D32-ED33-4943E1BB9608}"/>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49FBBB02-B108-8C79-C06C-BB458E1B6310}"/>
              </a:ext>
            </a:extLst>
          </p:cNvPr>
          <p:cNvSpPr>
            <a:spLocks noGrp="1"/>
          </p:cNvSpPr>
          <p:nvPr>
            <p:ph type="sldNum" sz="quarter" idx="12"/>
          </p:nvPr>
        </p:nvSpPr>
        <p:spPr/>
        <p:txBody>
          <a:bodyPr/>
          <a:lstStyle>
            <a:lvl1pPr>
              <a:defRPr/>
            </a:lvl1pPr>
          </a:lstStyle>
          <a:p>
            <a:pPr>
              <a:defRPr/>
            </a:pPr>
            <a:fld id="{C7E76B9B-D539-42B8-B7BB-89697CFF69F9}" type="slidenum">
              <a:rPr lang="it-CH" altLang="en-US"/>
              <a:pPr>
                <a:defRPr/>
              </a:pPr>
              <a:t>‹N›</a:t>
            </a:fld>
            <a:endParaRPr lang="it-CH" altLang="en-US"/>
          </a:p>
        </p:txBody>
      </p:sp>
    </p:spTree>
    <p:extLst>
      <p:ext uri="{BB962C8B-B14F-4D97-AF65-F5344CB8AC3E}">
        <p14:creationId xmlns:p14="http://schemas.microsoft.com/office/powerpoint/2010/main" val="214379981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it-CH"/>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7" name="Segnaposto data 3">
            <a:extLst>
              <a:ext uri="{FF2B5EF4-FFF2-40B4-BE49-F238E27FC236}">
                <a16:creationId xmlns:a16="http://schemas.microsoft.com/office/drawing/2014/main" id="{EC7CC466-DCD1-0CB5-7743-17A595A6D982}"/>
              </a:ext>
            </a:extLst>
          </p:cNvPr>
          <p:cNvSpPr>
            <a:spLocks noGrp="1"/>
          </p:cNvSpPr>
          <p:nvPr>
            <p:ph type="dt" sz="half" idx="10"/>
          </p:nvPr>
        </p:nvSpPr>
        <p:spPr/>
        <p:txBody>
          <a:bodyPr/>
          <a:lstStyle>
            <a:lvl1pPr>
              <a:defRPr/>
            </a:lvl1pPr>
          </a:lstStyle>
          <a:p>
            <a:pPr>
              <a:defRPr/>
            </a:pPr>
            <a:fld id="{B4F73599-AAAD-4066-A21F-4EE3F36FE533}" type="datetime1">
              <a:rPr lang="it-CH"/>
              <a:pPr>
                <a:defRPr/>
              </a:pPr>
              <a:t>26.04.2024</a:t>
            </a:fld>
            <a:endParaRPr lang="it-CH"/>
          </a:p>
        </p:txBody>
      </p:sp>
      <p:sp>
        <p:nvSpPr>
          <p:cNvPr id="8" name="Segnaposto piè di pagina 4">
            <a:extLst>
              <a:ext uri="{FF2B5EF4-FFF2-40B4-BE49-F238E27FC236}">
                <a16:creationId xmlns:a16="http://schemas.microsoft.com/office/drawing/2014/main" id="{FFBDB2BA-BB5C-1AC3-7203-21EA3C854203}"/>
              </a:ext>
            </a:extLst>
          </p:cNvPr>
          <p:cNvSpPr>
            <a:spLocks noGrp="1"/>
          </p:cNvSpPr>
          <p:nvPr>
            <p:ph type="ftr" sz="quarter" idx="11"/>
          </p:nvPr>
        </p:nvSpPr>
        <p:spPr/>
        <p:txBody>
          <a:bodyPr/>
          <a:lstStyle>
            <a:lvl1pPr>
              <a:defRPr/>
            </a:lvl1pPr>
          </a:lstStyle>
          <a:p>
            <a:pPr>
              <a:defRPr/>
            </a:pPr>
            <a:endParaRPr lang="it-CH"/>
          </a:p>
        </p:txBody>
      </p:sp>
      <p:sp>
        <p:nvSpPr>
          <p:cNvPr id="9" name="Segnaposto numero diapositiva 5">
            <a:extLst>
              <a:ext uri="{FF2B5EF4-FFF2-40B4-BE49-F238E27FC236}">
                <a16:creationId xmlns:a16="http://schemas.microsoft.com/office/drawing/2014/main" id="{236FACEE-4FF3-5709-33BA-A6142CA2F789}"/>
              </a:ext>
            </a:extLst>
          </p:cNvPr>
          <p:cNvSpPr>
            <a:spLocks noGrp="1"/>
          </p:cNvSpPr>
          <p:nvPr>
            <p:ph type="sldNum" sz="quarter" idx="12"/>
          </p:nvPr>
        </p:nvSpPr>
        <p:spPr/>
        <p:txBody>
          <a:bodyPr/>
          <a:lstStyle>
            <a:lvl1pPr>
              <a:defRPr/>
            </a:lvl1pPr>
          </a:lstStyle>
          <a:p>
            <a:pPr>
              <a:defRPr/>
            </a:pPr>
            <a:fld id="{3E36929E-CDB3-4EC3-BD12-95969698A2DD}" type="slidenum">
              <a:rPr lang="it-CH" altLang="en-US"/>
              <a:pPr>
                <a:defRPr/>
              </a:pPr>
              <a:t>‹N›</a:t>
            </a:fld>
            <a:endParaRPr lang="it-CH" altLang="en-US"/>
          </a:p>
        </p:txBody>
      </p:sp>
    </p:spTree>
    <p:extLst>
      <p:ext uri="{BB962C8B-B14F-4D97-AF65-F5344CB8AC3E}">
        <p14:creationId xmlns:p14="http://schemas.microsoft.com/office/powerpoint/2010/main" val="353916924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data 3">
            <a:extLst>
              <a:ext uri="{FF2B5EF4-FFF2-40B4-BE49-F238E27FC236}">
                <a16:creationId xmlns:a16="http://schemas.microsoft.com/office/drawing/2014/main" id="{E3FE7837-34C5-729E-BE7B-F5CA34C443C1}"/>
              </a:ext>
            </a:extLst>
          </p:cNvPr>
          <p:cNvSpPr>
            <a:spLocks noGrp="1"/>
          </p:cNvSpPr>
          <p:nvPr>
            <p:ph type="dt" sz="half" idx="10"/>
          </p:nvPr>
        </p:nvSpPr>
        <p:spPr/>
        <p:txBody>
          <a:bodyPr/>
          <a:lstStyle>
            <a:lvl1pPr>
              <a:defRPr/>
            </a:lvl1pPr>
          </a:lstStyle>
          <a:p>
            <a:pPr>
              <a:defRPr/>
            </a:pPr>
            <a:fld id="{01355BDB-A614-4266-97D2-17164F3F9018}" type="datetime1">
              <a:rPr lang="it-CH"/>
              <a:pPr>
                <a:defRPr/>
              </a:pPr>
              <a:t>26.04.2024</a:t>
            </a:fld>
            <a:endParaRPr lang="it-CH"/>
          </a:p>
        </p:txBody>
      </p:sp>
      <p:sp>
        <p:nvSpPr>
          <p:cNvPr id="4" name="Segnaposto piè di pagina 4">
            <a:extLst>
              <a:ext uri="{FF2B5EF4-FFF2-40B4-BE49-F238E27FC236}">
                <a16:creationId xmlns:a16="http://schemas.microsoft.com/office/drawing/2014/main" id="{B44DA56C-39A7-C782-5072-0DE7E12003E9}"/>
              </a:ext>
            </a:extLst>
          </p:cNvPr>
          <p:cNvSpPr>
            <a:spLocks noGrp="1"/>
          </p:cNvSpPr>
          <p:nvPr>
            <p:ph type="ftr" sz="quarter" idx="11"/>
          </p:nvPr>
        </p:nvSpPr>
        <p:spPr/>
        <p:txBody>
          <a:bodyPr/>
          <a:lstStyle>
            <a:lvl1pPr>
              <a:defRPr/>
            </a:lvl1pPr>
          </a:lstStyle>
          <a:p>
            <a:pPr>
              <a:defRPr/>
            </a:pPr>
            <a:endParaRPr lang="it-CH"/>
          </a:p>
        </p:txBody>
      </p:sp>
      <p:sp>
        <p:nvSpPr>
          <p:cNvPr id="5" name="Segnaposto numero diapositiva 5">
            <a:extLst>
              <a:ext uri="{FF2B5EF4-FFF2-40B4-BE49-F238E27FC236}">
                <a16:creationId xmlns:a16="http://schemas.microsoft.com/office/drawing/2014/main" id="{CAFE0D20-909E-59A7-52E3-FDF48FFD7942}"/>
              </a:ext>
            </a:extLst>
          </p:cNvPr>
          <p:cNvSpPr>
            <a:spLocks noGrp="1"/>
          </p:cNvSpPr>
          <p:nvPr>
            <p:ph type="sldNum" sz="quarter" idx="12"/>
          </p:nvPr>
        </p:nvSpPr>
        <p:spPr/>
        <p:txBody>
          <a:bodyPr/>
          <a:lstStyle>
            <a:lvl1pPr>
              <a:defRPr/>
            </a:lvl1pPr>
          </a:lstStyle>
          <a:p>
            <a:pPr>
              <a:defRPr/>
            </a:pPr>
            <a:fld id="{0B8893BB-DA87-406E-BDA8-6194058F42CB}" type="slidenum">
              <a:rPr lang="it-CH" altLang="en-US"/>
              <a:pPr>
                <a:defRPr/>
              </a:pPr>
              <a:t>‹N›</a:t>
            </a:fld>
            <a:endParaRPr lang="it-CH" altLang="en-US"/>
          </a:p>
        </p:txBody>
      </p:sp>
    </p:spTree>
    <p:extLst>
      <p:ext uri="{BB962C8B-B14F-4D97-AF65-F5344CB8AC3E}">
        <p14:creationId xmlns:p14="http://schemas.microsoft.com/office/powerpoint/2010/main" val="242387435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6B87B407-36D9-E66C-B4EC-8593352F7319}"/>
              </a:ext>
            </a:extLst>
          </p:cNvPr>
          <p:cNvSpPr>
            <a:spLocks noGrp="1"/>
          </p:cNvSpPr>
          <p:nvPr>
            <p:ph type="dt" sz="half" idx="10"/>
          </p:nvPr>
        </p:nvSpPr>
        <p:spPr/>
        <p:txBody>
          <a:bodyPr/>
          <a:lstStyle>
            <a:lvl1pPr>
              <a:defRPr/>
            </a:lvl1pPr>
          </a:lstStyle>
          <a:p>
            <a:pPr>
              <a:defRPr/>
            </a:pPr>
            <a:fld id="{58887823-BBCB-4074-B392-FC0EB99AD517}" type="datetime1">
              <a:rPr lang="it-CH"/>
              <a:pPr>
                <a:defRPr/>
              </a:pPr>
              <a:t>26.04.2024</a:t>
            </a:fld>
            <a:endParaRPr lang="it-CH"/>
          </a:p>
        </p:txBody>
      </p:sp>
      <p:sp>
        <p:nvSpPr>
          <p:cNvPr id="3" name="Segnaposto piè di pagina 4">
            <a:extLst>
              <a:ext uri="{FF2B5EF4-FFF2-40B4-BE49-F238E27FC236}">
                <a16:creationId xmlns:a16="http://schemas.microsoft.com/office/drawing/2014/main" id="{18A4862E-E6CE-A2AD-7BB3-C0ED3648CE12}"/>
              </a:ext>
            </a:extLst>
          </p:cNvPr>
          <p:cNvSpPr>
            <a:spLocks noGrp="1"/>
          </p:cNvSpPr>
          <p:nvPr>
            <p:ph type="ftr" sz="quarter" idx="11"/>
          </p:nvPr>
        </p:nvSpPr>
        <p:spPr/>
        <p:txBody>
          <a:bodyPr/>
          <a:lstStyle>
            <a:lvl1pPr>
              <a:defRPr/>
            </a:lvl1pPr>
          </a:lstStyle>
          <a:p>
            <a:pPr>
              <a:defRPr/>
            </a:pPr>
            <a:endParaRPr lang="it-CH"/>
          </a:p>
        </p:txBody>
      </p:sp>
      <p:sp>
        <p:nvSpPr>
          <p:cNvPr id="4" name="Segnaposto numero diapositiva 5">
            <a:extLst>
              <a:ext uri="{FF2B5EF4-FFF2-40B4-BE49-F238E27FC236}">
                <a16:creationId xmlns:a16="http://schemas.microsoft.com/office/drawing/2014/main" id="{0359E25C-7D47-BFBC-3E8F-9E819E1E5757}"/>
              </a:ext>
            </a:extLst>
          </p:cNvPr>
          <p:cNvSpPr>
            <a:spLocks noGrp="1"/>
          </p:cNvSpPr>
          <p:nvPr>
            <p:ph type="sldNum" sz="quarter" idx="12"/>
          </p:nvPr>
        </p:nvSpPr>
        <p:spPr/>
        <p:txBody>
          <a:bodyPr/>
          <a:lstStyle>
            <a:lvl1pPr>
              <a:defRPr/>
            </a:lvl1pPr>
          </a:lstStyle>
          <a:p>
            <a:pPr>
              <a:defRPr/>
            </a:pPr>
            <a:fld id="{29CC0FFF-66EB-4402-8E9E-B962D016D008}" type="slidenum">
              <a:rPr lang="it-CH" altLang="en-US"/>
              <a:pPr>
                <a:defRPr/>
              </a:pPr>
              <a:t>‹N›</a:t>
            </a:fld>
            <a:endParaRPr lang="it-CH" altLang="en-US"/>
          </a:p>
        </p:txBody>
      </p:sp>
    </p:spTree>
    <p:extLst>
      <p:ext uri="{BB962C8B-B14F-4D97-AF65-F5344CB8AC3E}">
        <p14:creationId xmlns:p14="http://schemas.microsoft.com/office/powerpoint/2010/main" val="3663204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endParaRPr lang="it-CH"/>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2B19BF75-247C-BBED-B51F-52FD85931F0F}"/>
              </a:ext>
            </a:extLst>
          </p:cNvPr>
          <p:cNvSpPr>
            <a:spLocks noGrp="1"/>
          </p:cNvSpPr>
          <p:nvPr>
            <p:ph type="dt" sz="half" idx="10"/>
          </p:nvPr>
        </p:nvSpPr>
        <p:spPr/>
        <p:txBody>
          <a:bodyPr/>
          <a:lstStyle>
            <a:lvl1pPr>
              <a:defRPr/>
            </a:lvl1pPr>
          </a:lstStyle>
          <a:p>
            <a:pPr>
              <a:defRPr/>
            </a:pPr>
            <a:fld id="{41571F2F-797B-496F-9D72-DB1FBE853BAB}" type="datetime1">
              <a:rPr lang="it-CH"/>
              <a:pPr>
                <a:defRPr/>
              </a:pPr>
              <a:t>26.04.2024</a:t>
            </a:fld>
            <a:endParaRPr lang="it-CH"/>
          </a:p>
        </p:txBody>
      </p:sp>
      <p:sp>
        <p:nvSpPr>
          <p:cNvPr id="6" name="Segnaposto piè di pagina 4">
            <a:extLst>
              <a:ext uri="{FF2B5EF4-FFF2-40B4-BE49-F238E27FC236}">
                <a16:creationId xmlns:a16="http://schemas.microsoft.com/office/drawing/2014/main" id="{7C811A4A-8A24-FECC-80D3-F00142B9220D}"/>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C37AB140-09E4-3403-AF35-96F052B9DF72}"/>
              </a:ext>
            </a:extLst>
          </p:cNvPr>
          <p:cNvSpPr>
            <a:spLocks noGrp="1"/>
          </p:cNvSpPr>
          <p:nvPr>
            <p:ph type="sldNum" sz="quarter" idx="12"/>
          </p:nvPr>
        </p:nvSpPr>
        <p:spPr/>
        <p:txBody>
          <a:bodyPr/>
          <a:lstStyle>
            <a:lvl1pPr>
              <a:defRPr/>
            </a:lvl1pPr>
          </a:lstStyle>
          <a:p>
            <a:pPr>
              <a:defRPr/>
            </a:pPr>
            <a:fld id="{64C11166-2FDE-4E17-B8D7-F757F87B62BA}" type="slidenum">
              <a:rPr lang="it-CH" altLang="en-US"/>
              <a:pPr>
                <a:defRPr/>
              </a:pPr>
              <a:t>‹N›</a:t>
            </a:fld>
            <a:endParaRPr lang="it-CH" altLang="en-US"/>
          </a:p>
        </p:txBody>
      </p:sp>
    </p:spTree>
    <p:extLst>
      <p:ext uri="{BB962C8B-B14F-4D97-AF65-F5344CB8AC3E}">
        <p14:creationId xmlns:p14="http://schemas.microsoft.com/office/powerpoint/2010/main" val="34035545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endParaRPr lang="it-CH"/>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CH"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8C7A9488-4777-DB00-82C3-F8672DC02605}"/>
              </a:ext>
            </a:extLst>
          </p:cNvPr>
          <p:cNvSpPr>
            <a:spLocks noGrp="1"/>
          </p:cNvSpPr>
          <p:nvPr>
            <p:ph type="dt" sz="half" idx="10"/>
          </p:nvPr>
        </p:nvSpPr>
        <p:spPr/>
        <p:txBody>
          <a:bodyPr/>
          <a:lstStyle>
            <a:lvl1pPr>
              <a:defRPr/>
            </a:lvl1pPr>
          </a:lstStyle>
          <a:p>
            <a:pPr>
              <a:defRPr/>
            </a:pPr>
            <a:fld id="{D8D31F9D-7D63-4425-B438-1FF13FCB9AA4}" type="datetime1">
              <a:rPr lang="it-CH"/>
              <a:pPr>
                <a:defRPr/>
              </a:pPr>
              <a:t>26.04.2024</a:t>
            </a:fld>
            <a:endParaRPr lang="it-CH"/>
          </a:p>
        </p:txBody>
      </p:sp>
      <p:sp>
        <p:nvSpPr>
          <p:cNvPr id="6" name="Segnaposto piè di pagina 4">
            <a:extLst>
              <a:ext uri="{FF2B5EF4-FFF2-40B4-BE49-F238E27FC236}">
                <a16:creationId xmlns:a16="http://schemas.microsoft.com/office/drawing/2014/main" id="{5423B983-46F6-FE35-701B-B092A784D63C}"/>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B6E1ACE6-01CA-1A43-9B15-16B1F8D635EE}"/>
              </a:ext>
            </a:extLst>
          </p:cNvPr>
          <p:cNvSpPr>
            <a:spLocks noGrp="1"/>
          </p:cNvSpPr>
          <p:nvPr>
            <p:ph type="sldNum" sz="quarter" idx="12"/>
          </p:nvPr>
        </p:nvSpPr>
        <p:spPr/>
        <p:txBody>
          <a:bodyPr/>
          <a:lstStyle>
            <a:lvl1pPr>
              <a:defRPr/>
            </a:lvl1pPr>
          </a:lstStyle>
          <a:p>
            <a:pPr>
              <a:defRPr/>
            </a:pPr>
            <a:fld id="{B2B21A5C-E8AA-4FCD-AB9F-73281D5868E8}" type="slidenum">
              <a:rPr lang="it-CH" altLang="en-US"/>
              <a:pPr>
                <a:defRPr/>
              </a:pPr>
              <a:t>‹N›</a:t>
            </a:fld>
            <a:endParaRPr lang="it-CH" altLang="en-US"/>
          </a:p>
        </p:txBody>
      </p:sp>
    </p:spTree>
    <p:extLst>
      <p:ext uri="{BB962C8B-B14F-4D97-AF65-F5344CB8AC3E}">
        <p14:creationId xmlns:p14="http://schemas.microsoft.com/office/powerpoint/2010/main" val="397753873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D5779FF2-C034-3448-AEFA-DC193EB1DA1C}"/>
              </a:ext>
            </a:extLst>
          </p:cNvPr>
          <p:cNvSpPr>
            <a:spLocks noGrp="1"/>
          </p:cNvSpPr>
          <p:nvPr>
            <p:ph type="dt" sz="half" idx="10"/>
          </p:nvPr>
        </p:nvSpPr>
        <p:spPr/>
        <p:txBody>
          <a:bodyPr/>
          <a:lstStyle>
            <a:lvl1pPr>
              <a:defRPr/>
            </a:lvl1pPr>
          </a:lstStyle>
          <a:p>
            <a:pPr>
              <a:defRPr/>
            </a:pPr>
            <a:fld id="{718D6E2C-6F64-4998-A498-36F2CBB12C50}" type="datetime1">
              <a:rPr lang="it-CH"/>
              <a:pPr>
                <a:defRPr/>
              </a:pPr>
              <a:t>26.04.2024</a:t>
            </a:fld>
            <a:endParaRPr lang="it-CH"/>
          </a:p>
        </p:txBody>
      </p:sp>
      <p:sp>
        <p:nvSpPr>
          <p:cNvPr id="5" name="Segnaposto piè di pagina 4">
            <a:extLst>
              <a:ext uri="{FF2B5EF4-FFF2-40B4-BE49-F238E27FC236}">
                <a16:creationId xmlns:a16="http://schemas.microsoft.com/office/drawing/2014/main" id="{8F63165E-DF36-1C71-E48D-FE9B909DAE19}"/>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9227EBFF-2060-A1A5-FBEB-961CCA07D3F5}"/>
              </a:ext>
            </a:extLst>
          </p:cNvPr>
          <p:cNvSpPr>
            <a:spLocks noGrp="1"/>
          </p:cNvSpPr>
          <p:nvPr>
            <p:ph type="sldNum" sz="quarter" idx="12"/>
          </p:nvPr>
        </p:nvSpPr>
        <p:spPr/>
        <p:txBody>
          <a:bodyPr/>
          <a:lstStyle>
            <a:lvl1pPr>
              <a:defRPr/>
            </a:lvl1pPr>
          </a:lstStyle>
          <a:p>
            <a:pPr>
              <a:defRPr/>
            </a:pPr>
            <a:fld id="{38B74E90-6EF7-41E3-8CCD-26B466231109}" type="slidenum">
              <a:rPr lang="it-CH" altLang="en-US"/>
              <a:pPr>
                <a:defRPr/>
              </a:pPr>
              <a:t>‹N›</a:t>
            </a:fld>
            <a:endParaRPr lang="it-CH" altLang="en-US"/>
          </a:p>
        </p:txBody>
      </p:sp>
    </p:spTree>
    <p:extLst>
      <p:ext uri="{BB962C8B-B14F-4D97-AF65-F5344CB8AC3E}">
        <p14:creationId xmlns:p14="http://schemas.microsoft.com/office/powerpoint/2010/main" val="302503785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endParaRPr lang="it-CH"/>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47609805-1B88-5383-463E-328B72DFC2C0}"/>
              </a:ext>
            </a:extLst>
          </p:cNvPr>
          <p:cNvSpPr>
            <a:spLocks noGrp="1"/>
          </p:cNvSpPr>
          <p:nvPr>
            <p:ph type="dt" sz="half" idx="10"/>
          </p:nvPr>
        </p:nvSpPr>
        <p:spPr/>
        <p:txBody>
          <a:bodyPr/>
          <a:lstStyle>
            <a:lvl1pPr>
              <a:defRPr/>
            </a:lvl1pPr>
          </a:lstStyle>
          <a:p>
            <a:pPr>
              <a:defRPr/>
            </a:pPr>
            <a:fld id="{8A241DF3-5F27-4F4D-85F7-2F7A38B68D0A}" type="datetime1">
              <a:rPr lang="it-CH"/>
              <a:pPr>
                <a:defRPr/>
              </a:pPr>
              <a:t>26.04.2024</a:t>
            </a:fld>
            <a:endParaRPr lang="it-CH"/>
          </a:p>
        </p:txBody>
      </p:sp>
      <p:sp>
        <p:nvSpPr>
          <p:cNvPr id="5" name="Segnaposto piè di pagina 4">
            <a:extLst>
              <a:ext uri="{FF2B5EF4-FFF2-40B4-BE49-F238E27FC236}">
                <a16:creationId xmlns:a16="http://schemas.microsoft.com/office/drawing/2014/main" id="{C5F62AFA-B8B4-1093-52E0-DD31F3598F6B}"/>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FC48941F-0758-57AF-1947-BFA28C641A39}"/>
              </a:ext>
            </a:extLst>
          </p:cNvPr>
          <p:cNvSpPr>
            <a:spLocks noGrp="1"/>
          </p:cNvSpPr>
          <p:nvPr>
            <p:ph type="sldNum" sz="quarter" idx="12"/>
          </p:nvPr>
        </p:nvSpPr>
        <p:spPr/>
        <p:txBody>
          <a:bodyPr/>
          <a:lstStyle>
            <a:lvl1pPr>
              <a:defRPr/>
            </a:lvl1pPr>
          </a:lstStyle>
          <a:p>
            <a:pPr>
              <a:defRPr/>
            </a:pPr>
            <a:fld id="{C3845FF1-CE2C-4382-8759-5283ADAFC0EC}" type="slidenum">
              <a:rPr lang="it-CH" altLang="en-US"/>
              <a:pPr>
                <a:defRPr/>
              </a:pPr>
              <a:t>‹N›</a:t>
            </a:fld>
            <a:endParaRPr lang="it-CH" altLang="en-US"/>
          </a:p>
        </p:txBody>
      </p:sp>
    </p:spTree>
    <p:extLst>
      <p:ext uri="{BB962C8B-B14F-4D97-AF65-F5344CB8AC3E}">
        <p14:creationId xmlns:p14="http://schemas.microsoft.com/office/powerpoint/2010/main" val="350402638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it-CH"/>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CH"/>
          </a:p>
        </p:txBody>
      </p:sp>
      <p:sp>
        <p:nvSpPr>
          <p:cNvPr id="4" name="Segnaposto data 3">
            <a:extLst>
              <a:ext uri="{FF2B5EF4-FFF2-40B4-BE49-F238E27FC236}">
                <a16:creationId xmlns:a16="http://schemas.microsoft.com/office/drawing/2014/main" id="{4213F4CC-75C3-47F4-05BE-CAE31AEFA747}"/>
              </a:ext>
            </a:extLst>
          </p:cNvPr>
          <p:cNvSpPr>
            <a:spLocks noGrp="1"/>
          </p:cNvSpPr>
          <p:nvPr>
            <p:ph type="dt" sz="half" idx="10"/>
          </p:nvPr>
        </p:nvSpPr>
        <p:spPr/>
        <p:txBody>
          <a:bodyPr/>
          <a:lstStyle>
            <a:lvl1pPr>
              <a:defRPr/>
            </a:lvl1pPr>
          </a:lstStyle>
          <a:p>
            <a:pPr>
              <a:defRPr/>
            </a:pPr>
            <a:fld id="{5CDED7C2-81A0-44BB-AFCA-87D7F1AD0D4F}" type="datetime1">
              <a:rPr lang="it-CH"/>
              <a:pPr>
                <a:defRPr/>
              </a:pPr>
              <a:t>26.04.2024</a:t>
            </a:fld>
            <a:endParaRPr lang="it-CH"/>
          </a:p>
        </p:txBody>
      </p:sp>
      <p:sp>
        <p:nvSpPr>
          <p:cNvPr id="5" name="Segnaposto piè di pagina 4">
            <a:extLst>
              <a:ext uri="{FF2B5EF4-FFF2-40B4-BE49-F238E27FC236}">
                <a16:creationId xmlns:a16="http://schemas.microsoft.com/office/drawing/2014/main" id="{11BF3C13-B1D6-F139-5057-AC02A333F14A}"/>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151B5A55-1D9D-A517-45B0-850C31805FBD}"/>
              </a:ext>
            </a:extLst>
          </p:cNvPr>
          <p:cNvSpPr>
            <a:spLocks noGrp="1"/>
          </p:cNvSpPr>
          <p:nvPr>
            <p:ph type="sldNum" sz="quarter" idx="12"/>
          </p:nvPr>
        </p:nvSpPr>
        <p:spPr/>
        <p:txBody>
          <a:bodyPr/>
          <a:lstStyle>
            <a:lvl1pPr>
              <a:defRPr/>
            </a:lvl1pPr>
          </a:lstStyle>
          <a:p>
            <a:pPr>
              <a:defRPr/>
            </a:pPr>
            <a:fld id="{D10757AD-A960-490C-A155-001D55E53FFB}" type="slidenum">
              <a:rPr lang="it-CH" altLang="en-US"/>
              <a:pPr>
                <a:defRPr/>
              </a:pPr>
              <a:t>‹N›</a:t>
            </a:fld>
            <a:endParaRPr lang="it-CH" altLang="en-US"/>
          </a:p>
        </p:txBody>
      </p:sp>
    </p:spTree>
    <p:extLst>
      <p:ext uri="{BB962C8B-B14F-4D97-AF65-F5344CB8AC3E}">
        <p14:creationId xmlns:p14="http://schemas.microsoft.com/office/powerpoint/2010/main" val="344844456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D290F59D-9514-6FD2-6364-34D0AE409A20}"/>
              </a:ext>
            </a:extLst>
          </p:cNvPr>
          <p:cNvSpPr>
            <a:spLocks noGrp="1"/>
          </p:cNvSpPr>
          <p:nvPr>
            <p:ph type="dt" sz="half" idx="10"/>
          </p:nvPr>
        </p:nvSpPr>
        <p:spPr/>
        <p:txBody>
          <a:bodyPr/>
          <a:lstStyle>
            <a:lvl1pPr>
              <a:defRPr/>
            </a:lvl1pPr>
          </a:lstStyle>
          <a:p>
            <a:pPr>
              <a:defRPr/>
            </a:pPr>
            <a:fld id="{15D986BC-EA1A-49A6-8039-326E7F56F70E}" type="datetime1">
              <a:rPr lang="it-CH"/>
              <a:pPr>
                <a:defRPr/>
              </a:pPr>
              <a:t>26.04.2024</a:t>
            </a:fld>
            <a:endParaRPr lang="it-CH"/>
          </a:p>
        </p:txBody>
      </p:sp>
      <p:sp>
        <p:nvSpPr>
          <p:cNvPr id="5" name="Segnaposto piè di pagina 4">
            <a:extLst>
              <a:ext uri="{FF2B5EF4-FFF2-40B4-BE49-F238E27FC236}">
                <a16:creationId xmlns:a16="http://schemas.microsoft.com/office/drawing/2014/main" id="{92EC3834-34E5-A900-AFEA-7F5C06CFE574}"/>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902A5A53-2C0E-91CE-BFE6-9C18B49D1E37}"/>
              </a:ext>
            </a:extLst>
          </p:cNvPr>
          <p:cNvSpPr>
            <a:spLocks noGrp="1"/>
          </p:cNvSpPr>
          <p:nvPr>
            <p:ph type="sldNum" sz="quarter" idx="12"/>
          </p:nvPr>
        </p:nvSpPr>
        <p:spPr/>
        <p:txBody>
          <a:bodyPr/>
          <a:lstStyle>
            <a:lvl1pPr>
              <a:defRPr/>
            </a:lvl1pPr>
          </a:lstStyle>
          <a:p>
            <a:pPr>
              <a:defRPr/>
            </a:pPr>
            <a:fld id="{911855F1-C8D3-4134-A9A1-29D097E1E1F5}" type="slidenum">
              <a:rPr lang="it-CH" altLang="en-US"/>
              <a:pPr>
                <a:defRPr/>
              </a:pPr>
              <a:t>‹N›</a:t>
            </a:fld>
            <a:endParaRPr lang="it-CH" altLang="en-US"/>
          </a:p>
        </p:txBody>
      </p:sp>
    </p:spTree>
    <p:extLst>
      <p:ext uri="{BB962C8B-B14F-4D97-AF65-F5344CB8AC3E}">
        <p14:creationId xmlns:p14="http://schemas.microsoft.com/office/powerpoint/2010/main" val="767421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F1DDA54-3CE6-6BAB-9000-27C44CAE33E4}"/>
              </a:ext>
            </a:extLst>
          </p:cNvPr>
          <p:cNvSpPr>
            <a:spLocks noGrp="1" noChangeArrowheads="1"/>
          </p:cNvSpPr>
          <p:nvPr>
            <p:ph type="dt" sz="half" idx="10"/>
          </p:nvPr>
        </p:nvSpPr>
        <p:spPr>
          <a:ln/>
        </p:spPr>
        <p:txBody>
          <a:bodyPr/>
          <a:lstStyle>
            <a:lvl1pPr>
              <a:defRPr/>
            </a:lvl1pPr>
          </a:lstStyle>
          <a:p>
            <a:pPr>
              <a:defRPr/>
            </a:pPr>
            <a:fld id="{6228A936-069B-4A41-A058-5A7D44189A50}" type="datetime1">
              <a:rPr lang="it-CH"/>
              <a:pPr>
                <a:defRPr/>
              </a:pPr>
              <a:t>26.04.2024</a:t>
            </a:fld>
            <a:endParaRPr lang="it-IT"/>
          </a:p>
        </p:txBody>
      </p:sp>
      <p:sp>
        <p:nvSpPr>
          <p:cNvPr id="7" name="Rectangle 5">
            <a:extLst>
              <a:ext uri="{FF2B5EF4-FFF2-40B4-BE49-F238E27FC236}">
                <a16:creationId xmlns:a16="http://schemas.microsoft.com/office/drawing/2014/main" id="{13C8372D-2758-864E-7D4E-92BBFBC7FF7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46685C5D-F9B9-0138-BF01-B0D0D6EB5065}"/>
              </a:ext>
            </a:extLst>
          </p:cNvPr>
          <p:cNvSpPr>
            <a:spLocks noGrp="1" noChangeArrowheads="1"/>
          </p:cNvSpPr>
          <p:nvPr>
            <p:ph type="sldNum" sz="quarter" idx="12"/>
          </p:nvPr>
        </p:nvSpPr>
        <p:spPr>
          <a:ln/>
        </p:spPr>
        <p:txBody>
          <a:bodyPr/>
          <a:lstStyle>
            <a:lvl1pPr>
              <a:defRPr/>
            </a:lvl1pPr>
          </a:lstStyle>
          <a:p>
            <a:pPr>
              <a:defRPr/>
            </a:pPr>
            <a:fld id="{04AF63A6-268C-4004-929F-9D0343B35FB0}" type="slidenum">
              <a:rPr lang="it-IT" altLang="en-US"/>
              <a:pPr>
                <a:defRPr/>
              </a:pPr>
              <a:t>‹N›</a:t>
            </a:fld>
            <a:endParaRPr lang="it-IT" altLang="en-US"/>
          </a:p>
        </p:txBody>
      </p:sp>
    </p:spTree>
    <p:extLst>
      <p:ext uri="{BB962C8B-B14F-4D97-AF65-F5344CB8AC3E}">
        <p14:creationId xmlns:p14="http://schemas.microsoft.com/office/powerpoint/2010/main" val="278564652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endParaRPr lang="it-CH"/>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B1DCC8F6-34C9-0314-28BB-A4040E86288B}"/>
              </a:ext>
            </a:extLst>
          </p:cNvPr>
          <p:cNvSpPr>
            <a:spLocks noGrp="1"/>
          </p:cNvSpPr>
          <p:nvPr>
            <p:ph type="dt" sz="half" idx="10"/>
          </p:nvPr>
        </p:nvSpPr>
        <p:spPr/>
        <p:txBody>
          <a:bodyPr/>
          <a:lstStyle>
            <a:lvl1pPr>
              <a:defRPr/>
            </a:lvl1pPr>
          </a:lstStyle>
          <a:p>
            <a:pPr>
              <a:defRPr/>
            </a:pPr>
            <a:fld id="{93D50C95-9D3A-4D7B-8B68-588D0C58278B}" type="datetime1">
              <a:rPr lang="it-CH"/>
              <a:pPr>
                <a:defRPr/>
              </a:pPr>
              <a:t>26.04.2024</a:t>
            </a:fld>
            <a:endParaRPr lang="it-CH"/>
          </a:p>
        </p:txBody>
      </p:sp>
      <p:sp>
        <p:nvSpPr>
          <p:cNvPr id="5" name="Segnaposto piè di pagina 4">
            <a:extLst>
              <a:ext uri="{FF2B5EF4-FFF2-40B4-BE49-F238E27FC236}">
                <a16:creationId xmlns:a16="http://schemas.microsoft.com/office/drawing/2014/main" id="{62C4D6D3-C841-F784-3623-94AADD52DFBE}"/>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2486284E-D7E4-C65F-F39D-DEC1B298727F}"/>
              </a:ext>
            </a:extLst>
          </p:cNvPr>
          <p:cNvSpPr>
            <a:spLocks noGrp="1"/>
          </p:cNvSpPr>
          <p:nvPr>
            <p:ph type="sldNum" sz="quarter" idx="12"/>
          </p:nvPr>
        </p:nvSpPr>
        <p:spPr/>
        <p:txBody>
          <a:bodyPr/>
          <a:lstStyle>
            <a:lvl1pPr>
              <a:defRPr/>
            </a:lvl1pPr>
          </a:lstStyle>
          <a:p>
            <a:pPr>
              <a:defRPr/>
            </a:pPr>
            <a:fld id="{1CACD23B-E046-48CD-B3A1-67590BE2F05A}" type="slidenum">
              <a:rPr lang="it-CH" altLang="en-US"/>
              <a:pPr>
                <a:defRPr/>
              </a:pPr>
              <a:t>‹N›</a:t>
            </a:fld>
            <a:endParaRPr lang="it-CH" altLang="en-US"/>
          </a:p>
        </p:txBody>
      </p:sp>
    </p:spTree>
    <p:extLst>
      <p:ext uri="{BB962C8B-B14F-4D97-AF65-F5344CB8AC3E}">
        <p14:creationId xmlns:p14="http://schemas.microsoft.com/office/powerpoint/2010/main" val="108495189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data 3">
            <a:extLst>
              <a:ext uri="{FF2B5EF4-FFF2-40B4-BE49-F238E27FC236}">
                <a16:creationId xmlns:a16="http://schemas.microsoft.com/office/drawing/2014/main" id="{93C2639B-FC52-21D1-4A20-0F8C0A25E978}"/>
              </a:ext>
            </a:extLst>
          </p:cNvPr>
          <p:cNvSpPr>
            <a:spLocks noGrp="1"/>
          </p:cNvSpPr>
          <p:nvPr>
            <p:ph type="dt" sz="half" idx="10"/>
          </p:nvPr>
        </p:nvSpPr>
        <p:spPr/>
        <p:txBody>
          <a:bodyPr/>
          <a:lstStyle>
            <a:lvl1pPr>
              <a:defRPr/>
            </a:lvl1pPr>
          </a:lstStyle>
          <a:p>
            <a:pPr>
              <a:defRPr/>
            </a:pPr>
            <a:fld id="{C2050CAB-DC06-4199-8429-5DB8157CB381}" type="datetime1">
              <a:rPr lang="it-CH"/>
              <a:pPr>
                <a:defRPr/>
              </a:pPr>
              <a:t>26.04.2024</a:t>
            </a:fld>
            <a:endParaRPr lang="it-CH"/>
          </a:p>
        </p:txBody>
      </p:sp>
      <p:sp>
        <p:nvSpPr>
          <p:cNvPr id="6" name="Segnaposto piè di pagina 4">
            <a:extLst>
              <a:ext uri="{FF2B5EF4-FFF2-40B4-BE49-F238E27FC236}">
                <a16:creationId xmlns:a16="http://schemas.microsoft.com/office/drawing/2014/main" id="{1CC3A74B-B269-711B-DA56-0D72D60FE69C}"/>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B2C4ADB6-36F5-CC78-F069-B0CB7E570B39}"/>
              </a:ext>
            </a:extLst>
          </p:cNvPr>
          <p:cNvSpPr>
            <a:spLocks noGrp="1"/>
          </p:cNvSpPr>
          <p:nvPr>
            <p:ph type="sldNum" sz="quarter" idx="12"/>
          </p:nvPr>
        </p:nvSpPr>
        <p:spPr/>
        <p:txBody>
          <a:bodyPr/>
          <a:lstStyle>
            <a:lvl1pPr>
              <a:defRPr/>
            </a:lvl1pPr>
          </a:lstStyle>
          <a:p>
            <a:pPr>
              <a:defRPr/>
            </a:pPr>
            <a:fld id="{5A5810C4-450F-451F-A625-FA8295FF035D}" type="slidenum">
              <a:rPr lang="it-CH" altLang="en-US"/>
              <a:pPr>
                <a:defRPr/>
              </a:pPr>
              <a:t>‹N›</a:t>
            </a:fld>
            <a:endParaRPr lang="it-CH" altLang="en-US"/>
          </a:p>
        </p:txBody>
      </p:sp>
    </p:spTree>
    <p:extLst>
      <p:ext uri="{BB962C8B-B14F-4D97-AF65-F5344CB8AC3E}">
        <p14:creationId xmlns:p14="http://schemas.microsoft.com/office/powerpoint/2010/main" val="172757768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it-CH"/>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7" name="Segnaposto data 3">
            <a:extLst>
              <a:ext uri="{FF2B5EF4-FFF2-40B4-BE49-F238E27FC236}">
                <a16:creationId xmlns:a16="http://schemas.microsoft.com/office/drawing/2014/main" id="{E82F6BDC-E77D-03A5-F75A-B19BEE24725A}"/>
              </a:ext>
            </a:extLst>
          </p:cNvPr>
          <p:cNvSpPr>
            <a:spLocks noGrp="1"/>
          </p:cNvSpPr>
          <p:nvPr>
            <p:ph type="dt" sz="half" idx="10"/>
          </p:nvPr>
        </p:nvSpPr>
        <p:spPr/>
        <p:txBody>
          <a:bodyPr/>
          <a:lstStyle>
            <a:lvl1pPr>
              <a:defRPr/>
            </a:lvl1pPr>
          </a:lstStyle>
          <a:p>
            <a:pPr>
              <a:defRPr/>
            </a:pPr>
            <a:fld id="{08C4517A-A1F5-4033-BF92-5CAD16434DCD}" type="datetime1">
              <a:rPr lang="it-CH"/>
              <a:pPr>
                <a:defRPr/>
              </a:pPr>
              <a:t>26.04.2024</a:t>
            </a:fld>
            <a:endParaRPr lang="it-CH"/>
          </a:p>
        </p:txBody>
      </p:sp>
      <p:sp>
        <p:nvSpPr>
          <p:cNvPr id="8" name="Segnaposto piè di pagina 4">
            <a:extLst>
              <a:ext uri="{FF2B5EF4-FFF2-40B4-BE49-F238E27FC236}">
                <a16:creationId xmlns:a16="http://schemas.microsoft.com/office/drawing/2014/main" id="{CADC1F01-3D72-75BE-6C0D-605801BABFA8}"/>
              </a:ext>
            </a:extLst>
          </p:cNvPr>
          <p:cNvSpPr>
            <a:spLocks noGrp="1"/>
          </p:cNvSpPr>
          <p:nvPr>
            <p:ph type="ftr" sz="quarter" idx="11"/>
          </p:nvPr>
        </p:nvSpPr>
        <p:spPr/>
        <p:txBody>
          <a:bodyPr/>
          <a:lstStyle>
            <a:lvl1pPr>
              <a:defRPr/>
            </a:lvl1pPr>
          </a:lstStyle>
          <a:p>
            <a:pPr>
              <a:defRPr/>
            </a:pPr>
            <a:endParaRPr lang="it-CH"/>
          </a:p>
        </p:txBody>
      </p:sp>
      <p:sp>
        <p:nvSpPr>
          <p:cNvPr id="9" name="Segnaposto numero diapositiva 5">
            <a:extLst>
              <a:ext uri="{FF2B5EF4-FFF2-40B4-BE49-F238E27FC236}">
                <a16:creationId xmlns:a16="http://schemas.microsoft.com/office/drawing/2014/main" id="{33E242A8-C4D7-B7C3-1ED5-C484E53FCD76}"/>
              </a:ext>
            </a:extLst>
          </p:cNvPr>
          <p:cNvSpPr>
            <a:spLocks noGrp="1"/>
          </p:cNvSpPr>
          <p:nvPr>
            <p:ph type="sldNum" sz="quarter" idx="12"/>
          </p:nvPr>
        </p:nvSpPr>
        <p:spPr/>
        <p:txBody>
          <a:bodyPr/>
          <a:lstStyle>
            <a:lvl1pPr>
              <a:defRPr/>
            </a:lvl1pPr>
          </a:lstStyle>
          <a:p>
            <a:pPr>
              <a:defRPr/>
            </a:pPr>
            <a:fld id="{3F2A91CD-E2F0-40A4-B1F6-38D8EE7D84E5}" type="slidenum">
              <a:rPr lang="it-CH" altLang="en-US"/>
              <a:pPr>
                <a:defRPr/>
              </a:pPr>
              <a:t>‹N›</a:t>
            </a:fld>
            <a:endParaRPr lang="it-CH" altLang="en-US"/>
          </a:p>
        </p:txBody>
      </p:sp>
    </p:spTree>
    <p:extLst>
      <p:ext uri="{BB962C8B-B14F-4D97-AF65-F5344CB8AC3E}">
        <p14:creationId xmlns:p14="http://schemas.microsoft.com/office/powerpoint/2010/main" val="15378970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data 3">
            <a:extLst>
              <a:ext uri="{FF2B5EF4-FFF2-40B4-BE49-F238E27FC236}">
                <a16:creationId xmlns:a16="http://schemas.microsoft.com/office/drawing/2014/main" id="{D8CF27EF-BB04-A22A-795E-F07C947FA049}"/>
              </a:ext>
            </a:extLst>
          </p:cNvPr>
          <p:cNvSpPr>
            <a:spLocks noGrp="1"/>
          </p:cNvSpPr>
          <p:nvPr>
            <p:ph type="dt" sz="half" idx="10"/>
          </p:nvPr>
        </p:nvSpPr>
        <p:spPr/>
        <p:txBody>
          <a:bodyPr/>
          <a:lstStyle>
            <a:lvl1pPr>
              <a:defRPr/>
            </a:lvl1pPr>
          </a:lstStyle>
          <a:p>
            <a:pPr>
              <a:defRPr/>
            </a:pPr>
            <a:fld id="{AA59966F-EB13-49B7-B2E5-528662183C67}" type="datetime1">
              <a:rPr lang="it-CH"/>
              <a:pPr>
                <a:defRPr/>
              </a:pPr>
              <a:t>26.04.2024</a:t>
            </a:fld>
            <a:endParaRPr lang="it-CH"/>
          </a:p>
        </p:txBody>
      </p:sp>
      <p:sp>
        <p:nvSpPr>
          <p:cNvPr id="4" name="Segnaposto piè di pagina 4">
            <a:extLst>
              <a:ext uri="{FF2B5EF4-FFF2-40B4-BE49-F238E27FC236}">
                <a16:creationId xmlns:a16="http://schemas.microsoft.com/office/drawing/2014/main" id="{2D6880E8-85A7-BAB5-F9FD-A28B55405A6B}"/>
              </a:ext>
            </a:extLst>
          </p:cNvPr>
          <p:cNvSpPr>
            <a:spLocks noGrp="1"/>
          </p:cNvSpPr>
          <p:nvPr>
            <p:ph type="ftr" sz="quarter" idx="11"/>
          </p:nvPr>
        </p:nvSpPr>
        <p:spPr/>
        <p:txBody>
          <a:bodyPr/>
          <a:lstStyle>
            <a:lvl1pPr>
              <a:defRPr/>
            </a:lvl1pPr>
          </a:lstStyle>
          <a:p>
            <a:pPr>
              <a:defRPr/>
            </a:pPr>
            <a:endParaRPr lang="it-CH"/>
          </a:p>
        </p:txBody>
      </p:sp>
      <p:sp>
        <p:nvSpPr>
          <p:cNvPr id="5" name="Segnaposto numero diapositiva 5">
            <a:extLst>
              <a:ext uri="{FF2B5EF4-FFF2-40B4-BE49-F238E27FC236}">
                <a16:creationId xmlns:a16="http://schemas.microsoft.com/office/drawing/2014/main" id="{8600CA37-D592-7AA9-2703-23B8AD69F2E7}"/>
              </a:ext>
            </a:extLst>
          </p:cNvPr>
          <p:cNvSpPr>
            <a:spLocks noGrp="1"/>
          </p:cNvSpPr>
          <p:nvPr>
            <p:ph type="sldNum" sz="quarter" idx="12"/>
          </p:nvPr>
        </p:nvSpPr>
        <p:spPr/>
        <p:txBody>
          <a:bodyPr/>
          <a:lstStyle>
            <a:lvl1pPr>
              <a:defRPr/>
            </a:lvl1pPr>
          </a:lstStyle>
          <a:p>
            <a:pPr>
              <a:defRPr/>
            </a:pPr>
            <a:fld id="{2B69C4E4-B97F-4C64-8EA1-80B69F8389CD}" type="slidenum">
              <a:rPr lang="it-CH" altLang="en-US"/>
              <a:pPr>
                <a:defRPr/>
              </a:pPr>
              <a:t>‹N›</a:t>
            </a:fld>
            <a:endParaRPr lang="it-CH" altLang="en-US"/>
          </a:p>
        </p:txBody>
      </p:sp>
    </p:spTree>
    <p:extLst>
      <p:ext uri="{BB962C8B-B14F-4D97-AF65-F5344CB8AC3E}">
        <p14:creationId xmlns:p14="http://schemas.microsoft.com/office/powerpoint/2010/main" val="209181518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3E6C3430-BC1F-F627-3740-4C220A48E55D}"/>
              </a:ext>
            </a:extLst>
          </p:cNvPr>
          <p:cNvSpPr>
            <a:spLocks noGrp="1"/>
          </p:cNvSpPr>
          <p:nvPr>
            <p:ph type="dt" sz="half" idx="10"/>
          </p:nvPr>
        </p:nvSpPr>
        <p:spPr/>
        <p:txBody>
          <a:bodyPr/>
          <a:lstStyle>
            <a:lvl1pPr>
              <a:defRPr/>
            </a:lvl1pPr>
          </a:lstStyle>
          <a:p>
            <a:pPr>
              <a:defRPr/>
            </a:pPr>
            <a:fld id="{303DD8F7-8C55-4167-ABCB-9D85D4F3E267}" type="datetime1">
              <a:rPr lang="it-CH"/>
              <a:pPr>
                <a:defRPr/>
              </a:pPr>
              <a:t>26.04.2024</a:t>
            </a:fld>
            <a:endParaRPr lang="it-CH"/>
          </a:p>
        </p:txBody>
      </p:sp>
      <p:sp>
        <p:nvSpPr>
          <p:cNvPr id="3" name="Segnaposto piè di pagina 4">
            <a:extLst>
              <a:ext uri="{FF2B5EF4-FFF2-40B4-BE49-F238E27FC236}">
                <a16:creationId xmlns:a16="http://schemas.microsoft.com/office/drawing/2014/main" id="{E2EF0BD2-B475-C06D-C2F4-7F6A4EEFACF7}"/>
              </a:ext>
            </a:extLst>
          </p:cNvPr>
          <p:cNvSpPr>
            <a:spLocks noGrp="1"/>
          </p:cNvSpPr>
          <p:nvPr>
            <p:ph type="ftr" sz="quarter" idx="11"/>
          </p:nvPr>
        </p:nvSpPr>
        <p:spPr/>
        <p:txBody>
          <a:bodyPr/>
          <a:lstStyle>
            <a:lvl1pPr>
              <a:defRPr/>
            </a:lvl1pPr>
          </a:lstStyle>
          <a:p>
            <a:pPr>
              <a:defRPr/>
            </a:pPr>
            <a:endParaRPr lang="it-CH"/>
          </a:p>
        </p:txBody>
      </p:sp>
      <p:sp>
        <p:nvSpPr>
          <p:cNvPr id="4" name="Segnaposto numero diapositiva 5">
            <a:extLst>
              <a:ext uri="{FF2B5EF4-FFF2-40B4-BE49-F238E27FC236}">
                <a16:creationId xmlns:a16="http://schemas.microsoft.com/office/drawing/2014/main" id="{10904E18-AFD5-EBD7-2DDB-76DA0C116530}"/>
              </a:ext>
            </a:extLst>
          </p:cNvPr>
          <p:cNvSpPr>
            <a:spLocks noGrp="1"/>
          </p:cNvSpPr>
          <p:nvPr>
            <p:ph type="sldNum" sz="quarter" idx="12"/>
          </p:nvPr>
        </p:nvSpPr>
        <p:spPr/>
        <p:txBody>
          <a:bodyPr/>
          <a:lstStyle>
            <a:lvl1pPr>
              <a:defRPr/>
            </a:lvl1pPr>
          </a:lstStyle>
          <a:p>
            <a:pPr>
              <a:defRPr/>
            </a:pPr>
            <a:fld id="{7F354143-8944-4F03-80B2-54299654F4C2}" type="slidenum">
              <a:rPr lang="it-CH" altLang="en-US"/>
              <a:pPr>
                <a:defRPr/>
              </a:pPr>
              <a:t>‹N›</a:t>
            </a:fld>
            <a:endParaRPr lang="it-CH" altLang="en-US"/>
          </a:p>
        </p:txBody>
      </p:sp>
    </p:spTree>
    <p:extLst>
      <p:ext uri="{BB962C8B-B14F-4D97-AF65-F5344CB8AC3E}">
        <p14:creationId xmlns:p14="http://schemas.microsoft.com/office/powerpoint/2010/main" val="13723292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endParaRPr lang="it-CH"/>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897D32BB-EED3-29AA-136A-56BF3878BC53}"/>
              </a:ext>
            </a:extLst>
          </p:cNvPr>
          <p:cNvSpPr>
            <a:spLocks noGrp="1"/>
          </p:cNvSpPr>
          <p:nvPr>
            <p:ph type="dt" sz="half" idx="10"/>
          </p:nvPr>
        </p:nvSpPr>
        <p:spPr/>
        <p:txBody>
          <a:bodyPr/>
          <a:lstStyle>
            <a:lvl1pPr>
              <a:defRPr/>
            </a:lvl1pPr>
          </a:lstStyle>
          <a:p>
            <a:pPr>
              <a:defRPr/>
            </a:pPr>
            <a:fld id="{AD7267B1-E5C1-4328-85A5-AD70D047E7FC}" type="datetime1">
              <a:rPr lang="it-CH"/>
              <a:pPr>
                <a:defRPr/>
              </a:pPr>
              <a:t>26.04.2024</a:t>
            </a:fld>
            <a:endParaRPr lang="it-CH"/>
          </a:p>
        </p:txBody>
      </p:sp>
      <p:sp>
        <p:nvSpPr>
          <p:cNvPr id="6" name="Segnaposto piè di pagina 4">
            <a:extLst>
              <a:ext uri="{FF2B5EF4-FFF2-40B4-BE49-F238E27FC236}">
                <a16:creationId xmlns:a16="http://schemas.microsoft.com/office/drawing/2014/main" id="{93300E25-38F8-CEC1-E883-6158D59C15AD}"/>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3DBFAA4F-0BC2-9FB2-BF52-D46D19211506}"/>
              </a:ext>
            </a:extLst>
          </p:cNvPr>
          <p:cNvSpPr>
            <a:spLocks noGrp="1"/>
          </p:cNvSpPr>
          <p:nvPr>
            <p:ph type="sldNum" sz="quarter" idx="12"/>
          </p:nvPr>
        </p:nvSpPr>
        <p:spPr/>
        <p:txBody>
          <a:bodyPr/>
          <a:lstStyle>
            <a:lvl1pPr>
              <a:defRPr/>
            </a:lvl1pPr>
          </a:lstStyle>
          <a:p>
            <a:pPr>
              <a:defRPr/>
            </a:pPr>
            <a:fld id="{ADD39860-72FB-4837-9A06-0FB3AC99078C}" type="slidenum">
              <a:rPr lang="it-CH" altLang="en-US"/>
              <a:pPr>
                <a:defRPr/>
              </a:pPr>
              <a:t>‹N›</a:t>
            </a:fld>
            <a:endParaRPr lang="it-CH" altLang="en-US"/>
          </a:p>
        </p:txBody>
      </p:sp>
    </p:spTree>
    <p:extLst>
      <p:ext uri="{BB962C8B-B14F-4D97-AF65-F5344CB8AC3E}">
        <p14:creationId xmlns:p14="http://schemas.microsoft.com/office/powerpoint/2010/main" val="24579049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endParaRPr lang="it-CH"/>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CH"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9036B3BF-CB24-DFF4-C164-4556AFA5CBDA}"/>
              </a:ext>
            </a:extLst>
          </p:cNvPr>
          <p:cNvSpPr>
            <a:spLocks noGrp="1"/>
          </p:cNvSpPr>
          <p:nvPr>
            <p:ph type="dt" sz="half" idx="10"/>
          </p:nvPr>
        </p:nvSpPr>
        <p:spPr/>
        <p:txBody>
          <a:bodyPr/>
          <a:lstStyle>
            <a:lvl1pPr>
              <a:defRPr/>
            </a:lvl1pPr>
          </a:lstStyle>
          <a:p>
            <a:pPr>
              <a:defRPr/>
            </a:pPr>
            <a:fld id="{59B302B4-CDD8-4ADC-834B-C64959A91DF2}" type="datetime1">
              <a:rPr lang="it-CH"/>
              <a:pPr>
                <a:defRPr/>
              </a:pPr>
              <a:t>26.04.2024</a:t>
            </a:fld>
            <a:endParaRPr lang="it-CH"/>
          </a:p>
        </p:txBody>
      </p:sp>
      <p:sp>
        <p:nvSpPr>
          <p:cNvPr id="6" name="Segnaposto piè di pagina 4">
            <a:extLst>
              <a:ext uri="{FF2B5EF4-FFF2-40B4-BE49-F238E27FC236}">
                <a16:creationId xmlns:a16="http://schemas.microsoft.com/office/drawing/2014/main" id="{AB7A6938-0D93-659F-F61F-8E36639D604A}"/>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F3347260-C8A5-B667-20DC-F2E092B680BA}"/>
              </a:ext>
            </a:extLst>
          </p:cNvPr>
          <p:cNvSpPr>
            <a:spLocks noGrp="1"/>
          </p:cNvSpPr>
          <p:nvPr>
            <p:ph type="sldNum" sz="quarter" idx="12"/>
          </p:nvPr>
        </p:nvSpPr>
        <p:spPr/>
        <p:txBody>
          <a:bodyPr/>
          <a:lstStyle>
            <a:lvl1pPr>
              <a:defRPr/>
            </a:lvl1pPr>
          </a:lstStyle>
          <a:p>
            <a:pPr>
              <a:defRPr/>
            </a:pPr>
            <a:fld id="{86BFC7A7-06EE-4E48-8F68-B3476FA4DE6B}" type="slidenum">
              <a:rPr lang="it-CH" altLang="en-US"/>
              <a:pPr>
                <a:defRPr/>
              </a:pPr>
              <a:t>‹N›</a:t>
            </a:fld>
            <a:endParaRPr lang="it-CH" altLang="en-US"/>
          </a:p>
        </p:txBody>
      </p:sp>
    </p:spTree>
    <p:extLst>
      <p:ext uri="{BB962C8B-B14F-4D97-AF65-F5344CB8AC3E}">
        <p14:creationId xmlns:p14="http://schemas.microsoft.com/office/powerpoint/2010/main" val="323226549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DEEE9E38-91B8-A811-C98B-9C1452BBF150}"/>
              </a:ext>
            </a:extLst>
          </p:cNvPr>
          <p:cNvSpPr>
            <a:spLocks noGrp="1"/>
          </p:cNvSpPr>
          <p:nvPr>
            <p:ph type="dt" sz="half" idx="10"/>
          </p:nvPr>
        </p:nvSpPr>
        <p:spPr/>
        <p:txBody>
          <a:bodyPr/>
          <a:lstStyle>
            <a:lvl1pPr>
              <a:defRPr/>
            </a:lvl1pPr>
          </a:lstStyle>
          <a:p>
            <a:pPr>
              <a:defRPr/>
            </a:pPr>
            <a:fld id="{8A481937-C2F9-4E82-B849-3414A0E2735D}" type="datetime1">
              <a:rPr lang="it-CH"/>
              <a:pPr>
                <a:defRPr/>
              </a:pPr>
              <a:t>26.04.2024</a:t>
            </a:fld>
            <a:endParaRPr lang="it-CH"/>
          </a:p>
        </p:txBody>
      </p:sp>
      <p:sp>
        <p:nvSpPr>
          <p:cNvPr id="5" name="Segnaposto piè di pagina 4">
            <a:extLst>
              <a:ext uri="{FF2B5EF4-FFF2-40B4-BE49-F238E27FC236}">
                <a16:creationId xmlns:a16="http://schemas.microsoft.com/office/drawing/2014/main" id="{2D6BC404-3BDE-20BF-C40D-F4BF48D25284}"/>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914287AB-B194-C895-B034-237B82877815}"/>
              </a:ext>
            </a:extLst>
          </p:cNvPr>
          <p:cNvSpPr>
            <a:spLocks noGrp="1"/>
          </p:cNvSpPr>
          <p:nvPr>
            <p:ph type="sldNum" sz="quarter" idx="12"/>
          </p:nvPr>
        </p:nvSpPr>
        <p:spPr/>
        <p:txBody>
          <a:bodyPr/>
          <a:lstStyle>
            <a:lvl1pPr>
              <a:defRPr/>
            </a:lvl1pPr>
          </a:lstStyle>
          <a:p>
            <a:pPr>
              <a:defRPr/>
            </a:pPr>
            <a:fld id="{47D0970C-4ED5-4A86-AD89-761B357A971F}" type="slidenum">
              <a:rPr lang="it-CH" altLang="en-US"/>
              <a:pPr>
                <a:defRPr/>
              </a:pPr>
              <a:t>‹N›</a:t>
            </a:fld>
            <a:endParaRPr lang="it-CH" altLang="en-US"/>
          </a:p>
        </p:txBody>
      </p:sp>
    </p:spTree>
    <p:extLst>
      <p:ext uri="{BB962C8B-B14F-4D97-AF65-F5344CB8AC3E}">
        <p14:creationId xmlns:p14="http://schemas.microsoft.com/office/powerpoint/2010/main" val="149026882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endParaRPr lang="it-CH"/>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64A1CA02-5BA3-431E-2E41-F331591C389F}"/>
              </a:ext>
            </a:extLst>
          </p:cNvPr>
          <p:cNvSpPr>
            <a:spLocks noGrp="1"/>
          </p:cNvSpPr>
          <p:nvPr>
            <p:ph type="dt" sz="half" idx="10"/>
          </p:nvPr>
        </p:nvSpPr>
        <p:spPr/>
        <p:txBody>
          <a:bodyPr/>
          <a:lstStyle>
            <a:lvl1pPr>
              <a:defRPr/>
            </a:lvl1pPr>
          </a:lstStyle>
          <a:p>
            <a:pPr>
              <a:defRPr/>
            </a:pPr>
            <a:fld id="{521F98DE-7E57-4F1A-B70A-B0AAD0EB4C77}" type="datetime1">
              <a:rPr lang="it-CH"/>
              <a:pPr>
                <a:defRPr/>
              </a:pPr>
              <a:t>26.04.2024</a:t>
            </a:fld>
            <a:endParaRPr lang="it-CH"/>
          </a:p>
        </p:txBody>
      </p:sp>
      <p:sp>
        <p:nvSpPr>
          <p:cNvPr id="5" name="Segnaposto piè di pagina 4">
            <a:extLst>
              <a:ext uri="{FF2B5EF4-FFF2-40B4-BE49-F238E27FC236}">
                <a16:creationId xmlns:a16="http://schemas.microsoft.com/office/drawing/2014/main" id="{7D93F43C-61BF-557E-83E6-3686779642FF}"/>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095ABF59-414E-FD57-3827-95F6B7A319A5}"/>
              </a:ext>
            </a:extLst>
          </p:cNvPr>
          <p:cNvSpPr>
            <a:spLocks noGrp="1"/>
          </p:cNvSpPr>
          <p:nvPr>
            <p:ph type="sldNum" sz="quarter" idx="12"/>
          </p:nvPr>
        </p:nvSpPr>
        <p:spPr/>
        <p:txBody>
          <a:bodyPr/>
          <a:lstStyle>
            <a:lvl1pPr>
              <a:defRPr/>
            </a:lvl1pPr>
          </a:lstStyle>
          <a:p>
            <a:pPr>
              <a:defRPr/>
            </a:pPr>
            <a:fld id="{F4DCBE1A-6A39-4208-9D2B-372C078ECA99}" type="slidenum">
              <a:rPr lang="it-CH" altLang="en-US"/>
              <a:pPr>
                <a:defRPr/>
              </a:pPr>
              <a:t>‹N›</a:t>
            </a:fld>
            <a:endParaRPr lang="it-CH" altLang="en-US"/>
          </a:p>
        </p:txBody>
      </p:sp>
    </p:spTree>
    <p:extLst>
      <p:ext uri="{BB962C8B-B14F-4D97-AF65-F5344CB8AC3E}">
        <p14:creationId xmlns:p14="http://schemas.microsoft.com/office/powerpoint/2010/main" val="189137902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FB6B7D8-01D2-E714-B005-475BA9805EA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81F1CD5E-942F-6450-92DB-D13727B1328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743E37C-CE57-6760-D41B-6D4073AA59B0}"/>
              </a:ext>
            </a:extLst>
          </p:cNvPr>
          <p:cNvSpPr>
            <a:spLocks noGrp="1" noChangeArrowheads="1"/>
          </p:cNvSpPr>
          <p:nvPr>
            <p:ph type="sldNum" sz="quarter" idx="12"/>
          </p:nvPr>
        </p:nvSpPr>
        <p:spPr/>
        <p:txBody>
          <a:bodyPr/>
          <a:lstStyle>
            <a:lvl1pPr>
              <a:defRPr/>
            </a:lvl1pPr>
          </a:lstStyle>
          <a:p>
            <a:pPr>
              <a:defRPr/>
            </a:pPr>
            <a:fld id="{03946DAB-E16D-47A2-8EF8-4DA72BA26CA8}" type="slidenum">
              <a:rPr lang="it-IT" altLang="en-US"/>
              <a:pPr>
                <a:defRPr/>
              </a:pPr>
              <a:t>‹N›</a:t>
            </a:fld>
            <a:endParaRPr lang="it-IT" altLang="en-US"/>
          </a:p>
        </p:txBody>
      </p:sp>
    </p:spTree>
    <p:extLst>
      <p:ext uri="{BB962C8B-B14F-4D97-AF65-F5344CB8AC3E}">
        <p14:creationId xmlns:p14="http://schemas.microsoft.com/office/powerpoint/2010/main" val="1080569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1821CDF-00D2-EFEB-669C-3EE672982890}"/>
              </a:ext>
            </a:extLst>
          </p:cNvPr>
          <p:cNvSpPr>
            <a:spLocks noGrp="1" noChangeArrowheads="1"/>
          </p:cNvSpPr>
          <p:nvPr>
            <p:ph type="dt" sz="half" idx="10"/>
          </p:nvPr>
        </p:nvSpPr>
        <p:spPr>
          <a:ln/>
        </p:spPr>
        <p:txBody>
          <a:bodyPr/>
          <a:lstStyle>
            <a:lvl1pPr>
              <a:defRPr/>
            </a:lvl1pPr>
          </a:lstStyle>
          <a:p>
            <a:pPr>
              <a:defRPr/>
            </a:pPr>
            <a:fld id="{0A132682-1723-4E4F-B6CF-2681C3EAF4BD}" type="datetime1">
              <a:rPr lang="it-CH"/>
              <a:pPr>
                <a:defRPr/>
              </a:pPr>
              <a:t>26.04.2024</a:t>
            </a:fld>
            <a:endParaRPr lang="it-IT"/>
          </a:p>
        </p:txBody>
      </p:sp>
      <p:sp>
        <p:nvSpPr>
          <p:cNvPr id="8" name="Rectangle 5">
            <a:extLst>
              <a:ext uri="{FF2B5EF4-FFF2-40B4-BE49-F238E27FC236}">
                <a16:creationId xmlns:a16="http://schemas.microsoft.com/office/drawing/2014/main" id="{84F6A3D2-CE5A-E611-C000-E4DECDB71C4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4E3ACBB3-5FAE-A21A-8779-9DCA8AF056AE}"/>
              </a:ext>
            </a:extLst>
          </p:cNvPr>
          <p:cNvSpPr>
            <a:spLocks noGrp="1" noChangeArrowheads="1"/>
          </p:cNvSpPr>
          <p:nvPr>
            <p:ph type="sldNum" sz="quarter" idx="12"/>
          </p:nvPr>
        </p:nvSpPr>
        <p:spPr>
          <a:ln/>
        </p:spPr>
        <p:txBody>
          <a:bodyPr/>
          <a:lstStyle>
            <a:lvl1pPr>
              <a:defRPr/>
            </a:lvl1pPr>
          </a:lstStyle>
          <a:p>
            <a:pPr>
              <a:defRPr/>
            </a:pPr>
            <a:fld id="{08C9F745-F5F9-4746-BF9C-C26058737DE2}" type="slidenum">
              <a:rPr lang="it-IT" altLang="en-US"/>
              <a:pPr>
                <a:defRPr/>
              </a:pPr>
              <a:t>‹N›</a:t>
            </a:fld>
            <a:endParaRPr lang="it-IT" altLang="en-US"/>
          </a:p>
        </p:txBody>
      </p:sp>
    </p:spTree>
    <p:extLst>
      <p:ext uri="{BB962C8B-B14F-4D97-AF65-F5344CB8AC3E}">
        <p14:creationId xmlns:p14="http://schemas.microsoft.com/office/powerpoint/2010/main" val="119402711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14F6E07-4BE4-A797-373B-809EF9ADBE8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7D10A23C-B8E4-5F3D-3D35-4B778984447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6639E8E8-D48E-AE3D-B36D-1D065D1CCD67}"/>
              </a:ext>
            </a:extLst>
          </p:cNvPr>
          <p:cNvSpPr>
            <a:spLocks noGrp="1" noChangeArrowheads="1"/>
          </p:cNvSpPr>
          <p:nvPr>
            <p:ph type="sldNum" sz="quarter" idx="12"/>
          </p:nvPr>
        </p:nvSpPr>
        <p:spPr/>
        <p:txBody>
          <a:bodyPr/>
          <a:lstStyle>
            <a:lvl1pPr>
              <a:defRPr/>
            </a:lvl1pPr>
          </a:lstStyle>
          <a:p>
            <a:pPr>
              <a:defRPr/>
            </a:pPr>
            <a:fld id="{0A1AACD7-F0D2-41E9-90F8-57FD7709E2E7}" type="slidenum">
              <a:rPr lang="it-IT" altLang="en-US"/>
              <a:pPr>
                <a:defRPr/>
              </a:pPr>
              <a:t>‹N›</a:t>
            </a:fld>
            <a:endParaRPr lang="it-IT" altLang="en-US"/>
          </a:p>
        </p:txBody>
      </p:sp>
    </p:spTree>
    <p:extLst>
      <p:ext uri="{BB962C8B-B14F-4D97-AF65-F5344CB8AC3E}">
        <p14:creationId xmlns:p14="http://schemas.microsoft.com/office/powerpoint/2010/main" val="227210713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202C13A-A47F-7C06-818D-172EAC4492B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D54FE953-D3CA-EF67-4CCF-6B843B4EDB2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F2A6CF6F-1C1A-4CBC-F30B-94DC6204D645}"/>
              </a:ext>
            </a:extLst>
          </p:cNvPr>
          <p:cNvSpPr>
            <a:spLocks noGrp="1" noChangeArrowheads="1"/>
          </p:cNvSpPr>
          <p:nvPr>
            <p:ph type="sldNum" sz="quarter" idx="12"/>
          </p:nvPr>
        </p:nvSpPr>
        <p:spPr/>
        <p:txBody>
          <a:bodyPr/>
          <a:lstStyle>
            <a:lvl1pPr>
              <a:defRPr/>
            </a:lvl1pPr>
          </a:lstStyle>
          <a:p>
            <a:pPr>
              <a:defRPr/>
            </a:pPr>
            <a:fld id="{CD49FCF3-8076-46B5-ACEF-E8DECF5E26F6}" type="slidenum">
              <a:rPr lang="it-IT" altLang="en-US"/>
              <a:pPr>
                <a:defRPr/>
              </a:pPr>
              <a:t>‹N›</a:t>
            </a:fld>
            <a:endParaRPr lang="it-IT" altLang="en-US"/>
          </a:p>
        </p:txBody>
      </p:sp>
    </p:spTree>
    <p:extLst>
      <p:ext uri="{BB962C8B-B14F-4D97-AF65-F5344CB8AC3E}">
        <p14:creationId xmlns:p14="http://schemas.microsoft.com/office/powerpoint/2010/main" val="24372655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352B129-7C88-AAD3-D14B-D7EFB11FC54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29850255-38A8-183B-1599-7E2BB673148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119B4C7-1490-2A8F-7CE9-DEB9DE4D948E}"/>
              </a:ext>
            </a:extLst>
          </p:cNvPr>
          <p:cNvSpPr>
            <a:spLocks noGrp="1" noChangeArrowheads="1"/>
          </p:cNvSpPr>
          <p:nvPr>
            <p:ph type="sldNum" sz="quarter" idx="12"/>
          </p:nvPr>
        </p:nvSpPr>
        <p:spPr/>
        <p:txBody>
          <a:bodyPr/>
          <a:lstStyle>
            <a:lvl1pPr>
              <a:defRPr/>
            </a:lvl1pPr>
          </a:lstStyle>
          <a:p>
            <a:pPr>
              <a:defRPr/>
            </a:pPr>
            <a:fld id="{89865715-D12F-40FD-84F9-C3DA8715D6AB}" type="slidenum">
              <a:rPr lang="it-IT" altLang="en-US"/>
              <a:pPr>
                <a:defRPr/>
              </a:pPr>
              <a:t>‹N›</a:t>
            </a:fld>
            <a:endParaRPr lang="it-IT" altLang="en-US"/>
          </a:p>
        </p:txBody>
      </p:sp>
    </p:spTree>
    <p:extLst>
      <p:ext uri="{BB962C8B-B14F-4D97-AF65-F5344CB8AC3E}">
        <p14:creationId xmlns:p14="http://schemas.microsoft.com/office/powerpoint/2010/main" val="11864689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73D3130-1BCF-C70B-6688-629E202BA55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B28036E7-E711-EED2-11E4-173EC119AD2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C1BA006C-21CC-69C8-1A99-4967B81BE427}"/>
              </a:ext>
            </a:extLst>
          </p:cNvPr>
          <p:cNvSpPr>
            <a:spLocks noGrp="1" noChangeArrowheads="1"/>
          </p:cNvSpPr>
          <p:nvPr>
            <p:ph type="sldNum" sz="quarter" idx="12"/>
          </p:nvPr>
        </p:nvSpPr>
        <p:spPr/>
        <p:txBody>
          <a:bodyPr/>
          <a:lstStyle>
            <a:lvl1pPr>
              <a:defRPr/>
            </a:lvl1pPr>
          </a:lstStyle>
          <a:p>
            <a:pPr>
              <a:defRPr/>
            </a:pPr>
            <a:fld id="{7675A940-8D68-49EC-AADA-5B5B36811A0F}" type="slidenum">
              <a:rPr lang="it-IT" altLang="en-US"/>
              <a:pPr>
                <a:defRPr/>
              </a:pPr>
              <a:t>‹N›</a:t>
            </a:fld>
            <a:endParaRPr lang="it-IT" altLang="en-US"/>
          </a:p>
        </p:txBody>
      </p:sp>
    </p:spTree>
    <p:extLst>
      <p:ext uri="{BB962C8B-B14F-4D97-AF65-F5344CB8AC3E}">
        <p14:creationId xmlns:p14="http://schemas.microsoft.com/office/powerpoint/2010/main" val="243399638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CFCCBE9-2FE0-34E9-EDA5-2C1D9DA04F5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BF7A77D6-C6E9-927F-4715-0D8E7CAFDAD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82531CCB-2129-8B52-4656-2518D0407B49}"/>
              </a:ext>
            </a:extLst>
          </p:cNvPr>
          <p:cNvSpPr>
            <a:spLocks noGrp="1" noChangeArrowheads="1"/>
          </p:cNvSpPr>
          <p:nvPr>
            <p:ph type="sldNum" sz="quarter" idx="12"/>
          </p:nvPr>
        </p:nvSpPr>
        <p:spPr/>
        <p:txBody>
          <a:bodyPr/>
          <a:lstStyle>
            <a:lvl1pPr>
              <a:defRPr/>
            </a:lvl1pPr>
          </a:lstStyle>
          <a:p>
            <a:pPr>
              <a:defRPr/>
            </a:pPr>
            <a:fld id="{0E342E97-CFC7-4BF9-BCA1-CEDE61442DDF}" type="slidenum">
              <a:rPr lang="it-IT" altLang="en-US"/>
              <a:pPr>
                <a:defRPr/>
              </a:pPr>
              <a:t>‹N›</a:t>
            </a:fld>
            <a:endParaRPr lang="it-IT" altLang="en-US"/>
          </a:p>
        </p:txBody>
      </p:sp>
    </p:spTree>
    <p:extLst>
      <p:ext uri="{BB962C8B-B14F-4D97-AF65-F5344CB8AC3E}">
        <p14:creationId xmlns:p14="http://schemas.microsoft.com/office/powerpoint/2010/main" val="36063674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8C6CEE7-8E72-CB21-00BD-1D19817705E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4041C3B0-180F-08DE-A98E-76F26602256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4C680536-B48F-E172-A891-E5F6B9470E63}"/>
              </a:ext>
            </a:extLst>
          </p:cNvPr>
          <p:cNvSpPr>
            <a:spLocks noGrp="1" noChangeArrowheads="1"/>
          </p:cNvSpPr>
          <p:nvPr>
            <p:ph type="sldNum" sz="quarter" idx="12"/>
          </p:nvPr>
        </p:nvSpPr>
        <p:spPr/>
        <p:txBody>
          <a:bodyPr/>
          <a:lstStyle>
            <a:lvl1pPr>
              <a:defRPr/>
            </a:lvl1pPr>
          </a:lstStyle>
          <a:p>
            <a:pPr>
              <a:defRPr/>
            </a:pPr>
            <a:fld id="{17F1B2C6-F76C-4226-AF26-59B072FB5B88}" type="slidenum">
              <a:rPr lang="it-IT" altLang="en-US"/>
              <a:pPr>
                <a:defRPr/>
              </a:pPr>
              <a:t>‹N›</a:t>
            </a:fld>
            <a:endParaRPr lang="it-IT" altLang="en-US"/>
          </a:p>
        </p:txBody>
      </p:sp>
    </p:spTree>
    <p:extLst>
      <p:ext uri="{BB962C8B-B14F-4D97-AF65-F5344CB8AC3E}">
        <p14:creationId xmlns:p14="http://schemas.microsoft.com/office/powerpoint/2010/main" val="345517259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5F3FF0D-A590-2977-6BF8-D6FA1AC078A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E70608F6-1F48-DB7A-FBC3-4683D84107F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9D7E32D-E713-5B1B-85DB-033BC7C824EF}"/>
              </a:ext>
            </a:extLst>
          </p:cNvPr>
          <p:cNvSpPr>
            <a:spLocks noGrp="1" noChangeArrowheads="1"/>
          </p:cNvSpPr>
          <p:nvPr>
            <p:ph type="sldNum" sz="quarter" idx="12"/>
          </p:nvPr>
        </p:nvSpPr>
        <p:spPr/>
        <p:txBody>
          <a:bodyPr/>
          <a:lstStyle>
            <a:lvl1pPr>
              <a:defRPr/>
            </a:lvl1pPr>
          </a:lstStyle>
          <a:p>
            <a:pPr>
              <a:defRPr/>
            </a:pPr>
            <a:fld id="{89438921-46E6-473F-B527-F87A6B4CB5F4}" type="slidenum">
              <a:rPr lang="it-IT" altLang="en-US"/>
              <a:pPr>
                <a:defRPr/>
              </a:pPr>
              <a:t>‹N›</a:t>
            </a:fld>
            <a:endParaRPr lang="it-IT" altLang="en-US"/>
          </a:p>
        </p:txBody>
      </p:sp>
    </p:spTree>
    <p:extLst>
      <p:ext uri="{BB962C8B-B14F-4D97-AF65-F5344CB8AC3E}">
        <p14:creationId xmlns:p14="http://schemas.microsoft.com/office/powerpoint/2010/main" val="152760353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630D491-0250-26E5-E837-DABB14ED07E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110C7297-583E-67B3-85A5-E270278F9DC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8975715F-BA89-BFC5-BE17-08EE675559A5}"/>
              </a:ext>
            </a:extLst>
          </p:cNvPr>
          <p:cNvSpPr>
            <a:spLocks noGrp="1" noChangeArrowheads="1"/>
          </p:cNvSpPr>
          <p:nvPr>
            <p:ph type="sldNum" sz="quarter" idx="12"/>
          </p:nvPr>
        </p:nvSpPr>
        <p:spPr/>
        <p:txBody>
          <a:bodyPr/>
          <a:lstStyle>
            <a:lvl1pPr>
              <a:defRPr/>
            </a:lvl1pPr>
          </a:lstStyle>
          <a:p>
            <a:pPr>
              <a:defRPr/>
            </a:pPr>
            <a:fld id="{C037DC82-D67D-493E-8BFD-2991869DED84}" type="slidenum">
              <a:rPr lang="it-IT" altLang="en-US"/>
              <a:pPr>
                <a:defRPr/>
              </a:pPr>
              <a:t>‹N›</a:t>
            </a:fld>
            <a:endParaRPr lang="it-IT" altLang="en-US"/>
          </a:p>
        </p:txBody>
      </p:sp>
    </p:spTree>
    <p:extLst>
      <p:ext uri="{BB962C8B-B14F-4D97-AF65-F5344CB8AC3E}">
        <p14:creationId xmlns:p14="http://schemas.microsoft.com/office/powerpoint/2010/main" val="295896886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D8ABA1-18D1-1B8D-14FB-F2B38FA2159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FBFF5524-9AB1-DBCF-CDF6-D8B9160C6DD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0A8B2A2-FF28-02F6-1EB9-D69C660559BC}"/>
              </a:ext>
            </a:extLst>
          </p:cNvPr>
          <p:cNvSpPr>
            <a:spLocks noGrp="1" noChangeArrowheads="1"/>
          </p:cNvSpPr>
          <p:nvPr>
            <p:ph type="sldNum" sz="quarter" idx="12"/>
          </p:nvPr>
        </p:nvSpPr>
        <p:spPr/>
        <p:txBody>
          <a:bodyPr/>
          <a:lstStyle>
            <a:lvl1pPr>
              <a:defRPr/>
            </a:lvl1pPr>
          </a:lstStyle>
          <a:p>
            <a:pPr>
              <a:defRPr/>
            </a:pPr>
            <a:fld id="{A465A6DB-D46A-4EAB-9F19-C6BF9EE3277C}" type="slidenum">
              <a:rPr lang="it-IT" altLang="en-US"/>
              <a:pPr>
                <a:defRPr/>
              </a:pPr>
              <a:t>‹N›</a:t>
            </a:fld>
            <a:endParaRPr lang="it-IT" altLang="en-US"/>
          </a:p>
        </p:txBody>
      </p:sp>
    </p:spTree>
    <p:extLst>
      <p:ext uri="{BB962C8B-B14F-4D97-AF65-F5344CB8AC3E}">
        <p14:creationId xmlns:p14="http://schemas.microsoft.com/office/powerpoint/2010/main" val="30827204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397F41-729B-11B7-F2FE-558DDB99083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BC8F3BB1-EA58-0BAD-B37C-839E19C797D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21F753EA-1D56-0E07-0EB5-0012A16AC5C9}"/>
              </a:ext>
            </a:extLst>
          </p:cNvPr>
          <p:cNvSpPr>
            <a:spLocks noGrp="1" noChangeArrowheads="1"/>
          </p:cNvSpPr>
          <p:nvPr>
            <p:ph type="sldNum" sz="quarter" idx="12"/>
          </p:nvPr>
        </p:nvSpPr>
        <p:spPr/>
        <p:txBody>
          <a:bodyPr/>
          <a:lstStyle>
            <a:lvl1pPr>
              <a:defRPr/>
            </a:lvl1pPr>
          </a:lstStyle>
          <a:p>
            <a:pPr>
              <a:defRPr/>
            </a:pPr>
            <a:fld id="{BEDD3191-1F0D-440C-B73A-3F0CBEBD0BB0}" type="slidenum">
              <a:rPr lang="it-IT" altLang="en-US"/>
              <a:pPr>
                <a:defRPr/>
              </a:pPr>
              <a:t>‹N›</a:t>
            </a:fld>
            <a:endParaRPr lang="it-IT" altLang="en-US"/>
          </a:p>
        </p:txBody>
      </p:sp>
    </p:spTree>
    <p:extLst>
      <p:ext uri="{BB962C8B-B14F-4D97-AF65-F5344CB8AC3E}">
        <p14:creationId xmlns:p14="http://schemas.microsoft.com/office/powerpoint/2010/main" val="1902202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EB04EED-5660-CE55-B08F-86B812DB8436}"/>
              </a:ext>
            </a:extLst>
          </p:cNvPr>
          <p:cNvSpPr>
            <a:spLocks noGrp="1" noChangeArrowheads="1"/>
          </p:cNvSpPr>
          <p:nvPr>
            <p:ph type="dt" sz="half" idx="10"/>
          </p:nvPr>
        </p:nvSpPr>
        <p:spPr>
          <a:ln/>
        </p:spPr>
        <p:txBody>
          <a:bodyPr/>
          <a:lstStyle>
            <a:lvl1pPr>
              <a:defRPr/>
            </a:lvl1pPr>
          </a:lstStyle>
          <a:p>
            <a:pPr>
              <a:defRPr/>
            </a:pPr>
            <a:fld id="{B7D38E21-61A6-4C99-9142-15576E033FF9}" type="datetime1">
              <a:rPr lang="it-CH"/>
              <a:pPr>
                <a:defRPr/>
              </a:pPr>
              <a:t>26.04.2024</a:t>
            </a:fld>
            <a:endParaRPr lang="it-IT"/>
          </a:p>
        </p:txBody>
      </p:sp>
      <p:sp>
        <p:nvSpPr>
          <p:cNvPr id="7" name="Rectangle 5">
            <a:extLst>
              <a:ext uri="{FF2B5EF4-FFF2-40B4-BE49-F238E27FC236}">
                <a16:creationId xmlns:a16="http://schemas.microsoft.com/office/drawing/2014/main" id="{33EE8D09-2327-DE8A-472F-5F6A5E2F796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5A5440A1-66AD-3E53-7B22-50A0C9CE7099}"/>
              </a:ext>
            </a:extLst>
          </p:cNvPr>
          <p:cNvSpPr>
            <a:spLocks noGrp="1" noChangeArrowheads="1"/>
          </p:cNvSpPr>
          <p:nvPr>
            <p:ph type="sldNum" sz="quarter" idx="12"/>
          </p:nvPr>
        </p:nvSpPr>
        <p:spPr>
          <a:ln/>
        </p:spPr>
        <p:txBody>
          <a:bodyPr/>
          <a:lstStyle>
            <a:lvl1pPr>
              <a:defRPr/>
            </a:lvl1pPr>
          </a:lstStyle>
          <a:p>
            <a:pPr>
              <a:defRPr/>
            </a:pPr>
            <a:fld id="{8BC742F6-6C40-42AD-AF03-A0251191FF18}" type="slidenum">
              <a:rPr lang="it-IT" altLang="en-US"/>
              <a:pPr>
                <a:defRPr/>
              </a:pPr>
              <a:t>‹N›</a:t>
            </a:fld>
            <a:endParaRPr lang="it-IT" altLang="en-US"/>
          </a:p>
        </p:txBody>
      </p:sp>
    </p:spTree>
    <p:extLst>
      <p:ext uri="{BB962C8B-B14F-4D97-AF65-F5344CB8AC3E}">
        <p14:creationId xmlns:p14="http://schemas.microsoft.com/office/powerpoint/2010/main" val="40240025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7E818AA-9D02-814E-D4C0-2B02EFE0A4E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7BA7D004-35C1-0B96-6FB8-BEFABB0DCB8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DB504E11-71D3-DE5D-1D5E-E733D3AFBADA}"/>
              </a:ext>
            </a:extLst>
          </p:cNvPr>
          <p:cNvSpPr>
            <a:spLocks noGrp="1" noChangeArrowheads="1"/>
          </p:cNvSpPr>
          <p:nvPr>
            <p:ph type="sldNum" sz="quarter" idx="12"/>
          </p:nvPr>
        </p:nvSpPr>
        <p:spPr/>
        <p:txBody>
          <a:bodyPr/>
          <a:lstStyle>
            <a:lvl1pPr>
              <a:defRPr/>
            </a:lvl1pPr>
          </a:lstStyle>
          <a:p>
            <a:pPr>
              <a:defRPr/>
            </a:pPr>
            <a:fld id="{88C2323E-0FC2-4987-8114-317704C018ED}" type="slidenum">
              <a:rPr lang="it-IT" altLang="en-US"/>
              <a:pPr>
                <a:defRPr/>
              </a:pPr>
              <a:t>‹N›</a:t>
            </a:fld>
            <a:endParaRPr lang="it-IT" altLang="en-US"/>
          </a:p>
        </p:txBody>
      </p:sp>
    </p:spTree>
    <p:extLst>
      <p:ext uri="{BB962C8B-B14F-4D97-AF65-F5344CB8AC3E}">
        <p14:creationId xmlns:p14="http://schemas.microsoft.com/office/powerpoint/2010/main" val="78550965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0C524F8-DB5B-E7E7-7AE0-2D057DBB988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FF16F14C-5958-AC57-FD52-19B5A71BBBA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F612DC21-887E-D652-C6F2-8C5B80A63E7D}"/>
              </a:ext>
            </a:extLst>
          </p:cNvPr>
          <p:cNvSpPr>
            <a:spLocks noGrp="1" noChangeArrowheads="1"/>
          </p:cNvSpPr>
          <p:nvPr>
            <p:ph type="sldNum" sz="quarter" idx="12"/>
          </p:nvPr>
        </p:nvSpPr>
        <p:spPr/>
        <p:txBody>
          <a:bodyPr/>
          <a:lstStyle>
            <a:lvl1pPr>
              <a:defRPr/>
            </a:lvl1pPr>
          </a:lstStyle>
          <a:p>
            <a:pPr>
              <a:defRPr/>
            </a:pPr>
            <a:fld id="{10495296-5241-43A3-9648-7AE65B357F4F}" type="slidenum">
              <a:rPr lang="it-IT" altLang="en-US"/>
              <a:pPr>
                <a:defRPr/>
              </a:pPr>
              <a:t>‹N›</a:t>
            </a:fld>
            <a:endParaRPr lang="it-IT" altLang="en-US"/>
          </a:p>
        </p:txBody>
      </p:sp>
    </p:spTree>
    <p:extLst>
      <p:ext uri="{BB962C8B-B14F-4D97-AF65-F5344CB8AC3E}">
        <p14:creationId xmlns:p14="http://schemas.microsoft.com/office/powerpoint/2010/main" val="170822405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8D4FFA9-B62D-9C88-6050-E97C4088DB6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525E51CA-6A2F-E13F-0D3C-AD308D26F3E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221B7A9E-3F96-E01A-2FAB-F85E19997992}"/>
              </a:ext>
            </a:extLst>
          </p:cNvPr>
          <p:cNvSpPr>
            <a:spLocks noGrp="1" noChangeArrowheads="1"/>
          </p:cNvSpPr>
          <p:nvPr>
            <p:ph type="sldNum" sz="quarter" idx="12"/>
          </p:nvPr>
        </p:nvSpPr>
        <p:spPr/>
        <p:txBody>
          <a:bodyPr/>
          <a:lstStyle>
            <a:lvl1pPr>
              <a:defRPr/>
            </a:lvl1pPr>
          </a:lstStyle>
          <a:p>
            <a:pPr>
              <a:defRPr/>
            </a:pPr>
            <a:fld id="{E04B7911-5DDA-4E18-878F-39BF06CA7F94}" type="slidenum">
              <a:rPr lang="it-IT" altLang="en-US"/>
              <a:pPr>
                <a:defRPr/>
              </a:pPr>
              <a:t>‹N›</a:t>
            </a:fld>
            <a:endParaRPr lang="it-IT" altLang="en-US"/>
          </a:p>
        </p:txBody>
      </p:sp>
    </p:spTree>
    <p:extLst>
      <p:ext uri="{BB962C8B-B14F-4D97-AF65-F5344CB8AC3E}">
        <p14:creationId xmlns:p14="http://schemas.microsoft.com/office/powerpoint/2010/main" val="198082652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0FAD818-8A3B-8E9E-C488-2606386F7B5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6F4E6F22-2493-F91F-BA70-833EF236DC7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71BB5D1F-E76A-577B-1D35-C31B6991E935}"/>
              </a:ext>
            </a:extLst>
          </p:cNvPr>
          <p:cNvSpPr>
            <a:spLocks noGrp="1" noChangeArrowheads="1"/>
          </p:cNvSpPr>
          <p:nvPr>
            <p:ph type="sldNum" sz="quarter" idx="12"/>
          </p:nvPr>
        </p:nvSpPr>
        <p:spPr/>
        <p:txBody>
          <a:bodyPr/>
          <a:lstStyle>
            <a:lvl1pPr>
              <a:defRPr/>
            </a:lvl1pPr>
          </a:lstStyle>
          <a:p>
            <a:pPr>
              <a:defRPr/>
            </a:pPr>
            <a:fld id="{52374FC2-94EA-45D3-8976-86F4040914EE}" type="slidenum">
              <a:rPr lang="it-IT" altLang="en-US"/>
              <a:pPr>
                <a:defRPr/>
              </a:pPr>
              <a:t>‹N›</a:t>
            </a:fld>
            <a:endParaRPr lang="it-IT" altLang="en-US"/>
          </a:p>
        </p:txBody>
      </p:sp>
    </p:spTree>
    <p:extLst>
      <p:ext uri="{BB962C8B-B14F-4D97-AF65-F5344CB8AC3E}">
        <p14:creationId xmlns:p14="http://schemas.microsoft.com/office/powerpoint/2010/main" val="171260129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2EA2470-0689-48F5-E8A2-C56CFF6D3F1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9CB4CA49-AC49-535C-16D4-FB8B3BB609B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6986FF71-51EA-3F7B-931E-9D6B486AD9F5}"/>
              </a:ext>
            </a:extLst>
          </p:cNvPr>
          <p:cNvSpPr>
            <a:spLocks noGrp="1" noChangeArrowheads="1"/>
          </p:cNvSpPr>
          <p:nvPr>
            <p:ph type="sldNum" sz="quarter" idx="12"/>
          </p:nvPr>
        </p:nvSpPr>
        <p:spPr/>
        <p:txBody>
          <a:bodyPr/>
          <a:lstStyle>
            <a:lvl1pPr>
              <a:defRPr/>
            </a:lvl1pPr>
          </a:lstStyle>
          <a:p>
            <a:pPr>
              <a:defRPr/>
            </a:pPr>
            <a:fld id="{4BCD2F49-BE08-4899-BCE7-8C317AF59EEE}" type="slidenum">
              <a:rPr lang="it-IT" altLang="en-US"/>
              <a:pPr>
                <a:defRPr/>
              </a:pPr>
              <a:t>‹N›</a:t>
            </a:fld>
            <a:endParaRPr lang="it-IT" altLang="en-US"/>
          </a:p>
        </p:txBody>
      </p:sp>
    </p:spTree>
    <p:extLst>
      <p:ext uri="{BB962C8B-B14F-4D97-AF65-F5344CB8AC3E}">
        <p14:creationId xmlns:p14="http://schemas.microsoft.com/office/powerpoint/2010/main" val="374336647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C9FDFD6-B254-0241-AAD3-0A503800270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BC3F2C63-A102-868D-D0D6-20091E5141B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72B434D4-BDBC-7555-02DD-A37465C5B722}"/>
              </a:ext>
            </a:extLst>
          </p:cNvPr>
          <p:cNvSpPr>
            <a:spLocks noGrp="1" noChangeArrowheads="1"/>
          </p:cNvSpPr>
          <p:nvPr>
            <p:ph type="sldNum" sz="quarter" idx="12"/>
          </p:nvPr>
        </p:nvSpPr>
        <p:spPr/>
        <p:txBody>
          <a:bodyPr/>
          <a:lstStyle>
            <a:lvl1pPr>
              <a:defRPr/>
            </a:lvl1pPr>
          </a:lstStyle>
          <a:p>
            <a:pPr>
              <a:defRPr/>
            </a:pPr>
            <a:fld id="{B412CF4E-5FA0-4EF1-B923-F77C072CA664}" type="slidenum">
              <a:rPr lang="it-IT" altLang="en-US"/>
              <a:pPr>
                <a:defRPr/>
              </a:pPr>
              <a:t>‹N›</a:t>
            </a:fld>
            <a:endParaRPr lang="it-IT" altLang="en-US"/>
          </a:p>
        </p:txBody>
      </p:sp>
    </p:spTree>
    <p:extLst>
      <p:ext uri="{BB962C8B-B14F-4D97-AF65-F5344CB8AC3E}">
        <p14:creationId xmlns:p14="http://schemas.microsoft.com/office/powerpoint/2010/main" val="199210073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E3EB138-5B2B-0E13-1332-08A878A0AFD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9917AF73-9F48-1EAA-E0AB-C383537B18E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1B78305-AED1-0BCE-B3DB-225EFDD3D26C}"/>
              </a:ext>
            </a:extLst>
          </p:cNvPr>
          <p:cNvSpPr>
            <a:spLocks noGrp="1" noChangeArrowheads="1"/>
          </p:cNvSpPr>
          <p:nvPr>
            <p:ph type="sldNum" sz="quarter" idx="12"/>
          </p:nvPr>
        </p:nvSpPr>
        <p:spPr/>
        <p:txBody>
          <a:bodyPr/>
          <a:lstStyle>
            <a:lvl1pPr>
              <a:defRPr/>
            </a:lvl1pPr>
          </a:lstStyle>
          <a:p>
            <a:pPr>
              <a:defRPr/>
            </a:pPr>
            <a:fld id="{202E573A-D540-42FB-B64D-37B58BBA8CEC}" type="slidenum">
              <a:rPr lang="it-IT" altLang="en-US"/>
              <a:pPr>
                <a:defRPr/>
              </a:pPr>
              <a:t>‹N›</a:t>
            </a:fld>
            <a:endParaRPr lang="it-IT" altLang="en-US"/>
          </a:p>
        </p:txBody>
      </p:sp>
    </p:spTree>
    <p:extLst>
      <p:ext uri="{BB962C8B-B14F-4D97-AF65-F5344CB8AC3E}">
        <p14:creationId xmlns:p14="http://schemas.microsoft.com/office/powerpoint/2010/main" val="341220958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A99C859-FA0D-E435-4FA8-F2421B4EC07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3DCEC006-CF4C-9F5E-5F4D-A4B2CB9C1AA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73E7A822-F56A-BA09-AC9B-CBD26EBE73DE}"/>
              </a:ext>
            </a:extLst>
          </p:cNvPr>
          <p:cNvSpPr>
            <a:spLocks noGrp="1" noChangeArrowheads="1"/>
          </p:cNvSpPr>
          <p:nvPr>
            <p:ph type="sldNum" sz="quarter" idx="12"/>
          </p:nvPr>
        </p:nvSpPr>
        <p:spPr/>
        <p:txBody>
          <a:bodyPr/>
          <a:lstStyle>
            <a:lvl1pPr>
              <a:defRPr/>
            </a:lvl1pPr>
          </a:lstStyle>
          <a:p>
            <a:pPr>
              <a:defRPr/>
            </a:pPr>
            <a:fld id="{D8CC58E6-83E1-429B-B15D-B4A6073C206F}" type="slidenum">
              <a:rPr lang="it-IT" altLang="en-US"/>
              <a:pPr>
                <a:defRPr/>
              </a:pPr>
              <a:t>‹N›</a:t>
            </a:fld>
            <a:endParaRPr lang="it-IT" altLang="en-US"/>
          </a:p>
        </p:txBody>
      </p:sp>
    </p:spTree>
    <p:extLst>
      <p:ext uri="{BB962C8B-B14F-4D97-AF65-F5344CB8AC3E}">
        <p14:creationId xmlns:p14="http://schemas.microsoft.com/office/powerpoint/2010/main" val="287613069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77C66C7-FC7C-6467-EDC1-5C4720E2E68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48236545-184E-C9EC-CDB8-B1F98177658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B4461CBF-1562-5216-4758-23A13DA6B518}"/>
              </a:ext>
            </a:extLst>
          </p:cNvPr>
          <p:cNvSpPr>
            <a:spLocks noGrp="1" noChangeArrowheads="1"/>
          </p:cNvSpPr>
          <p:nvPr>
            <p:ph type="sldNum" sz="quarter" idx="12"/>
          </p:nvPr>
        </p:nvSpPr>
        <p:spPr/>
        <p:txBody>
          <a:bodyPr/>
          <a:lstStyle>
            <a:lvl1pPr>
              <a:defRPr/>
            </a:lvl1pPr>
          </a:lstStyle>
          <a:p>
            <a:pPr>
              <a:defRPr/>
            </a:pPr>
            <a:fld id="{F061B31C-75F3-493A-8B5E-AD853A8702E7}" type="slidenum">
              <a:rPr lang="it-IT" altLang="en-US"/>
              <a:pPr>
                <a:defRPr/>
              </a:pPr>
              <a:t>‹N›</a:t>
            </a:fld>
            <a:endParaRPr lang="it-IT" altLang="en-US"/>
          </a:p>
        </p:txBody>
      </p:sp>
    </p:spTree>
    <p:extLst>
      <p:ext uri="{BB962C8B-B14F-4D97-AF65-F5344CB8AC3E}">
        <p14:creationId xmlns:p14="http://schemas.microsoft.com/office/powerpoint/2010/main" val="72038982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0CA9BC-B35A-E333-6365-4676AE79A31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5E92B6A4-C97F-3A77-E3ED-A761491B1A1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A74DA10-076F-87AD-C6DA-26B147C9694E}"/>
              </a:ext>
            </a:extLst>
          </p:cNvPr>
          <p:cNvSpPr>
            <a:spLocks noGrp="1" noChangeArrowheads="1"/>
          </p:cNvSpPr>
          <p:nvPr>
            <p:ph type="sldNum" sz="quarter" idx="12"/>
          </p:nvPr>
        </p:nvSpPr>
        <p:spPr/>
        <p:txBody>
          <a:bodyPr/>
          <a:lstStyle>
            <a:lvl1pPr>
              <a:defRPr/>
            </a:lvl1pPr>
          </a:lstStyle>
          <a:p>
            <a:pPr>
              <a:defRPr/>
            </a:pPr>
            <a:fld id="{27F62176-2E59-4338-AA69-74E4B4D21442}" type="slidenum">
              <a:rPr lang="it-IT" altLang="en-US"/>
              <a:pPr>
                <a:defRPr/>
              </a:pPr>
              <a:t>‹N›</a:t>
            </a:fld>
            <a:endParaRPr lang="it-IT" altLang="en-US"/>
          </a:p>
        </p:txBody>
      </p:sp>
    </p:spTree>
    <p:extLst>
      <p:ext uri="{BB962C8B-B14F-4D97-AF65-F5344CB8AC3E}">
        <p14:creationId xmlns:p14="http://schemas.microsoft.com/office/powerpoint/2010/main" val="31211851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D9B117E-EE05-96F2-FADE-EA17FE732C93}"/>
              </a:ext>
            </a:extLst>
          </p:cNvPr>
          <p:cNvSpPr>
            <a:spLocks noGrp="1" noChangeArrowheads="1"/>
          </p:cNvSpPr>
          <p:nvPr>
            <p:ph type="dt" sz="half" idx="10"/>
          </p:nvPr>
        </p:nvSpPr>
        <p:spPr>
          <a:ln/>
        </p:spPr>
        <p:txBody>
          <a:bodyPr/>
          <a:lstStyle>
            <a:lvl1pPr>
              <a:defRPr/>
            </a:lvl1pPr>
          </a:lstStyle>
          <a:p>
            <a:pPr>
              <a:defRPr/>
            </a:pPr>
            <a:fld id="{AEA57BA7-DC08-401A-BDAD-1B8368030E47}" type="datetime1">
              <a:rPr lang="it-CH"/>
              <a:pPr>
                <a:defRPr/>
              </a:pPr>
              <a:t>26.04.2024</a:t>
            </a:fld>
            <a:endParaRPr lang="it-IT"/>
          </a:p>
        </p:txBody>
      </p:sp>
      <p:sp>
        <p:nvSpPr>
          <p:cNvPr id="6" name="Rectangle 5">
            <a:extLst>
              <a:ext uri="{FF2B5EF4-FFF2-40B4-BE49-F238E27FC236}">
                <a16:creationId xmlns:a16="http://schemas.microsoft.com/office/drawing/2014/main" id="{E0465A96-6450-3D1D-AC00-6FB6C1F053A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E0361509-CD94-6466-A89D-3CEB835E6444}"/>
              </a:ext>
            </a:extLst>
          </p:cNvPr>
          <p:cNvSpPr>
            <a:spLocks noGrp="1" noChangeArrowheads="1"/>
          </p:cNvSpPr>
          <p:nvPr>
            <p:ph type="sldNum" sz="quarter" idx="12"/>
          </p:nvPr>
        </p:nvSpPr>
        <p:spPr>
          <a:ln/>
        </p:spPr>
        <p:txBody>
          <a:bodyPr/>
          <a:lstStyle>
            <a:lvl1pPr>
              <a:defRPr/>
            </a:lvl1pPr>
          </a:lstStyle>
          <a:p>
            <a:pPr>
              <a:defRPr/>
            </a:pPr>
            <a:fld id="{C126C15D-C319-430E-9FB8-E94AB4CC9F50}" type="slidenum">
              <a:rPr lang="it-IT" altLang="en-US"/>
              <a:pPr>
                <a:defRPr/>
              </a:pPr>
              <a:t>‹N›</a:t>
            </a:fld>
            <a:endParaRPr lang="it-IT" altLang="en-US"/>
          </a:p>
        </p:txBody>
      </p:sp>
    </p:spTree>
    <p:extLst>
      <p:ext uri="{BB962C8B-B14F-4D97-AF65-F5344CB8AC3E}">
        <p14:creationId xmlns:p14="http://schemas.microsoft.com/office/powerpoint/2010/main" val="414140639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75E0B19-EA40-6B04-2B51-357D69C3822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454CD87E-71D1-B113-159A-837FE3B5A91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DF2E0BC-8371-8611-0ED8-3EEB0E2ADBAB}"/>
              </a:ext>
            </a:extLst>
          </p:cNvPr>
          <p:cNvSpPr>
            <a:spLocks noGrp="1" noChangeArrowheads="1"/>
          </p:cNvSpPr>
          <p:nvPr>
            <p:ph type="sldNum" sz="quarter" idx="12"/>
          </p:nvPr>
        </p:nvSpPr>
        <p:spPr/>
        <p:txBody>
          <a:bodyPr/>
          <a:lstStyle>
            <a:lvl1pPr>
              <a:defRPr/>
            </a:lvl1pPr>
          </a:lstStyle>
          <a:p>
            <a:pPr>
              <a:defRPr/>
            </a:pPr>
            <a:fld id="{D11736F3-F929-4975-87D7-7D2744120B7E}" type="slidenum">
              <a:rPr lang="it-IT" altLang="en-US"/>
              <a:pPr>
                <a:defRPr/>
              </a:pPr>
              <a:t>‹N›</a:t>
            </a:fld>
            <a:endParaRPr lang="it-IT" altLang="en-US"/>
          </a:p>
        </p:txBody>
      </p:sp>
    </p:spTree>
    <p:extLst>
      <p:ext uri="{BB962C8B-B14F-4D97-AF65-F5344CB8AC3E}">
        <p14:creationId xmlns:p14="http://schemas.microsoft.com/office/powerpoint/2010/main" val="187509296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EAB3191-EF90-1D67-5CF1-6130C7C8692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BAB94D7A-68B3-2CE0-FBAE-F274C609797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3E8FA19-702B-E67D-24BA-68B4ABEBD09F}"/>
              </a:ext>
            </a:extLst>
          </p:cNvPr>
          <p:cNvSpPr>
            <a:spLocks noGrp="1" noChangeArrowheads="1"/>
          </p:cNvSpPr>
          <p:nvPr>
            <p:ph type="sldNum" sz="quarter" idx="12"/>
          </p:nvPr>
        </p:nvSpPr>
        <p:spPr/>
        <p:txBody>
          <a:bodyPr/>
          <a:lstStyle>
            <a:lvl1pPr>
              <a:defRPr/>
            </a:lvl1pPr>
          </a:lstStyle>
          <a:p>
            <a:pPr>
              <a:defRPr/>
            </a:pPr>
            <a:fld id="{2412C801-EF84-4E8D-BF16-95D4AF313676}" type="slidenum">
              <a:rPr lang="it-IT" altLang="en-US"/>
              <a:pPr>
                <a:defRPr/>
              </a:pPr>
              <a:t>‹N›</a:t>
            </a:fld>
            <a:endParaRPr lang="it-IT" altLang="en-US"/>
          </a:p>
        </p:txBody>
      </p:sp>
    </p:spTree>
    <p:extLst>
      <p:ext uri="{BB962C8B-B14F-4D97-AF65-F5344CB8AC3E}">
        <p14:creationId xmlns:p14="http://schemas.microsoft.com/office/powerpoint/2010/main" val="119851533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61A754E-6E24-F777-BFBB-CE9A60E5ECE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F8F5B8EC-2DA7-B3B3-559B-E37A3569277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AE8DAEF5-F1BF-78A1-D587-4EE1EFAFC09A}"/>
              </a:ext>
            </a:extLst>
          </p:cNvPr>
          <p:cNvSpPr>
            <a:spLocks noGrp="1" noChangeArrowheads="1"/>
          </p:cNvSpPr>
          <p:nvPr>
            <p:ph type="sldNum" sz="quarter" idx="12"/>
          </p:nvPr>
        </p:nvSpPr>
        <p:spPr/>
        <p:txBody>
          <a:bodyPr/>
          <a:lstStyle>
            <a:lvl1pPr>
              <a:defRPr/>
            </a:lvl1pPr>
          </a:lstStyle>
          <a:p>
            <a:pPr>
              <a:defRPr/>
            </a:pPr>
            <a:fld id="{5C43A330-D8AD-4EAF-8517-46D39C3ADE6C}" type="slidenum">
              <a:rPr lang="it-IT" altLang="en-US"/>
              <a:pPr>
                <a:defRPr/>
              </a:pPr>
              <a:t>‹N›</a:t>
            </a:fld>
            <a:endParaRPr lang="it-IT" altLang="en-US"/>
          </a:p>
        </p:txBody>
      </p:sp>
    </p:spTree>
    <p:extLst>
      <p:ext uri="{BB962C8B-B14F-4D97-AF65-F5344CB8AC3E}">
        <p14:creationId xmlns:p14="http://schemas.microsoft.com/office/powerpoint/2010/main" val="176006449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939F114-C1B7-31D5-9CD7-A596452B10B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CCC710DE-7773-198F-5E62-8FFF58BE465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3B1F2E28-8E86-C60F-1490-EF5510EB5D1B}"/>
              </a:ext>
            </a:extLst>
          </p:cNvPr>
          <p:cNvSpPr>
            <a:spLocks noGrp="1" noChangeArrowheads="1"/>
          </p:cNvSpPr>
          <p:nvPr>
            <p:ph type="sldNum" sz="quarter" idx="12"/>
          </p:nvPr>
        </p:nvSpPr>
        <p:spPr/>
        <p:txBody>
          <a:bodyPr/>
          <a:lstStyle>
            <a:lvl1pPr>
              <a:defRPr/>
            </a:lvl1pPr>
          </a:lstStyle>
          <a:p>
            <a:pPr>
              <a:defRPr/>
            </a:pPr>
            <a:fld id="{62A3DE4F-F143-4270-8313-EDFA0302C500}" type="slidenum">
              <a:rPr lang="it-IT" altLang="en-US"/>
              <a:pPr>
                <a:defRPr/>
              </a:pPr>
              <a:t>‹N›</a:t>
            </a:fld>
            <a:endParaRPr lang="it-IT" altLang="en-US"/>
          </a:p>
        </p:txBody>
      </p:sp>
    </p:spTree>
    <p:extLst>
      <p:ext uri="{BB962C8B-B14F-4D97-AF65-F5344CB8AC3E}">
        <p14:creationId xmlns:p14="http://schemas.microsoft.com/office/powerpoint/2010/main" val="333470202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B646DDE-ECBB-9EFD-0D09-5BADBD6BC3F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A2B06359-FBD7-B00E-BDF6-AE733DA8740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EF842E01-11A0-1117-25CA-6836727DCB2C}"/>
              </a:ext>
            </a:extLst>
          </p:cNvPr>
          <p:cNvSpPr>
            <a:spLocks noGrp="1" noChangeArrowheads="1"/>
          </p:cNvSpPr>
          <p:nvPr>
            <p:ph type="sldNum" sz="quarter" idx="12"/>
          </p:nvPr>
        </p:nvSpPr>
        <p:spPr/>
        <p:txBody>
          <a:bodyPr/>
          <a:lstStyle>
            <a:lvl1pPr>
              <a:defRPr/>
            </a:lvl1pPr>
          </a:lstStyle>
          <a:p>
            <a:pPr>
              <a:defRPr/>
            </a:pPr>
            <a:fld id="{C3B870A1-8F9F-44A4-8C06-2F1730989515}" type="slidenum">
              <a:rPr lang="it-IT" altLang="en-US"/>
              <a:pPr>
                <a:defRPr/>
              </a:pPr>
              <a:t>‹N›</a:t>
            </a:fld>
            <a:endParaRPr lang="it-IT" altLang="en-US"/>
          </a:p>
        </p:txBody>
      </p:sp>
    </p:spTree>
    <p:extLst>
      <p:ext uri="{BB962C8B-B14F-4D97-AF65-F5344CB8AC3E}">
        <p14:creationId xmlns:p14="http://schemas.microsoft.com/office/powerpoint/2010/main" val="75984968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F709B12-AA1A-303C-0593-B80F64F1359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7733555D-3379-09FF-108B-9F21B0F2CFA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5B599FB-CDAA-50AE-56B9-55DA7AEE7C89}"/>
              </a:ext>
            </a:extLst>
          </p:cNvPr>
          <p:cNvSpPr>
            <a:spLocks noGrp="1" noChangeArrowheads="1"/>
          </p:cNvSpPr>
          <p:nvPr>
            <p:ph type="sldNum" sz="quarter" idx="12"/>
          </p:nvPr>
        </p:nvSpPr>
        <p:spPr/>
        <p:txBody>
          <a:bodyPr/>
          <a:lstStyle>
            <a:lvl1pPr>
              <a:defRPr/>
            </a:lvl1pPr>
          </a:lstStyle>
          <a:p>
            <a:pPr>
              <a:defRPr/>
            </a:pPr>
            <a:fld id="{8F9915E1-E21E-4B1F-870E-3F35B1DD2B84}" type="slidenum">
              <a:rPr lang="it-IT" altLang="en-US"/>
              <a:pPr>
                <a:defRPr/>
              </a:pPr>
              <a:t>‹N›</a:t>
            </a:fld>
            <a:endParaRPr lang="it-IT" altLang="en-US"/>
          </a:p>
        </p:txBody>
      </p:sp>
    </p:spTree>
    <p:extLst>
      <p:ext uri="{BB962C8B-B14F-4D97-AF65-F5344CB8AC3E}">
        <p14:creationId xmlns:p14="http://schemas.microsoft.com/office/powerpoint/2010/main" val="51294229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97E734D-DDED-9117-005C-7EAC4DA45FA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B9CF37CB-70C2-23C9-106F-8F2B6E895D1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76377963-726D-7386-0706-86DFA9C70DCD}"/>
              </a:ext>
            </a:extLst>
          </p:cNvPr>
          <p:cNvSpPr>
            <a:spLocks noGrp="1" noChangeArrowheads="1"/>
          </p:cNvSpPr>
          <p:nvPr>
            <p:ph type="sldNum" sz="quarter" idx="12"/>
          </p:nvPr>
        </p:nvSpPr>
        <p:spPr/>
        <p:txBody>
          <a:bodyPr/>
          <a:lstStyle>
            <a:lvl1pPr>
              <a:defRPr/>
            </a:lvl1pPr>
          </a:lstStyle>
          <a:p>
            <a:pPr>
              <a:defRPr/>
            </a:pPr>
            <a:fld id="{FD3CD832-503E-432F-9964-8203E0AC1EE8}" type="slidenum">
              <a:rPr lang="it-IT" altLang="en-US"/>
              <a:pPr>
                <a:defRPr/>
              </a:pPr>
              <a:t>‹N›</a:t>
            </a:fld>
            <a:endParaRPr lang="it-IT" altLang="en-US"/>
          </a:p>
        </p:txBody>
      </p:sp>
    </p:spTree>
    <p:extLst>
      <p:ext uri="{BB962C8B-B14F-4D97-AF65-F5344CB8AC3E}">
        <p14:creationId xmlns:p14="http://schemas.microsoft.com/office/powerpoint/2010/main" val="165884584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EC506B0-3AFC-9BC4-7A27-120EBA949BB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A9A004B8-1E91-B48C-83FB-BDD1C12ED24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8DA89340-4577-8392-5816-5E6472647BF0}"/>
              </a:ext>
            </a:extLst>
          </p:cNvPr>
          <p:cNvSpPr>
            <a:spLocks noGrp="1" noChangeArrowheads="1"/>
          </p:cNvSpPr>
          <p:nvPr>
            <p:ph type="sldNum" sz="quarter" idx="12"/>
          </p:nvPr>
        </p:nvSpPr>
        <p:spPr/>
        <p:txBody>
          <a:bodyPr/>
          <a:lstStyle>
            <a:lvl1pPr>
              <a:defRPr/>
            </a:lvl1pPr>
          </a:lstStyle>
          <a:p>
            <a:pPr>
              <a:defRPr/>
            </a:pPr>
            <a:fld id="{E0ADC485-EB43-4DF5-8639-C970698B30A9}" type="slidenum">
              <a:rPr lang="it-IT" altLang="en-US"/>
              <a:pPr>
                <a:defRPr/>
              </a:pPr>
              <a:t>‹N›</a:t>
            </a:fld>
            <a:endParaRPr lang="it-IT" altLang="en-US"/>
          </a:p>
        </p:txBody>
      </p:sp>
    </p:spTree>
    <p:extLst>
      <p:ext uri="{BB962C8B-B14F-4D97-AF65-F5344CB8AC3E}">
        <p14:creationId xmlns:p14="http://schemas.microsoft.com/office/powerpoint/2010/main" val="236801235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8B4C0C2-813F-6E3C-85FC-E58F790269D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F797A184-B6A6-E4A7-9F8E-77BBC4F31EE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B44729F-DDDE-E866-1D52-E82F18745455}"/>
              </a:ext>
            </a:extLst>
          </p:cNvPr>
          <p:cNvSpPr>
            <a:spLocks noGrp="1" noChangeArrowheads="1"/>
          </p:cNvSpPr>
          <p:nvPr>
            <p:ph type="sldNum" sz="quarter" idx="12"/>
          </p:nvPr>
        </p:nvSpPr>
        <p:spPr/>
        <p:txBody>
          <a:bodyPr/>
          <a:lstStyle>
            <a:lvl1pPr>
              <a:defRPr/>
            </a:lvl1pPr>
          </a:lstStyle>
          <a:p>
            <a:pPr>
              <a:defRPr/>
            </a:pPr>
            <a:fld id="{CBFD4910-2692-4108-951E-1B562E286698}" type="slidenum">
              <a:rPr lang="it-IT" altLang="en-US"/>
              <a:pPr>
                <a:defRPr/>
              </a:pPr>
              <a:t>‹N›</a:t>
            </a:fld>
            <a:endParaRPr lang="it-IT" altLang="en-US"/>
          </a:p>
        </p:txBody>
      </p:sp>
    </p:spTree>
    <p:extLst>
      <p:ext uri="{BB962C8B-B14F-4D97-AF65-F5344CB8AC3E}">
        <p14:creationId xmlns:p14="http://schemas.microsoft.com/office/powerpoint/2010/main" val="129195552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A525AC0-7E12-442C-EF25-A4DB54B59FC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8D27F842-3EF1-1EC3-8D14-B9D9FC2AC12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F4D9E705-E1EC-3948-BF4D-7F05C1924151}"/>
              </a:ext>
            </a:extLst>
          </p:cNvPr>
          <p:cNvSpPr>
            <a:spLocks noGrp="1" noChangeArrowheads="1"/>
          </p:cNvSpPr>
          <p:nvPr>
            <p:ph type="sldNum" sz="quarter" idx="12"/>
          </p:nvPr>
        </p:nvSpPr>
        <p:spPr/>
        <p:txBody>
          <a:bodyPr/>
          <a:lstStyle>
            <a:lvl1pPr>
              <a:defRPr/>
            </a:lvl1pPr>
          </a:lstStyle>
          <a:p>
            <a:pPr>
              <a:defRPr/>
            </a:pPr>
            <a:fld id="{E337B8A1-B7F6-434C-A5CA-BF11AADF2DF6}" type="slidenum">
              <a:rPr lang="it-IT" altLang="en-US"/>
              <a:pPr>
                <a:defRPr/>
              </a:pPr>
              <a:t>‹N›</a:t>
            </a:fld>
            <a:endParaRPr lang="it-IT" altLang="en-US"/>
          </a:p>
        </p:txBody>
      </p:sp>
    </p:spTree>
    <p:extLst>
      <p:ext uri="{BB962C8B-B14F-4D97-AF65-F5344CB8AC3E}">
        <p14:creationId xmlns:p14="http://schemas.microsoft.com/office/powerpoint/2010/main" val="8047342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F0507A4-E07A-1297-4BF9-0736351CAE78}"/>
              </a:ext>
            </a:extLst>
          </p:cNvPr>
          <p:cNvSpPr>
            <a:spLocks noGrp="1" noChangeArrowheads="1"/>
          </p:cNvSpPr>
          <p:nvPr>
            <p:ph type="dt" sz="half" idx="10"/>
          </p:nvPr>
        </p:nvSpPr>
        <p:spPr>
          <a:ln/>
        </p:spPr>
        <p:txBody>
          <a:bodyPr/>
          <a:lstStyle>
            <a:lvl1pPr>
              <a:defRPr/>
            </a:lvl1pPr>
          </a:lstStyle>
          <a:p>
            <a:pPr>
              <a:defRPr/>
            </a:pPr>
            <a:fld id="{5BC83DDD-9C47-475C-9FDD-E2F9A3BB4D89}" type="datetime1">
              <a:rPr lang="it-CH"/>
              <a:pPr>
                <a:defRPr/>
              </a:pPr>
              <a:t>26.04.2024</a:t>
            </a:fld>
            <a:endParaRPr lang="it-IT"/>
          </a:p>
        </p:txBody>
      </p:sp>
      <p:sp>
        <p:nvSpPr>
          <p:cNvPr id="7" name="Rectangle 5">
            <a:extLst>
              <a:ext uri="{FF2B5EF4-FFF2-40B4-BE49-F238E27FC236}">
                <a16:creationId xmlns:a16="http://schemas.microsoft.com/office/drawing/2014/main" id="{079782D7-CE8B-64C4-025E-D0755EF077D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A843A379-7016-57D3-AEED-243EF8D191B0}"/>
              </a:ext>
            </a:extLst>
          </p:cNvPr>
          <p:cNvSpPr>
            <a:spLocks noGrp="1" noChangeArrowheads="1"/>
          </p:cNvSpPr>
          <p:nvPr>
            <p:ph type="sldNum" sz="quarter" idx="12"/>
          </p:nvPr>
        </p:nvSpPr>
        <p:spPr>
          <a:ln/>
        </p:spPr>
        <p:txBody>
          <a:bodyPr/>
          <a:lstStyle>
            <a:lvl1pPr>
              <a:defRPr/>
            </a:lvl1pPr>
          </a:lstStyle>
          <a:p>
            <a:pPr>
              <a:defRPr/>
            </a:pPr>
            <a:fld id="{E755E307-1650-4DD2-A79A-02666970DD08}" type="slidenum">
              <a:rPr lang="it-IT" altLang="en-US"/>
              <a:pPr>
                <a:defRPr/>
              </a:pPr>
              <a:t>‹N›</a:t>
            </a:fld>
            <a:endParaRPr lang="it-IT" altLang="en-US"/>
          </a:p>
        </p:txBody>
      </p:sp>
    </p:spTree>
    <p:extLst>
      <p:ext uri="{BB962C8B-B14F-4D97-AF65-F5344CB8AC3E}">
        <p14:creationId xmlns:p14="http://schemas.microsoft.com/office/powerpoint/2010/main" val="17438336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1C7E876-4248-558C-A409-E9F1C50A521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EDA1A74A-791F-6625-A457-DD2B0451029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552C37B4-96D4-C77C-B70C-A92253BF818D}"/>
              </a:ext>
            </a:extLst>
          </p:cNvPr>
          <p:cNvSpPr>
            <a:spLocks noGrp="1" noChangeArrowheads="1"/>
          </p:cNvSpPr>
          <p:nvPr>
            <p:ph type="sldNum" sz="quarter" idx="12"/>
          </p:nvPr>
        </p:nvSpPr>
        <p:spPr/>
        <p:txBody>
          <a:bodyPr/>
          <a:lstStyle>
            <a:lvl1pPr>
              <a:defRPr/>
            </a:lvl1pPr>
          </a:lstStyle>
          <a:p>
            <a:pPr>
              <a:defRPr/>
            </a:pPr>
            <a:fld id="{6DC85858-6BD3-46E4-9166-EBF92C287412}" type="slidenum">
              <a:rPr lang="it-IT" altLang="en-US"/>
              <a:pPr>
                <a:defRPr/>
              </a:pPr>
              <a:t>‹N›</a:t>
            </a:fld>
            <a:endParaRPr lang="it-IT" altLang="en-US"/>
          </a:p>
        </p:txBody>
      </p:sp>
    </p:spTree>
    <p:extLst>
      <p:ext uri="{BB962C8B-B14F-4D97-AF65-F5344CB8AC3E}">
        <p14:creationId xmlns:p14="http://schemas.microsoft.com/office/powerpoint/2010/main" val="428143748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083D60D-ADD6-5849-173E-CF316E9A0F4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47A4328B-D59C-23E4-6E5D-DCDF691FEAF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8925ABBD-7A59-25CF-20F2-F5C5089412BC}"/>
              </a:ext>
            </a:extLst>
          </p:cNvPr>
          <p:cNvSpPr>
            <a:spLocks noGrp="1" noChangeArrowheads="1"/>
          </p:cNvSpPr>
          <p:nvPr>
            <p:ph type="sldNum" sz="quarter" idx="12"/>
          </p:nvPr>
        </p:nvSpPr>
        <p:spPr/>
        <p:txBody>
          <a:bodyPr/>
          <a:lstStyle>
            <a:lvl1pPr>
              <a:defRPr/>
            </a:lvl1pPr>
          </a:lstStyle>
          <a:p>
            <a:pPr>
              <a:defRPr/>
            </a:pPr>
            <a:fld id="{3D0F19B9-0E6A-4289-B6B3-908048C5E98D}" type="slidenum">
              <a:rPr lang="it-IT" altLang="en-US"/>
              <a:pPr>
                <a:defRPr/>
              </a:pPr>
              <a:t>‹N›</a:t>
            </a:fld>
            <a:endParaRPr lang="it-IT" altLang="en-US"/>
          </a:p>
        </p:txBody>
      </p:sp>
    </p:spTree>
    <p:extLst>
      <p:ext uri="{BB962C8B-B14F-4D97-AF65-F5344CB8AC3E}">
        <p14:creationId xmlns:p14="http://schemas.microsoft.com/office/powerpoint/2010/main" val="374624486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F8E2592-DF8B-7A0E-96A0-1C1DA8697F7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88609E4C-4978-8925-41C4-823C570FBFD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5E3BA2E8-5B7A-3637-12DF-155F2B11B61D}"/>
              </a:ext>
            </a:extLst>
          </p:cNvPr>
          <p:cNvSpPr>
            <a:spLocks noGrp="1" noChangeArrowheads="1"/>
          </p:cNvSpPr>
          <p:nvPr>
            <p:ph type="sldNum" sz="quarter" idx="12"/>
          </p:nvPr>
        </p:nvSpPr>
        <p:spPr/>
        <p:txBody>
          <a:bodyPr/>
          <a:lstStyle>
            <a:lvl1pPr>
              <a:defRPr/>
            </a:lvl1pPr>
          </a:lstStyle>
          <a:p>
            <a:pPr>
              <a:defRPr/>
            </a:pPr>
            <a:fld id="{425F7714-B838-4000-AF63-BB3B2F7327BF}" type="slidenum">
              <a:rPr lang="it-IT" altLang="en-US"/>
              <a:pPr>
                <a:defRPr/>
              </a:pPr>
              <a:t>‹N›</a:t>
            </a:fld>
            <a:endParaRPr lang="it-IT" altLang="en-US"/>
          </a:p>
        </p:txBody>
      </p:sp>
    </p:spTree>
    <p:extLst>
      <p:ext uri="{BB962C8B-B14F-4D97-AF65-F5344CB8AC3E}">
        <p14:creationId xmlns:p14="http://schemas.microsoft.com/office/powerpoint/2010/main" val="119630768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3C24889-7A31-41FE-847B-3CDFCEA081C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31D41C60-C0D8-22B5-0967-D83FB570B39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61BBD0F0-8876-0D91-C1F6-975147FAE045}"/>
              </a:ext>
            </a:extLst>
          </p:cNvPr>
          <p:cNvSpPr>
            <a:spLocks noGrp="1" noChangeArrowheads="1"/>
          </p:cNvSpPr>
          <p:nvPr>
            <p:ph type="sldNum" sz="quarter" idx="12"/>
          </p:nvPr>
        </p:nvSpPr>
        <p:spPr/>
        <p:txBody>
          <a:bodyPr/>
          <a:lstStyle>
            <a:lvl1pPr>
              <a:defRPr/>
            </a:lvl1pPr>
          </a:lstStyle>
          <a:p>
            <a:pPr>
              <a:defRPr/>
            </a:pPr>
            <a:fld id="{74F21607-F8D3-45BC-B2D7-7F878257E3A7}" type="slidenum">
              <a:rPr lang="it-IT" altLang="en-US"/>
              <a:pPr>
                <a:defRPr/>
              </a:pPr>
              <a:t>‹N›</a:t>
            </a:fld>
            <a:endParaRPr lang="it-IT" altLang="en-US"/>
          </a:p>
        </p:txBody>
      </p:sp>
    </p:spTree>
    <p:extLst>
      <p:ext uri="{BB962C8B-B14F-4D97-AF65-F5344CB8AC3E}">
        <p14:creationId xmlns:p14="http://schemas.microsoft.com/office/powerpoint/2010/main" val="224611017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53A561B-35D7-ED63-D691-333CA95A2C5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E3AFCB2B-CF79-47B1-B1B2-E0EFE2A9A881}" type="datetime1">
              <a:rPr lang="it-CH"/>
              <a:pPr>
                <a:defRPr/>
              </a:pPr>
              <a:t>26.04.2024</a:t>
            </a:fld>
            <a:endParaRPr lang="it-IT"/>
          </a:p>
        </p:txBody>
      </p:sp>
      <p:sp>
        <p:nvSpPr>
          <p:cNvPr id="7" name="Rectangle 5">
            <a:extLst>
              <a:ext uri="{FF2B5EF4-FFF2-40B4-BE49-F238E27FC236}">
                <a16:creationId xmlns:a16="http://schemas.microsoft.com/office/drawing/2014/main" id="{7B0E1315-A497-8787-6E98-E1BF46B5E88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34A9179C-0B3B-3AFE-D2DD-7226605D89C9}"/>
              </a:ext>
            </a:extLst>
          </p:cNvPr>
          <p:cNvSpPr>
            <a:spLocks noGrp="1" noChangeArrowheads="1"/>
          </p:cNvSpPr>
          <p:nvPr>
            <p:ph type="sldNum" sz="quarter" idx="12"/>
          </p:nvPr>
        </p:nvSpPr>
        <p:spPr/>
        <p:txBody>
          <a:bodyPr/>
          <a:lstStyle>
            <a:lvl1pPr>
              <a:defRPr/>
            </a:lvl1pPr>
          </a:lstStyle>
          <a:p>
            <a:pPr>
              <a:defRPr/>
            </a:pPr>
            <a:fld id="{3E7AEE1A-2139-4F87-AA51-182CFD143C0A}" type="slidenum">
              <a:rPr lang="it-IT" altLang="en-US"/>
              <a:pPr>
                <a:defRPr/>
              </a:pPr>
              <a:t>‹N›</a:t>
            </a:fld>
            <a:endParaRPr lang="it-IT" altLang="en-US"/>
          </a:p>
        </p:txBody>
      </p:sp>
    </p:spTree>
    <p:extLst>
      <p:ext uri="{BB962C8B-B14F-4D97-AF65-F5344CB8AC3E}">
        <p14:creationId xmlns:p14="http://schemas.microsoft.com/office/powerpoint/2010/main" val="63461651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896CEDD-9C7B-1C66-4A25-1F4265A66B0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DBB23F6D-653F-429D-9232-DA37F2FBF026}" type="datetime1">
              <a:rPr lang="it-CH"/>
              <a:pPr>
                <a:defRPr/>
              </a:pPr>
              <a:t>26.04.2024</a:t>
            </a:fld>
            <a:endParaRPr lang="it-IT"/>
          </a:p>
        </p:txBody>
      </p:sp>
      <p:sp>
        <p:nvSpPr>
          <p:cNvPr id="6" name="Rectangle 5">
            <a:extLst>
              <a:ext uri="{FF2B5EF4-FFF2-40B4-BE49-F238E27FC236}">
                <a16:creationId xmlns:a16="http://schemas.microsoft.com/office/drawing/2014/main" id="{0B8F84DC-4852-544B-CA15-A4E39F5A7E1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9CCD082-C275-1746-7F34-0215D7818132}"/>
              </a:ext>
            </a:extLst>
          </p:cNvPr>
          <p:cNvSpPr>
            <a:spLocks noGrp="1" noChangeArrowheads="1"/>
          </p:cNvSpPr>
          <p:nvPr>
            <p:ph type="sldNum" sz="quarter" idx="12"/>
          </p:nvPr>
        </p:nvSpPr>
        <p:spPr/>
        <p:txBody>
          <a:bodyPr/>
          <a:lstStyle>
            <a:lvl1pPr>
              <a:defRPr/>
            </a:lvl1pPr>
          </a:lstStyle>
          <a:p>
            <a:pPr>
              <a:defRPr/>
            </a:pPr>
            <a:fld id="{15F9C9E9-CF0F-4C6D-B61C-7D57929F7CD0}" type="slidenum">
              <a:rPr lang="it-IT" altLang="en-US"/>
              <a:pPr>
                <a:defRPr/>
              </a:pPr>
              <a:t>‹N›</a:t>
            </a:fld>
            <a:endParaRPr lang="it-IT" altLang="en-US"/>
          </a:p>
        </p:txBody>
      </p:sp>
    </p:spTree>
    <p:extLst>
      <p:ext uri="{BB962C8B-B14F-4D97-AF65-F5344CB8AC3E}">
        <p14:creationId xmlns:p14="http://schemas.microsoft.com/office/powerpoint/2010/main" val="75536247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BA0D1F7-BB25-5143-1604-6AB864085A2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E3CEFE4-14CB-4B2B-6F40-A74CE4BB77F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F6F29F01-80A4-4E36-93E6-894844013FF0}"/>
              </a:ext>
            </a:extLst>
          </p:cNvPr>
          <p:cNvSpPr>
            <a:spLocks noGrp="1" noChangeArrowheads="1"/>
          </p:cNvSpPr>
          <p:nvPr>
            <p:ph type="sldNum" sz="quarter" idx="12"/>
          </p:nvPr>
        </p:nvSpPr>
        <p:spPr/>
        <p:txBody>
          <a:bodyPr/>
          <a:lstStyle>
            <a:lvl1pPr>
              <a:defRPr/>
            </a:lvl1pPr>
          </a:lstStyle>
          <a:p>
            <a:pPr>
              <a:defRPr/>
            </a:pPr>
            <a:fld id="{C24DC205-8C19-4BEB-B810-D66436147108}" type="slidenum">
              <a:rPr lang="it-IT" altLang="en-US"/>
              <a:pPr>
                <a:defRPr/>
              </a:pPr>
              <a:t>‹N›</a:t>
            </a:fld>
            <a:endParaRPr lang="it-IT" altLang="en-US"/>
          </a:p>
        </p:txBody>
      </p:sp>
    </p:spTree>
    <p:extLst>
      <p:ext uri="{BB962C8B-B14F-4D97-AF65-F5344CB8AC3E}">
        <p14:creationId xmlns:p14="http://schemas.microsoft.com/office/powerpoint/2010/main" val="91583367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E7D87D-449F-8FB4-F2EB-F497C01E8B0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F3B6D706-7057-6BDA-8891-CDEE4C4BB3F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35FC86A5-5D5F-8B45-6C81-0CF09AAA25CF}"/>
              </a:ext>
            </a:extLst>
          </p:cNvPr>
          <p:cNvSpPr>
            <a:spLocks noGrp="1" noChangeArrowheads="1"/>
          </p:cNvSpPr>
          <p:nvPr>
            <p:ph type="sldNum" sz="quarter" idx="12"/>
          </p:nvPr>
        </p:nvSpPr>
        <p:spPr/>
        <p:txBody>
          <a:bodyPr/>
          <a:lstStyle>
            <a:lvl1pPr>
              <a:defRPr/>
            </a:lvl1pPr>
          </a:lstStyle>
          <a:p>
            <a:pPr>
              <a:defRPr/>
            </a:pPr>
            <a:fld id="{2F7E72EA-A280-41B1-85D1-38AEDD6E3ED5}" type="slidenum">
              <a:rPr lang="it-IT" altLang="en-US"/>
              <a:pPr>
                <a:defRPr/>
              </a:pPr>
              <a:t>‹N›</a:t>
            </a:fld>
            <a:endParaRPr lang="it-IT" altLang="en-US"/>
          </a:p>
        </p:txBody>
      </p:sp>
    </p:spTree>
    <p:extLst>
      <p:ext uri="{BB962C8B-B14F-4D97-AF65-F5344CB8AC3E}">
        <p14:creationId xmlns:p14="http://schemas.microsoft.com/office/powerpoint/2010/main" val="144960853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0FF3D39-717C-4B03-450C-2D5774C1AD8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3C139F3-66B4-EA64-6820-EE3563DD5EF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C06DF11-92D7-68D3-D9D4-2C3FE5437BCE}"/>
              </a:ext>
            </a:extLst>
          </p:cNvPr>
          <p:cNvSpPr>
            <a:spLocks noGrp="1" noChangeArrowheads="1"/>
          </p:cNvSpPr>
          <p:nvPr>
            <p:ph type="sldNum" sz="quarter" idx="12"/>
          </p:nvPr>
        </p:nvSpPr>
        <p:spPr/>
        <p:txBody>
          <a:bodyPr/>
          <a:lstStyle>
            <a:lvl1pPr>
              <a:defRPr/>
            </a:lvl1pPr>
          </a:lstStyle>
          <a:p>
            <a:pPr>
              <a:defRPr/>
            </a:pPr>
            <a:fld id="{E7F801F3-BC96-41D4-9122-84210A56276F}" type="slidenum">
              <a:rPr lang="it-IT" altLang="en-US"/>
              <a:pPr>
                <a:defRPr/>
              </a:pPr>
              <a:t>‹N›</a:t>
            </a:fld>
            <a:endParaRPr lang="it-IT" altLang="en-US"/>
          </a:p>
        </p:txBody>
      </p:sp>
    </p:spTree>
    <p:extLst>
      <p:ext uri="{BB962C8B-B14F-4D97-AF65-F5344CB8AC3E}">
        <p14:creationId xmlns:p14="http://schemas.microsoft.com/office/powerpoint/2010/main" val="286911086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ADF8FB7-3EFD-30ED-76E1-6CC2E73D17E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2C59C472-E042-2851-F9CB-A1B92725605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819C65CB-625A-20AE-4260-FA121DFC4A24}"/>
              </a:ext>
            </a:extLst>
          </p:cNvPr>
          <p:cNvSpPr>
            <a:spLocks noGrp="1" noChangeArrowheads="1"/>
          </p:cNvSpPr>
          <p:nvPr>
            <p:ph type="sldNum" sz="quarter" idx="12"/>
          </p:nvPr>
        </p:nvSpPr>
        <p:spPr/>
        <p:txBody>
          <a:bodyPr/>
          <a:lstStyle>
            <a:lvl1pPr>
              <a:defRPr/>
            </a:lvl1pPr>
          </a:lstStyle>
          <a:p>
            <a:pPr>
              <a:defRPr/>
            </a:pPr>
            <a:fld id="{CCCA41A5-B29F-4743-8981-00E201532B73}" type="slidenum">
              <a:rPr lang="it-IT" altLang="en-US"/>
              <a:pPr>
                <a:defRPr/>
              </a:pPr>
              <a:t>‹N›</a:t>
            </a:fld>
            <a:endParaRPr lang="it-IT" altLang="en-US"/>
          </a:p>
        </p:txBody>
      </p:sp>
    </p:spTree>
    <p:extLst>
      <p:ext uri="{BB962C8B-B14F-4D97-AF65-F5344CB8AC3E}">
        <p14:creationId xmlns:p14="http://schemas.microsoft.com/office/powerpoint/2010/main" val="2437093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101D66-16D3-05FB-B6B0-48F5A3C70DF2}"/>
              </a:ext>
            </a:extLst>
          </p:cNvPr>
          <p:cNvSpPr>
            <a:spLocks noGrp="1" noChangeArrowheads="1"/>
          </p:cNvSpPr>
          <p:nvPr>
            <p:ph type="dt" sz="half" idx="10"/>
          </p:nvPr>
        </p:nvSpPr>
        <p:spPr>
          <a:ln/>
        </p:spPr>
        <p:txBody>
          <a:bodyPr/>
          <a:lstStyle>
            <a:lvl1pPr>
              <a:defRPr/>
            </a:lvl1pPr>
          </a:lstStyle>
          <a:p>
            <a:pPr>
              <a:defRPr/>
            </a:pPr>
            <a:fld id="{6EF89134-83D4-46E2-B15A-B85F55CC6CA4}" type="datetime1">
              <a:rPr lang="it-CH"/>
              <a:pPr>
                <a:defRPr/>
              </a:pPr>
              <a:t>26.04.2024</a:t>
            </a:fld>
            <a:endParaRPr lang="it-IT"/>
          </a:p>
        </p:txBody>
      </p:sp>
      <p:sp>
        <p:nvSpPr>
          <p:cNvPr id="5" name="Rectangle 5">
            <a:extLst>
              <a:ext uri="{FF2B5EF4-FFF2-40B4-BE49-F238E27FC236}">
                <a16:creationId xmlns:a16="http://schemas.microsoft.com/office/drawing/2014/main" id="{5A467E75-B191-7DB8-FDD5-5D5B53D8312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AE3BE881-BC15-512D-3581-61ED66391AFB}"/>
              </a:ext>
            </a:extLst>
          </p:cNvPr>
          <p:cNvSpPr>
            <a:spLocks noGrp="1" noChangeArrowheads="1"/>
          </p:cNvSpPr>
          <p:nvPr>
            <p:ph type="sldNum" sz="quarter" idx="12"/>
          </p:nvPr>
        </p:nvSpPr>
        <p:spPr>
          <a:ln/>
        </p:spPr>
        <p:txBody>
          <a:bodyPr/>
          <a:lstStyle>
            <a:lvl1pPr>
              <a:defRPr/>
            </a:lvl1pPr>
          </a:lstStyle>
          <a:p>
            <a:pPr>
              <a:defRPr/>
            </a:pPr>
            <a:fld id="{A20C8DA9-40D2-43C7-82F6-A6B4A6FEFE35}" type="slidenum">
              <a:rPr lang="it-IT" altLang="en-US"/>
              <a:pPr>
                <a:defRPr/>
              </a:pPr>
              <a:t>‹N›</a:t>
            </a:fld>
            <a:endParaRPr lang="it-IT" altLang="en-US"/>
          </a:p>
        </p:txBody>
      </p:sp>
    </p:spTree>
    <p:extLst>
      <p:ext uri="{BB962C8B-B14F-4D97-AF65-F5344CB8AC3E}">
        <p14:creationId xmlns:p14="http://schemas.microsoft.com/office/powerpoint/2010/main" val="21940429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AB0D628-0CF1-AC08-39A9-F6CA0CCC952E}"/>
              </a:ext>
            </a:extLst>
          </p:cNvPr>
          <p:cNvSpPr>
            <a:spLocks noGrp="1" noChangeArrowheads="1"/>
          </p:cNvSpPr>
          <p:nvPr>
            <p:ph type="dt" sz="half" idx="10"/>
          </p:nvPr>
        </p:nvSpPr>
        <p:spPr>
          <a:ln/>
        </p:spPr>
        <p:txBody>
          <a:bodyPr/>
          <a:lstStyle>
            <a:lvl1pPr>
              <a:defRPr/>
            </a:lvl1pPr>
          </a:lstStyle>
          <a:p>
            <a:pPr>
              <a:defRPr/>
            </a:pPr>
            <a:fld id="{48B91984-D940-4568-9FEF-81785B82F93E}" type="datetime1">
              <a:rPr lang="it-CH"/>
              <a:pPr>
                <a:defRPr/>
              </a:pPr>
              <a:t>26.04.2024</a:t>
            </a:fld>
            <a:endParaRPr lang="it-IT"/>
          </a:p>
        </p:txBody>
      </p:sp>
      <p:sp>
        <p:nvSpPr>
          <p:cNvPr id="5" name="Rectangle 5">
            <a:extLst>
              <a:ext uri="{FF2B5EF4-FFF2-40B4-BE49-F238E27FC236}">
                <a16:creationId xmlns:a16="http://schemas.microsoft.com/office/drawing/2014/main" id="{4ECC6F69-5E56-1537-4579-6564DBEAB01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6BAFD0A4-7F56-D4B9-C286-0D3D5FE92371}"/>
              </a:ext>
            </a:extLst>
          </p:cNvPr>
          <p:cNvSpPr>
            <a:spLocks noGrp="1" noChangeArrowheads="1"/>
          </p:cNvSpPr>
          <p:nvPr>
            <p:ph type="sldNum" sz="quarter" idx="12"/>
          </p:nvPr>
        </p:nvSpPr>
        <p:spPr>
          <a:ln/>
        </p:spPr>
        <p:txBody>
          <a:bodyPr/>
          <a:lstStyle>
            <a:lvl1pPr>
              <a:defRPr/>
            </a:lvl1pPr>
          </a:lstStyle>
          <a:p>
            <a:pPr>
              <a:defRPr/>
            </a:pPr>
            <a:fld id="{33002AC2-09BB-4BEF-83A0-C6B3F05A24C0}" type="slidenum">
              <a:rPr lang="it-IT" altLang="en-US"/>
              <a:pPr>
                <a:defRPr/>
              </a:pPr>
              <a:t>‹N›</a:t>
            </a:fld>
            <a:endParaRPr lang="it-IT" altLang="en-US"/>
          </a:p>
        </p:txBody>
      </p:sp>
    </p:spTree>
    <p:extLst>
      <p:ext uri="{BB962C8B-B14F-4D97-AF65-F5344CB8AC3E}">
        <p14:creationId xmlns:p14="http://schemas.microsoft.com/office/powerpoint/2010/main" val="163109132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B2DA69A-10DB-3A1C-46F5-E8A90D08808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F4242F74-214B-124C-B451-0E6D1E8616A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A6420892-404B-582F-90F8-EADCE3C2A58C}"/>
              </a:ext>
            </a:extLst>
          </p:cNvPr>
          <p:cNvSpPr>
            <a:spLocks noGrp="1" noChangeArrowheads="1"/>
          </p:cNvSpPr>
          <p:nvPr>
            <p:ph type="sldNum" sz="quarter" idx="12"/>
          </p:nvPr>
        </p:nvSpPr>
        <p:spPr/>
        <p:txBody>
          <a:bodyPr/>
          <a:lstStyle>
            <a:lvl1pPr>
              <a:defRPr/>
            </a:lvl1pPr>
          </a:lstStyle>
          <a:p>
            <a:pPr>
              <a:defRPr/>
            </a:pPr>
            <a:fld id="{A32DEC44-466F-4E62-83A7-C7883C141B46}" type="slidenum">
              <a:rPr lang="it-IT" altLang="en-US"/>
              <a:pPr>
                <a:defRPr/>
              </a:pPr>
              <a:t>‹N›</a:t>
            </a:fld>
            <a:endParaRPr lang="it-IT" altLang="en-US"/>
          </a:p>
        </p:txBody>
      </p:sp>
    </p:spTree>
    <p:extLst>
      <p:ext uri="{BB962C8B-B14F-4D97-AF65-F5344CB8AC3E}">
        <p14:creationId xmlns:p14="http://schemas.microsoft.com/office/powerpoint/2010/main" val="414286698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835EA4A-6E62-C180-D09D-A7D90FA9972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9A57E6EB-23B7-0D97-9A43-D004BB544FD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E872052E-2B06-8B1D-856F-3FC399DE03E1}"/>
              </a:ext>
            </a:extLst>
          </p:cNvPr>
          <p:cNvSpPr>
            <a:spLocks noGrp="1" noChangeArrowheads="1"/>
          </p:cNvSpPr>
          <p:nvPr>
            <p:ph type="sldNum" sz="quarter" idx="12"/>
          </p:nvPr>
        </p:nvSpPr>
        <p:spPr/>
        <p:txBody>
          <a:bodyPr/>
          <a:lstStyle>
            <a:lvl1pPr>
              <a:defRPr/>
            </a:lvl1pPr>
          </a:lstStyle>
          <a:p>
            <a:pPr>
              <a:defRPr/>
            </a:pPr>
            <a:fld id="{238D62A2-F561-4787-AFB5-22764AA86597}" type="slidenum">
              <a:rPr lang="it-IT" altLang="en-US"/>
              <a:pPr>
                <a:defRPr/>
              </a:pPr>
              <a:t>‹N›</a:t>
            </a:fld>
            <a:endParaRPr lang="it-IT" altLang="en-US"/>
          </a:p>
        </p:txBody>
      </p:sp>
    </p:spTree>
    <p:extLst>
      <p:ext uri="{BB962C8B-B14F-4D97-AF65-F5344CB8AC3E}">
        <p14:creationId xmlns:p14="http://schemas.microsoft.com/office/powerpoint/2010/main" val="18392905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16DE9B2-D573-C577-4D84-7CDE84639BA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4C90AB6F-9493-48BE-0227-E619B5C28D5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3A1B5A2F-B63A-8338-95E7-0F5423CA57B0}"/>
              </a:ext>
            </a:extLst>
          </p:cNvPr>
          <p:cNvSpPr>
            <a:spLocks noGrp="1" noChangeArrowheads="1"/>
          </p:cNvSpPr>
          <p:nvPr>
            <p:ph type="sldNum" sz="quarter" idx="12"/>
          </p:nvPr>
        </p:nvSpPr>
        <p:spPr/>
        <p:txBody>
          <a:bodyPr/>
          <a:lstStyle>
            <a:lvl1pPr>
              <a:defRPr/>
            </a:lvl1pPr>
          </a:lstStyle>
          <a:p>
            <a:pPr>
              <a:defRPr/>
            </a:pPr>
            <a:fld id="{C6CEE8C4-F73A-4C02-B625-427852430316}" type="slidenum">
              <a:rPr lang="it-IT" altLang="en-US"/>
              <a:pPr>
                <a:defRPr/>
              </a:pPr>
              <a:t>‹N›</a:t>
            </a:fld>
            <a:endParaRPr lang="it-IT" altLang="en-US"/>
          </a:p>
        </p:txBody>
      </p:sp>
    </p:spTree>
    <p:extLst>
      <p:ext uri="{BB962C8B-B14F-4D97-AF65-F5344CB8AC3E}">
        <p14:creationId xmlns:p14="http://schemas.microsoft.com/office/powerpoint/2010/main" val="307736256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063FBF1-0C7E-ED5A-313A-ABCCABE208C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725C3DF2-6C09-F595-2882-BD8AA2B8C81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7E74DF1A-A8AE-487D-97DD-5B028FBA2EA0}"/>
              </a:ext>
            </a:extLst>
          </p:cNvPr>
          <p:cNvSpPr>
            <a:spLocks noGrp="1" noChangeArrowheads="1"/>
          </p:cNvSpPr>
          <p:nvPr>
            <p:ph type="sldNum" sz="quarter" idx="12"/>
          </p:nvPr>
        </p:nvSpPr>
        <p:spPr/>
        <p:txBody>
          <a:bodyPr/>
          <a:lstStyle>
            <a:lvl1pPr>
              <a:defRPr/>
            </a:lvl1pPr>
          </a:lstStyle>
          <a:p>
            <a:pPr>
              <a:defRPr/>
            </a:pPr>
            <a:fld id="{DD5AC062-49F8-4148-86A4-D6463E0C5F12}" type="slidenum">
              <a:rPr lang="it-IT" altLang="en-US"/>
              <a:pPr>
                <a:defRPr/>
              </a:pPr>
              <a:t>‹N›</a:t>
            </a:fld>
            <a:endParaRPr lang="it-IT" altLang="en-US"/>
          </a:p>
        </p:txBody>
      </p:sp>
    </p:spTree>
    <p:extLst>
      <p:ext uri="{BB962C8B-B14F-4D97-AF65-F5344CB8AC3E}">
        <p14:creationId xmlns:p14="http://schemas.microsoft.com/office/powerpoint/2010/main" val="230003857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E8F4F86-DE59-C15C-D5A0-43A34907759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FA144E10-7173-9047-3978-740BFBCC27F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709FBB0D-428B-69E2-4CFC-B4233CCF33BE}"/>
              </a:ext>
            </a:extLst>
          </p:cNvPr>
          <p:cNvSpPr>
            <a:spLocks noGrp="1" noChangeArrowheads="1"/>
          </p:cNvSpPr>
          <p:nvPr>
            <p:ph type="sldNum" sz="quarter" idx="12"/>
          </p:nvPr>
        </p:nvSpPr>
        <p:spPr/>
        <p:txBody>
          <a:bodyPr/>
          <a:lstStyle>
            <a:lvl1pPr>
              <a:defRPr/>
            </a:lvl1pPr>
          </a:lstStyle>
          <a:p>
            <a:pPr>
              <a:defRPr/>
            </a:pPr>
            <a:fld id="{E1BC3CCE-BEA8-414D-9BF6-5ED1F7038021}" type="slidenum">
              <a:rPr lang="it-IT" altLang="en-US"/>
              <a:pPr>
                <a:defRPr/>
              </a:pPr>
              <a:t>‹N›</a:t>
            </a:fld>
            <a:endParaRPr lang="it-IT" altLang="en-US"/>
          </a:p>
        </p:txBody>
      </p:sp>
    </p:spTree>
    <p:extLst>
      <p:ext uri="{BB962C8B-B14F-4D97-AF65-F5344CB8AC3E}">
        <p14:creationId xmlns:p14="http://schemas.microsoft.com/office/powerpoint/2010/main" val="305128593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1BEFBC4-074F-851A-1DDD-943830ADB99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710FC587-0D43-02FB-E6F5-22CD8060818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3FB75703-2B66-457C-40BB-25B464B8DB06}"/>
              </a:ext>
            </a:extLst>
          </p:cNvPr>
          <p:cNvSpPr>
            <a:spLocks noGrp="1" noChangeArrowheads="1"/>
          </p:cNvSpPr>
          <p:nvPr>
            <p:ph type="sldNum" sz="quarter" idx="12"/>
          </p:nvPr>
        </p:nvSpPr>
        <p:spPr/>
        <p:txBody>
          <a:bodyPr/>
          <a:lstStyle>
            <a:lvl1pPr>
              <a:defRPr/>
            </a:lvl1pPr>
          </a:lstStyle>
          <a:p>
            <a:pPr>
              <a:defRPr/>
            </a:pPr>
            <a:fld id="{95C6B68E-9DA9-4656-A7EB-3A20D944711A}" type="slidenum">
              <a:rPr lang="it-IT" altLang="en-US"/>
              <a:pPr>
                <a:defRPr/>
              </a:pPr>
              <a:t>‹N›</a:t>
            </a:fld>
            <a:endParaRPr lang="it-IT" altLang="en-US"/>
          </a:p>
        </p:txBody>
      </p:sp>
    </p:spTree>
    <p:extLst>
      <p:ext uri="{BB962C8B-B14F-4D97-AF65-F5344CB8AC3E}">
        <p14:creationId xmlns:p14="http://schemas.microsoft.com/office/powerpoint/2010/main" val="352718111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5F97ED2-AD7B-B9C1-CE3B-F91EA40C4F1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D706968-5F31-369C-C13F-42006B01AB3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F91191AD-48CE-768D-137D-3EA666770491}"/>
              </a:ext>
            </a:extLst>
          </p:cNvPr>
          <p:cNvSpPr>
            <a:spLocks noGrp="1" noChangeArrowheads="1"/>
          </p:cNvSpPr>
          <p:nvPr>
            <p:ph type="sldNum" sz="quarter" idx="12"/>
          </p:nvPr>
        </p:nvSpPr>
        <p:spPr/>
        <p:txBody>
          <a:bodyPr/>
          <a:lstStyle>
            <a:lvl1pPr>
              <a:defRPr/>
            </a:lvl1pPr>
          </a:lstStyle>
          <a:p>
            <a:pPr>
              <a:defRPr/>
            </a:pPr>
            <a:fld id="{70AFCB0E-69A0-4CBB-8568-4D0FA5BA1C15}" type="slidenum">
              <a:rPr lang="it-IT" altLang="en-US"/>
              <a:pPr>
                <a:defRPr/>
              </a:pPr>
              <a:t>‹N›</a:t>
            </a:fld>
            <a:endParaRPr lang="it-IT" altLang="en-US"/>
          </a:p>
        </p:txBody>
      </p:sp>
    </p:spTree>
    <p:extLst>
      <p:ext uri="{BB962C8B-B14F-4D97-AF65-F5344CB8AC3E}">
        <p14:creationId xmlns:p14="http://schemas.microsoft.com/office/powerpoint/2010/main" val="118346589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3EB79A6-A3E0-7E31-7B20-BC151D8E917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DAC39A4F-6E27-8648-2906-7096BA84369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DD52EC6-472D-8E2F-0D96-0AB7F2B40FA1}"/>
              </a:ext>
            </a:extLst>
          </p:cNvPr>
          <p:cNvSpPr>
            <a:spLocks noGrp="1" noChangeArrowheads="1"/>
          </p:cNvSpPr>
          <p:nvPr>
            <p:ph type="sldNum" sz="quarter" idx="12"/>
          </p:nvPr>
        </p:nvSpPr>
        <p:spPr/>
        <p:txBody>
          <a:bodyPr/>
          <a:lstStyle>
            <a:lvl1pPr>
              <a:defRPr/>
            </a:lvl1pPr>
          </a:lstStyle>
          <a:p>
            <a:pPr>
              <a:defRPr/>
            </a:pPr>
            <a:fld id="{D4EE746A-0A5E-4A6B-B9FE-1BED2C9CFCB2}" type="slidenum">
              <a:rPr lang="it-IT" altLang="en-US"/>
              <a:pPr>
                <a:defRPr/>
              </a:pPr>
              <a:t>‹N›</a:t>
            </a:fld>
            <a:endParaRPr lang="it-IT" altLang="en-US"/>
          </a:p>
        </p:txBody>
      </p:sp>
    </p:spTree>
    <p:extLst>
      <p:ext uri="{BB962C8B-B14F-4D97-AF65-F5344CB8AC3E}">
        <p14:creationId xmlns:p14="http://schemas.microsoft.com/office/powerpoint/2010/main" val="43845259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F0100CC-DE75-6BF5-F4A5-4E5271B0B1F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35394C8C-40F1-E9BB-23F5-3AA0D4BEDAD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5270F36B-7854-0FFB-BB71-B5E3DECE75B7}"/>
              </a:ext>
            </a:extLst>
          </p:cNvPr>
          <p:cNvSpPr>
            <a:spLocks noGrp="1" noChangeArrowheads="1"/>
          </p:cNvSpPr>
          <p:nvPr>
            <p:ph type="sldNum" sz="quarter" idx="12"/>
          </p:nvPr>
        </p:nvSpPr>
        <p:spPr/>
        <p:txBody>
          <a:bodyPr/>
          <a:lstStyle>
            <a:lvl1pPr>
              <a:defRPr/>
            </a:lvl1pPr>
          </a:lstStyle>
          <a:p>
            <a:pPr>
              <a:defRPr/>
            </a:pPr>
            <a:fld id="{417EC648-AB10-4B9E-8C3F-E524BFA4C001}" type="slidenum">
              <a:rPr lang="it-IT" altLang="en-US"/>
              <a:pPr>
                <a:defRPr/>
              </a:pPr>
              <a:t>‹N›</a:t>
            </a:fld>
            <a:endParaRPr lang="it-IT" altLang="en-US"/>
          </a:p>
        </p:txBody>
      </p:sp>
    </p:spTree>
    <p:extLst>
      <p:ext uri="{BB962C8B-B14F-4D97-AF65-F5344CB8AC3E}">
        <p14:creationId xmlns:p14="http://schemas.microsoft.com/office/powerpoint/2010/main" val="37470490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FB9D5CC-2DAA-F457-8279-524F0DF1AEA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E5849719-A162-D161-F9D2-2AA859E7694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6D383E48-2586-32B6-8D46-F592271F4122}"/>
              </a:ext>
            </a:extLst>
          </p:cNvPr>
          <p:cNvSpPr>
            <a:spLocks noGrp="1" noChangeArrowheads="1"/>
          </p:cNvSpPr>
          <p:nvPr>
            <p:ph type="sldNum" sz="quarter" idx="12"/>
          </p:nvPr>
        </p:nvSpPr>
        <p:spPr/>
        <p:txBody>
          <a:bodyPr/>
          <a:lstStyle>
            <a:lvl1pPr>
              <a:defRPr/>
            </a:lvl1pPr>
          </a:lstStyle>
          <a:p>
            <a:pPr>
              <a:defRPr/>
            </a:pPr>
            <a:fld id="{2F6BBC42-CE93-42AC-9AC3-8CFD70E7A08D}" type="slidenum">
              <a:rPr lang="it-IT" altLang="en-US"/>
              <a:pPr>
                <a:defRPr/>
              </a:pPr>
              <a:t>‹N›</a:t>
            </a:fld>
            <a:endParaRPr lang="it-IT" altLang="en-US"/>
          </a:p>
        </p:txBody>
      </p:sp>
    </p:spTree>
    <p:extLst>
      <p:ext uri="{BB962C8B-B14F-4D97-AF65-F5344CB8AC3E}">
        <p14:creationId xmlns:p14="http://schemas.microsoft.com/office/powerpoint/2010/main" val="38613697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BF6C931-EF5B-F2F7-F5B5-58BD053293C3}"/>
              </a:ext>
            </a:extLst>
          </p:cNvPr>
          <p:cNvSpPr>
            <a:spLocks noGrp="1" noChangeArrowheads="1"/>
          </p:cNvSpPr>
          <p:nvPr>
            <p:ph type="dt" sz="half" idx="10"/>
          </p:nvPr>
        </p:nvSpPr>
        <p:spPr>
          <a:ln/>
        </p:spPr>
        <p:txBody>
          <a:bodyPr/>
          <a:lstStyle>
            <a:lvl1pPr>
              <a:defRPr/>
            </a:lvl1pPr>
          </a:lstStyle>
          <a:p>
            <a:pPr>
              <a:defRPr/>
            </a:pPr>
            <a:fld id="{E5C723B5-1328-4575-9BB6-E70053308C48}" type="datetime1">
              <a:rPr lang="it-CH"/>
              <a:pPr>
                <a:defRPr/>
              </a:pPr>
              <a:t>26.04.2024</a:t>
            </a:fld>
            <a:endParaRPr lang="it-IT"/>
          </a:p>
        </p:txBody>
      </p:sp>
      <p:sp>
        <p:nvSpPr>
          <p:cNvPr id="5" name="Rectangle 5">
            <a:extLst>
              <a:ext uri="{FF2B5EF4-FFF2-40B4-BE49-F238E27FC236}">
                <a16:creationId xmlns:a16="http://schemas.microsoft.com/office/drawing/2014/main" id="{22FA93D1-EB34-4E8C-B165-E59AC6781A2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439FEDBB-1753-7AC0-9A56-4F3EAA5BFD3F}"/>
              </a:ext>
            </a:extLst>
          </p:cNvPr>
          <p:cNvSpPr>
            <a:spLocks noGrp="1" noChangeArrowheads="1"/>
          </p:cNvSpPr>
          <p:nvPr>
            <p:ph type="sldNum" sz="quarter" idx="12"/>
          </p:nvPr>
        </p:nvSpPr>
        <p:spPr>
          <a:ln/>
        </p:spPr>
        <p:txBody>
          <a:bodyPr/>
          <a:lstStyle>
            <a:lvl1pPr>
              <a:defRPr/>
            </a:lvl1pPr>
          </a:lstStyle>
          <a:p>
            <a:pPr>
              <a:defRPr/>
            </a:pPr>
            <a:fld id="{90A41190-6B63-4BBF-9DD8-B1D9844CF0C4}" type="slidenum">
              <a:rPr lang="it-IT" altLang="en-US"/>
              <a:pPr>
                <a:defRPr/>
              </a:pPr>
              <a:t>‹N›</a:t>
            </a:fld>
            <a:endParaRPr lang="it-IT" altLang="en-US"/>
          </a:p>
        </p:txBody>
      </p:sp>
    </p:spTree>
    <p:extLst>
      <p:ext uri="{BB962C8B-B14F-4D97-AF65-F5344CB8AC3E}">
        <p14:creationId xmlns:p14="http://schemas.microsoft.com/office/powerpoint/2010/main" val="387895687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77FB571-FBB8-E3EE-6BAB-C7B017E17EF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BE311592-C9EC-6369-9679-4D1B3130F2D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C8CD74D2-F164-CB7A-94B4-5DA417989321}"/>
              </a:ext>
            </a:extLst>
          </p:cNvPr>
          <p:cNvSpPr>
            <a:spLocks noGrp="1" noChangeArrowheads="1"/>
          </p:cNvSpPr>
          <p:nvPr>
            <p:ph type="sldNum" sz="quarter" idx="12"/>
          </p:nvPr>
        </p:nvSpPr>
        <p:spPr/>
        <p:txBody>
          <a:bodyPr/>
          <a:lstStyle>
            <a:lvl1pPr>
              <a:defRPr/>
            </a:lvl1pPr>
          </a:lstStyle>
          <a:p>
            <a:pPr>
              <a:defRPr/>
            </a:pPr>
            <a:fld id="{81CE9F67-298B-49DA-AEA2-3DD513320987}" type="slidenum">
              <a:rPr lang="it-IT" altLang="en-US"/>
              <a:pPr>
                <a:defRPr/>
              </a:pPr>
              <a:t>‹N›</a:t>
            </a:fld>
            <a:endParaRPr lang="it-IT" altLang="en-US"/>
          </a:p>
        </p:txBody>
      </p:sp>
    </p:spTree>
    <p:extLst>
      <p:ext uri="{BB962C8B-B14F-4D97-AF65-F5344CB8AC3E}">
        <p14:creationId xmlns:p14="http://schemas.microsoft.com/office/powerpoint/2010/main" val="228650319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D3B098A-C8A5-7061-1471-E143ECA6542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195EE8AE-A13F-88F8-3796-EB4C3C2F1BC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A8A1E203-509C-91D5-19B1-9C2D52D15790}"/>
              </a:ext>
            </a:extLst>
          </p:cNvPr>
          <p:cNvSpPr>
            <a:spLocks noGrp="1" noChangeArrowheads="1"/>
          </p:cNvSpPr>
          <p:nvPr>
            <p:ph type="sldNum" sz="quarter" idx="12"/>
          </p:nvPr>
        </p:nvSpPr>
        <p:spPr/>
        <p:txBody>
          <a:bodyPr/>
          <a:lstStyle>
            <a:lvl1pPr>
              <a:defRPr/>
            </a:lvl1pPr>
          </a:lstStyle>
          <a:p>
            <a:pPr>
              <a:defRPr/>
            </a:pPr>
            <a:fld id="{4A68D3DC-C883-4DAB-A4EB-EE41A1036497}" type="slidenum">
              <a:rPr lang="it-IT" altLang="en-US"/>
              <a:pPr>
                <a:defRPr/>
              </a:pPr>
              <a:t>‹N›</a:t>
            </a:fld>
            <a:endParaRPr lang="it-IT" altLang="en-US"/>
          </a:p>
        </p:txBody>
      </p:sp>
    </p:spTree>
    <p:extLst>
      <p:ext uri="{BB962C8B-B14F-4D97-AF65-F5344CB8AC3E}">
        <p14:creationId xmlns:p14="http://schemas.microsoft.com/office/powerpoint/2010/main" val="128606771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206634E-E8E9-0F54-E542-777045EC858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4A99118-A467-4EAD-8728-AF4306B79D00}" type="datetime1">
              <a:rPr lang="it-CH"/>
              <a:pPr>
                <a:defRPr/>
              </a:pPr>
              <a:t>26.04.2024</a:t>
            </a:fld>
            <a:endParaRPr lang="it-IT"/>
          </a:p>
        </p:txBody>
      </p:sp>
      <p:sp>
        <p:nvSpPr>
          <p:cNvPr id="7" name="Rectangle 5">
            <a:extLst>
              <a:ext uri="{FF2B5EF4-FFF2-40B4-BE49-F238E27FC236}">
                <a16:creationId xmlns:a16="http://schemas.microsoft.com/office/drawing/2014/main" id="{32F84B09-DBEA-A017-7CEA-1AA97B799D2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EB8DF8FA-5274-9B4D-6348-6B2094C3AD89}"/>
              </a:ext>
            </a:extLst>
          </p:cNvPr>
          <p:cNvSpPr>
            <a:spLocks noGrp="1" noChangeArrowheads="1"/>
          </p:cNvSpPr>
          <p:nvPr>
            <p:ph type="sldNum" sz="quarter" idx="12"/>
          </p:nvPr>
        </p:nvSpPr>
        <p:spPr/>
        <p:txBody>
          <a:bodyPr/>
          <a:lstStyle>
            <a:lvl1pPr>
              <a:defRPr/>
            </a:lvl1pPr>
          </a:lstStyle>
          <a:p>
            <a:pPr>
              <a:defRPr/>
            </a:pPr>
            <a:fld id="{38DF41AA-C95B-40AA-84A0-1B30DEE2AC43}" type="slidenum">
              <a:rPr lang="it-IT" altLang="en-US"/>
              <a:pPr>
                <a:defRPr/>
              </a:pPr>
              <a:t>‹N›</a:t>
            </a:fld>
            <a:endParaRPr lang="it-IT" altLang="en-US"/>
          </a:p>
        </p:txBody>
      </p:sp>
    </p:spTree>
    <p:extLst>
      <p:ext uri="{BB962C8B-B14F-4D97-AF65-F5344CB8AC3E}">
        <p14:creationId xmlns:p14="http://schemas.microsoft.com/office/powerpoint/2010/main" val="130377890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7F1BD17-5832-4630-8986-7A7B5AC3337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81174F65-73C7-48CE-A6F9-2F6131590BA1}" type="datetime1">
              <a:rPr lang="it-CH"/>
              <a:pPr>
                <a:defRPr/>
              </a:pPr>
              <a:t>26.04.2024</a:t>
            </a:fld>
            <a:endParaRPr lang="it-IT"/>
          </a:p>
        </p:txBody>
      </p:sp>
      <p:sp>
        <p:nvSpPr>
          <p:cNvPr id="6" name="Rectangle 5">
            <a:extLst>
              <a:ext uri="{FF2B5EF4-FFF2-40B4-BE49-F238E27FC236}">
                <a16:creationId xmlns:a16="http://schemas.microsoft.com/office/drawing/2014/main" id="{83ED36CE-A826-A3AD-96D7-A5ED8A9AD2B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CA654BBB-930E-BE50-64F3-F09DCCA55D6A}"/>
              </a:ext>
            </a:extLst>
          </p:cNvPr>
          <p:cNvSpPr>
            <a:spLocks noGrp="1" noChangeArrowheads="1"/>
          </p:cNvSpPr>
          <p:nvPr>
            <p:ph type="sldNum" sz="quarter" idx="12"/>
          </p:nvPr>
        </p:nvSpPr>
        <p:spPr/>
        <p:txBody>
          <a:bodyPr/>
          <a:lstStyle>
            <a:lvl1pPr>
              <a:defRPr/>
            </a:lvl1pPr>
          </a:lstStyle>
          <a:p>
            <a:pPr>
              <a:defRPr/>
            </a:pPr>
            <a:fld id="{6AF8377D-B59B-43D2-A683-97D7372D7697}" type="slidenum">
              <a:rPr lang="it-IT" altLang="en-US"/>
              <a:pPr>
                <a:defRPr/>
              </a:pPr>
              <a:t>‹N›</a:t>
            </a:fld>
            <a:endParaRPr lang="it-IT" altLang="en-US"/>
          </a:p>
        </p:txBody>
      </p:sp>
    </p:spTree>
    <p:extLst>
      <p:ext uri="{BB962C8B-B14F-4D97-AF65-F5344CB8AC3E}">
        <p14:creationId xmlns:p14="http://schemas.microsoft.com/office/powerpoint/2010/main" val="355527769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7C6CE77-1C47-5CA9-4463-4B96C3D2C42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16F9E076-F0D1-9131-F5D5-2CCD7FF32CF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70AB2D31-40CA-EF20-E15C-8846548A24E6}"/>
              </a:ext>
            </a:extLst>
          </p:cNvPr>
          <p:cNvSpPr>
            <a:spLocks noGrp="1" noChangeArrowheads="1"/>
          </p:cNvSpPr>
          <p:nvPr>
            <p:ph type="sldNum" sz="quarter" idx="12"/>
          </p:nvPr>
        </p:nvSpPr>
        <p:spPr/>
        <p:txBody>
          <a:bodyPr/>
          <a:lstStyle>
            <a:lvl1pPr>
              <a:defRPr/>
            </a:lvl1pPr>
          </a:lstStyle>
          <a:p>
            <a:pPr>
              <a:defRPr/>
            </a:pPr>
            <a:fld id="{ADA2D71F-D92D-40B6-A5EA-76C7B81B8672}" type="slidenum">
              <a:rPr lang="it-IT" altLang="en-US"/>
              <a:pPr>
                <a:defRPr/>
              </a:pPr>
              <a:t>‹N›</a:t>
            </a:fld>
            <a:endParaRPr lang="it-IT" altLang="en-US"/>
          </a:p>
        </p:txBody>
      </p:sp>
    </p:spTree>
    <p:extLst>
      <p:ext uri="{BB962C8B-B14F-4D97-AF65-F5344CB8AC3E}">
        <p14:creationId xmlns:p14="http://schemas.microsoft.com/office/powerpoint/2010/main" val="38160542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DF39967-68A6-CEA3-7C75-79C5996345A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407CE7B4-768D-0666-1D82-B0B8A82B3E6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4C4F27F-BC6B-6141-8FBC-9B0670FA7D17}"/>
              </a:ext>
            </a:extLst>
          </p:cNvPr>
          <p:cNvSpPr>
            <a:spLocks noGrp="1" noChangeArrowheads="1"/>
          </p:cNvSpPr>
          <p:nvPr>
            <p:ph type="sldNum" sz="quarter" idx="12"/>
          </p:nvPr>
        </p:nvSpPr>
        <p:spPr/>
        <p:txBody>
          <a:bodyPr/>
          <a:lstStyle>
            <a:lvl1pPr>
              <a:defRPr/>
            </a:lvl1pPr>
          </a:lstStyle>
          <a:p>
            <a:pPr>
              <a:defRPr/>
            </a:pPr>
            <a:fld id="{A5EB2922-ECC7-4B7F-9279-DFC24C47E11C}" type="slidenum">
              <a:rPr lang="it-IT" altLang="en-US"/>
              <a:pPr>
                <a:defRPr/>
              </a:pPr>
              <a:t>‹N›</a:t>
            </a:fld>
            <a:endParaRPr lang="it-IT" altLang="en-US"/>
          </a:p>
        </p:txBody>
      </p:sp>
    </p:spTree>
    <p:extLst>
      <p:ext uri="{BB962C8B-B14F-4D97-AF65-F5344CB8AC3E}">
        <p14:creationId xmlns:p14="http://schemas.microsoft.com/office/powerpoint/2010/main" val="119796882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181ADAC-2498-A2B7-6B72-80D540CC89A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6E108BD3-5E86-54C4-6A42-CC0F2162485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2B137ED0-BB3C-3FBE-3D41-29009397981A}"/>
              </a:ext>
            </a:extLst>
          </p:cNvPr>
          <p:cNvSpPr>
            <a:spLocks noGrp="1" noChangeArrowheads="1"/>
          </p:cNvSpPr>
          <p:nvPr>
            <p:ph type="sldNum" sz="quarter" idx="12"/>
          </p:nvPr>
        </p:nvSpPr>
        <p:spPr/>
        <p:txBody>
          <a:bodyPr/>
          <a:lstStyle>
            <a:lvl1pPr>
              <a:defRPr/>
            </a:lvl1pPr>
          </a:lstStyle>
          <a:p>
            <a:pPr>
              <a:defRPr/>
            </a:pPr>
            <a:fld id="{42E2DD09-2C70-4635-ADAD-ED026244C4F5}" type="slidenum">
              <a:rPr lang="it-IT" altLang="en-US"/>
              <a:pPr>
                <a:defRPr/>
              </a:pPr>
              <a:t>‹N›</a:t>
            </a:fld>
            <a:endParaRPr lang="it-IT" altLang="en-US"/>
          </a:p>
        </p:txBody>
      </p:sp>
    </p:spTree>
    <p:extLst>
      <p:ext uri="{BB962C8B-B14F-4D97-AF65-F5344CB8AC3E}">
        <p14:creationId xmlns:p14="http://schemas.microsoft.com/office/powerpoint/2010/main" val="278894592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8411DDF-6B17-F2E9-69B6-47930D0A56E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E386B6DC-8D6E-5126-3524-95B36370F5D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79474E6D-A588-0F49-2BCE-33FABD37B345}"/>
              </a:ext>
            </a:extLst>
          </p:cNvPr>
          <p:cNvSpPr>
            <a:spLocks noGrp="1" noChangeArrowheads="1"/>
          </p:cNvSpPr>
          <p:nvPr>
            <p:ph type="sldNum" sz="quarter" idx="12"/>
          </p:nvPr>
        </p:nvSpPr>
        <p:spPr/>
        <p:txBody>
          <a:bodyPr/>
          <a:lstStyle>
            <a:lvl1pPr>
              <a:defRPr/>
            </a:lvl1pPr>
          </a:lstStyle>
          <a:p>
            <a:pPr>
              <a:defRPr/>
            </a:pPr>
            <a:fld id="{16BCA7EB-F62F-4159-B63E-B07A693DF47B}" type="slidenum">
              <a:rPr lang="it-IT" altLang="en-US"/>
              <a:pPr>
                <a:defRPr/>
              </a:pPr>
              <a:t>‹N›</a:t>
            </a:fld>
            <a:endParaRPr lang="it-IT" altLang="en-US"/>
          </a:p>
        </p:txBody>
      </p:sp>
    </p:spTree>
    <p:extLst>
      <p:ext uri="{BB962C8B-B14F-4D97-AF65-F5344CB8AC3E}">
        <p14:creationId xmlns:p14="http://schemas.microsoft.com/office/powerpoint/2010/main" val="68377460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D4CC06C-11FF-B73C-02D1-126AB7DA8E5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B3B81590-5BFA-8468-C33E-641AB3D2A70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11ED037D-3FE8-7A52-6B84-51D27BB7470E}"/>
              </a:ext>
            </a:extLst>
          </p:cNvPr>
          <p:cNvSpPr>
            <a:spLocks noGrp="1" noChangeArrowheads="1"/>
          </p:cNvSpPr>
          <p:nvPr>
            <p:ph type="sldNum" sz="quarter" idx="12"/>
          </p:nvPr>
        </p:nvSpPr>
        <p:spPr/>
        <p:txBody>
          <a:bodyPr/>
          <a:lstStyle>
            <a:lvl1pPr>
              <a:defRPr/>
            </a:lvl1pPr>
          </a:lstStyle>
          <a:p>
            <a:pPr>
              <a:defRPr/>
            </a:pPr>
            <a:fld id="{151AFBD5-1D50-43E2-B9D6-BCBFE81FF3B4}" type="slidenum">
              <a:rPr lang="it-IT" altLang="en-US"/>
              <a:pPr>
                <a:defRPr/>
              </a:pPr>
              <a:t>‹N›</a:t>
            </a:fld>
            <a:endParaRPr lang="it-IT" altLang="en-US"/>
          </a:p>
        </p:txBody>
      </p:sp>
    </p:spTree>
    <p:extLst>
      <p:ext uri="{BB962C8B-B14F-4D97-AF65-F5344CB8AC3E}">
        <p14:creationId xmlns:p14="http://schemas.microsoft.com/office/powerpoint/2010/main" val="199744611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D1D87D3-CC4A-E979-EED5-73A6DD5C284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4E1FF79E-8315-D14E-FC18-6A74D293927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5F49C1A9-8D3B-2E21-79A4-83870CEF0418}"/>
              </a:ext>
            </a:extLst>
          </p:cNvPr>
          <p:cNvSpPr>
            <a:spLocks noGrp="1" noChangeArrowheads="1"/>
          </p:cNvSpPr>
          <p:nvPr>
            <p:ph type="sldNum" sz="quarter" idx="12"/>
          </p:nvPr>
        </p:nvSpPr>
        <p:spPr/>
        <p:txBody>
          <a:bodyPr/>
          <a:lstStyle>
            <a:lvl1pPr>
              <a:defRPr/>
            </a:lvl1pPr>
          </a:lstStyle>
          <a:p>
            <a:pPr>
              <a:defRPr/>
            </a:pPr>
            <a:fld id="{80EC1940-7594-422B-89D0-C8B8A8E78A83}" type="slidenum">
              <a:rPr lang="it-IT" altLang="en-US"/>
              <a:pPr>
                <a:defRPr/>
              </a:pPr>
              <a:t>‹N›</a:t>
            </a:fld>
            <a:endParaRPr lang="it-IT" altLang="en-US"/>
          </a:p>
        </p:txBody>
      </p:sp>
    </p:spTree>
    <p:extLst>
      <p:ext uri="{BB962C8B-B14F-4D97-AF65-F5344CB8AC3E}">
        <p14:creationId xmlns:p14="http://schemas.microsoft.com/office/powerpoint/2010/main" val="3935345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093E9FF-156D-B496-BCA8-E69D444EFA33}"/>
              </a:ext>
            </a:extLst>
          </p:cNvPr>
          <p:cNvSpPr>
            <a:spLocks noGrp="1" noChangeArrowheads="1"/>
          </p:cNvSpPr>
          <p:nvPr>
            <p:ph type="dt" sz="half" idx="10"/>
          </p:nvPr>
        </p:nvSpPr>
        <p:spPr>
          <a:ln/>
        </p:spPr>
        <p:txBody>
          <a:bodyPr/>
          <a:lstStyle>
            <a:lvl1pPr>
              <a:defRPr/>
            </a:lvl1pPr>
          </a:lstStyle>
          <a:p>
            <a:pPr>
              <a:defRPr/>
            </a:pPr>
            <a:fld id="{F3ED0482-642E-4D52-8FA1-3E0C74CFE7DA}" type="datetime1">
              <a:rPr lang="it-CH"/>
              <a:pPr>
                <a:defRPr/>
              </a:pPr>
              <a:t>26.04.2024</a:t>
            </a:fld>
            <a:endParaRPr lang="it-IT"/>
          </a:p>
        </p:txBody>
      </p:sp>
      <p:sp>
        <p:nvSpPr>
          <p:cNvPr id="5" name="Rectangle 5">
            <a:extLst>
              <a:ext uri="{FF2B5EF4-FFF2-40B4-BE49-F238E27FC236}">
                <a16:creationId xmlns:a16="http://schemas.microsoft.com/office/drawing/2014/main" id="{AF9EA0A8-6B02-7BDC-EEBF-8C13423EA27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63AE7438-B324-950B-F79D-483CD50590A6}"/>
              </a:ext>
            </a:extLst>
          </p:cNvPr>
          <p:cNvSpPr>
            <a:spLocks noGrp="1" noChangeArrowheads="1"/>
          </p:cNvSpPr>
          <p:nvPr>
            <p:ph type="sldNum" sz="quarter" idx="12"/>
          </p:nvPr>
        </p:nvSpPr>
        <p:spPr>
          <a:ln/>
        </p:spPr>
        <p:txBody>
          <a:bodyPr/>
          <a:lstStyle>
            <a:lvl1pPr>
              <a:defRPr/>
            </a:lvl1pPr>
          </a:lstStyle>
          <a:p>
            <a:pPr>
              <a:defRPr/>
            </a:pPr>
            <a:fld id="{DFE975B0-5AF1-4F0A-8EAA-06CEEF93E5FB}" type="slidenum">
              <a:rPr lang="it-IT" altLang="en-US"/>
              <a:pPr>
                <a:defRPr/>
              </a:pPr>
              <a:t>‹N›</a:t>
            </a:fld>
            <a:endParaRPr lang="it-IT" altLang="en-US"/>
          </a:p>
        </p:txBody>
      </p:sp>
    </p:spTree>
    <p:extLst>
      <p:ext uri="{BB962C8B-B14F-4D97-AF65-F5344CB8AC3E}">
        <p14:creationId xmlns:p14="http://schemas.microsoft.com/office/powerpoint/2010/main" val="127633591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C1E1C5B-2451-968C-8919-EE3AD0029D1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52CE7EDD-0C11-8A02-0E42-CBEDC439F46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7AC71152-B820-C81B-DE70-866B4377A787}"/>
              </a:ext>
            </a:extLst>
          </p:cNvPr>
          <p:cNvSpPr>
            <a:spLocks noGrp="1" noChangeArrowheads="1"/>
          </p:cNvSpPr>
          <p:nvPr>
            <p:ph type="sldNum" sz="quarter" idx="12"/>
          </p:nvPr>
        </p:nvSpPr>
        <p:spPr/>
        <p:txBody>
          <a:bodyPr/>
          <a:lstStyle>
            <a:lvl1pPr>
              <a:defRPr/>
            </a:lvl1pPr>
          </a:lstStyle>
          <a:p>
            <a:pPr>
              <a:defRPr/>
            </a:pPr>
            <a:fld id="{31BC47D2-CCA3-45B5-9B89-5CBC007F748B}" type="slidenum">
              <a:rPr lang="it-IT" altLang="en-US"/>
              <a:pPr>
                <a:defRPr/>
              </a:pPr>
              <a:t>‹N›</a:t>
            </a:fld>
            <a:endParaRPr lang="it-IT" altLang="en-US"/>
          </a:p>
        </p:txBody>
      </p:sp>
    </p:spTree>
    <p:extLst>
      <p:ext uri="{BB962C8B-B14F-4D97-AF65-F5344CB8AC3E}">
        <p14:creationId xmlns:p14="http://schemas.microsoft.com/office/powerpoint/2010/main" val="313795863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9AEF222-4189-F52E-6164-97A1856A67E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944A0801-86AE-EE25-199A-4AF5BF4A54C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A4EF9FD7-37CE-C259-3120-74EAB4412CBD}"/>
              </a:ext>
            </a:extLst>
          </p:cNvPr>
          <p:cNvSpPr>
            <a:spLocks noGrp="1" noChangeArrowheads="1"/>
          </p:cNvSpPr>
          <p:nvPr>
            <p:ph type="sldNum" sz="quarter" idx="12"/>
          </p:nvPr>
        </p:nvSpPr>
        <p:spPr/>
        <p:txBody>
          <a:bodyPr/>
          <a:lstStyle>
            <a:lvl1pPr>
              <a:defRPr/>
            </a:lvl1pPr>
          </a:lstStyle>
          <a:p>
            <a:pPr>
              <a:defRPr/>
            </a:pPr>
            <a:fld id="{09E150AA-543E-4A6B-A981-26602E3795C6}" type="slidenum">
              <a:rPr lang="it-IT" altLang="en-US"/>
              <a:pPr>
                <a:defRPr/>
              </a:pPr>
              <a:t>‹N›</a:t>
            </a:fld>
            <a:endParaRPr lang="it-IT" altLang="en-US"/>
          </a:p>
        </p:txBody>
      </p:sp>
    </p:spTree>
    <p:extLst>
      <p:ext uri="{BB962C8B-B14F-4D97-AF65-F5344CB8AC3E}">
        <p14:creationId xmlns:p14="http://schemas.microsoft.com/office/powerpoint/2010/main" val="233539838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FC36155-D09C-E106-19BF-2BA50F6C4C1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3CB9E11A-9F67-3523-D0BF-37DAA52A7D1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49CCF02-5E54-DB3B-71F8-9389B6660AA6}"/>
              </a:ext>
            </a:extLst>
          </p:cNvPr>
          <p:cNvSpPr>
            <a:spLocks noGrp="1" noChangeArrowheads="1"/>
          </p:cNvSpPr>
          <p:nvPr>
            <p:ph type="sldNum" sz="quarter" idx="12"/>
          </p:nvPr>
        </p:nvSpPr>
        <p:spPr/>
        <p:txBody>
          <a:bodyPr/>
          <a:lstStyle>
            <a:lvl1pPr>
              <a:defRPr/>
            </a:lvl1pPr>
          </a:lstStyle>
          <a:p>
            <a:pPr>
              <a:defRPr/>
            </a:pPr>
            <a:fld id="{EE170F3B-3C0B-49F7-ABE7-E1433049BC14}" type="slidenum">
              <a:rPr lang="it-IT" altLang="en-US"/>
              <a:pPr>
                <a:defRPr/>
              </a:pPr>
              <a:t>‹N›</a:t>
            </a:fld>
            <a:endParaRPr lang="it-IT" altLang="en-US"/>
          </a:p>
        </p:txBody>
      </p:sp>
    </p:spTree>
    <p:extLst>
      <p:ext uri="{BB962C8B-B14F-4D97-AF65-F5344CB8AC3E}">
        <p14:creationId xmlns:p14="http://schemas.microsoft.com/office/powerpoint/2010/main" val="397273995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E400D48-54CD-E514-7BA0-2043D0D643A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8C38DA66-9968-06CD-584F-CF311A17F98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BCE404F5-8F3C-694B-EAAD-8FA6174DB489}"/>
              </a:ext>
            </a:extLst>
          </p:cNvPr>
          <p:cNvSpPr>
            <a:spLocks noGrp="1" noChangeArrowheads="1"/>
          </p:cNvSpPr>
          <p:nvPr>
            <p:ph type="sldNum" sz="quarter" idx="12"/>
          </p:nvPr>
        </p:nvSpPr>
        <p:spPr/>
        <p:txBody>
          <a:bodyPr/>
          <a:lstStyle>
            <a:lvl1pPr>
              <a:defRPr/>
            </a:lvl1pPr>
          </a:lstStyle>
          <a:p>
            <a:pPr>
              <a:defRPr/>
            </a:pPr>
            <a:fld id="{0300F5BD-5814-4B7B-B86B-07DE10CB973E}" type="slidenum">
              <a:rPr lang="it-IT" altLang="en-US"/>
              <a:pPr>
                <a:defRPr/>
              </a:pPr>
              <a:t>‹N›</a:t>
            </a:fld>
            <a:endParaRPr lang="it-IT" altLang="en-US"/>
          </a:p>
        </p:txBody>
      </p:sp>
    </p:spTree>
    <p:extLst>
      <p:ext uri="{BB962C8B-B14F-4D97-AF65-F5344CB8AC3E}">
        <p14:creationId xmlns:p14="http://schemas.microsoft.com/office/powerpoint/2010/main" val="290032701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AA59213-37AB-2720-4A39-BAB7E1B1860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D1DE36AE-C448-0786-A22C-F06904A2B33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4A973E0-8CE1-6E68-0F41-B03A74CAF9D5}"/>
              </a:ext>
            </a:extLst>
          </p:cNvPr>
          <p:cNvSpPr>
            <a:spLocks noGrp="1" noChangeArrowheads="1"/>
          </p:cNvSpPr>
          <p:nvPr>
            <p:ph type="sldNum" sz="quarter" idx="12"/>
          </p:nvPr>
        </p:nvSpPr>
        <p:spPr/>
        <p:txBody>
          <a:bodyPr/>
          <a:lstStyle>
            <a:lvl1pPr>
              <a:defRPr/>
            </a:lvl1pPr>
          </a:lstStyle>
          <a:p>
            <a:pPr>
              <a:defRPr/>
            </a:pPr>
            <a:fld id="{E889B7BC-973A-4843-84F7-83D1A2A9DFC6}" type="slidenum">
              <a:rPr lang="it-IT" altLang="en-US"/>
              <a:pPr>
                <a:defRPr/>
              </a:pPr>
              <a:t>‹N›</a:t>
            </a:fld>
            <a:endParaRPr lang="it-IT" altLang="en-US"/>
          </a:p>
        </p:txBody>
      </p:sp>
    </p:spTree>
    <p:extLst>
      <p:ext uri="{BB962C8B-B14F-4D97-AF65-F5344CB8AC3E}">
        <p14:creationId xmlns:p14="http://schemas.microsoft.com/office/powerpoint/2010/main" val="197179727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11F219C-4DC8-CE8C-F203-62290C9E8DF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86F5FFBA-1B81-B916-0218-5D4AC71C8DC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0418D67B-992F-8B1F-656C-BA5B8835B8DF}"/>
              </a:ext>
            </a:extLst>
          </p:cNvPr>
          <p:cNvSpPr>
            <a:spLocks noGrp="1" noChangeArrowheads="1"/>
          </p:cNvSpPr>
          <p:nvPr>
            <p:ph type="sldNum" sz="quarter" idx="12"/>
          </p:nvPr>
        </p:nvSpPr>
        <p:spPr/>
        <p:txBody>
          <a:bodyPr/>
          <a:lstStyle>
            <a:lvl1pPr>
              <a:defRPr/>
            </a:lvl1pPr>
          </a:lstStyle>
          <a:p>
            <a:pPr>
              <a:defRPr/>
            </a:pPr>
            <a:fld id="{D905438C-7004-4370-A196-A2DFFDFB8089}" type="slidenum">
              <a:rPr lang="it-IT" altLang="en-US"/>
              <a:pPr>
                <a:defRPr/>
              </a:pPr>
              <a:t>‹N›</a:t>
            </a:fld>
            <a:endParaRPr lang="it-IT" altLang="en-US"/>
          </a:p>
        </p:txBody>
      </p:sp>
    </p:spTree>
    <p:extLst>
      <p:ext uri="{BB962C8B-B14F-4D97-AF65-F5344CB8AC3E}">
        <p14:creationId xmlns:p14="http://schemas.microsoft.com/office/powerpoint/2010/main" val="241836883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E298BC7-F84E-43DA-3162-A64271ED618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9400EA8F-101A-DAA9-FD3B-9E2EEFB73E2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006B5D72-A057-464A-9046-C92229FBF0EE}"/>
              </a:ext>
            </a:extLst>
          </p:cNvPr>
          <p:cNvSpPr>
            <a:spLocks noGrp="1" noChangeArrowheads="1"/>
          </p:cNvSpPr>
          <p:nvPr>
            <p:ph type="sldNum" sz="quarter" idx="12"/>
          </p:nvPr>
        </p:nvSpPr>
        <p:spPr/>
        <p:txBody>
          <a:bodyPr/>
          <a:lstStyle>
            <a:lvl1pPr>
              <a:defRPr/>
            </a:lvl1pPr>
          </a:lstStyle>
          <a:p>
            <a:pPr>
              <a:defRPr/>
            </a:pPr>
            <a:fld id="{FE3248A5-8F52-462A-8F28-00D122B5C6E7}" type="slidenum">
              <a:rPr lang="it-IT" altLang="en-US"/>
              <a:pPr>
                <a:defRPr/>
              </a:pPr>
              <a:t>‹N›</a:t>
            </a:fld>
            <a:endParaRPr lang="it-IT" altLang="en-US"/>
          </a:p>
        </p:txBody>
      </p:sp>
    </p:spTree>
    <p:extLst>
      <p:ext uri="{BB962C8B-B14F-4D97-AF65-F5344CB8AC3E}">
        <p14:creationId xmlns:p14="http://schemas.microsoft.com/office/powerpoint/2010/main" val="270961005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BE3DF0E-A3C6-668B-F493-CD81824340B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3B55DA32-AF0E-98D0-8424-E8BE80083E2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1320199A-6C9E-D6EF-BA08-1189368C6500}"/>
              </a:ext>
            </a:extLst>
          </p:cNvPr>
          <p:cNvSpPr>
            <a:spLocks noGrp="1" noChangeArrowheads="1"/>
          </p:cNvSpPr>
          <p:nvPr>
            <p:ph type="sldNum" sz="quarter" idx="12"/>
          </p:nvPr>
        </p:nvSpPr>
        <p:spPr/>
        <p:txBody>
          <a:bodyPr/>
          <a:lstStyle>
            <a:lvl1pPr>
              <a:defRPr/>
            </a:lvl1pPr>
          </a:lstStyle>
          <a:p>
            <a:pPr>
              <a:defRPr/>
            </a:pPr>
            <a:fld id="{9A2B0F70-05DB-4874-8A52-493F6B4D42F0}" type="slidenum">
              <a:rPr lang="it-IT" altLang="en-US"/>
              <a:pPr>
                <a:defRPr/>
              </a:pPr>
              <a:t>‹N›</a:t>
            </a:fld>
            <a:endParaRPr lang="it-IT" altLang="en-US"/>
          </a:p>
        </p:txBody>
      </p:sp>
    </p:spTree>
    <p:extLst>
      <p:ext uri="{BB962C8B-B14F-4D97-AF65-F5344CB8AC3E}">
        <p14:creationId xmlns:p14="http://schemas.microsoft.com/office/powerpoint/2010/main" val="124757397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90103E1-5E50-3F83-77B1-4BE53E2A666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EA6090EF-A7AA-7A10-90A5-981BF58C228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9F88F0CB-EA93-F822-4053-501C60821966}"/>
              </a:ext>
            </a:extLst>
          </p:cNvPr>
          <p:cNvSpPr>
            <a:spLocks noGrp="1" noChangeArrowheads="1"/>
          </p:cNvSpPr>
          <p:nvPr>
            <p:ph type="sldNum" sz="quarter" idx="12"/>
          </p:nvPr>
        </p:nvSpPr>
        <p:spPr/>
        <p:txBody>
          <a:bodyPr/>
          <a:lstStyle>
            <a:lvl1pPr>
              <a:defRPr/>
            </a:lvl1pPr>
          </a:lstStyle>
          <a:p>
            <a:pPr>
              <a:defRPr/>
            </a:pPr>
            <a:fld id="{B61B6407-2395-4DCE-8DC9-F6082977CF81}" type="slidenum">
              <a:rPr lang="it-IT" altLang="en-US"/>
              <a:pPr>
                <a:defRPr/>
              </a:pPr>
              <a:t>‹N›</a:t>
            </a:fld>
            <a:endParaRPr lang="it-IT" altLang="en-US"/>
          </a:p>
        </p:txBody>
      </p:sp>
    </p:spTree>
    <p:extLst>
      <p:ext uri="{BB962C8B-B14F-4D97-AF65-F5344CB8AC3E}">
        <p14:creationId xmlns:p14="http://schemas.microsoft.com/office/powerpoint/2010/main" val="369680267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FF3A413-D912-9793-62AB-7B3D7DC3610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E619E605-5316-731E-1756-B400BEB8542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AD328ABC-A619-C135-70CC-23F274EF542C}"/>
              </a:ext>
            </a:extLst>
          </p:cNvPr>
          <p:cNvSpPr>
            <a:spLocks noGrp="1" noChangeArrowheads="1"/>
          </p:cNvSpPr>
          <p:nvPr>
            <p:ph type="sldNum" sz="quarter" idx="12"/>
          </p:nvPr>
        </p:nvSpPr>
        <p:spPr/>
        <p:txBody>
          <a:bodyPr/>
          <a:lstStyle>
            <a:lvl1pPr>
              <a:defRPr/>
            </a:lvl1pPr>
          </a:lstStyle>
          <a:p>
            <a:pPr>
              <a:defRPr/>
            </a:pPr>
            <a:fld id="{49B9A1AC-DC08-4FE6-B817-BD9072338B8B}" type="slidenum">
              <a:rPr lang="it-IT" altLang="en-US"/>
              <a:pPr>
                <a:defRPr/>
              </a:pPr>
              <a:t>‹N›</a:t>
            </a:fld>
            <a:endParaRPr lang="it-IT" altLang="en-US"/>
          </a:p>
        </p:txBody>
      </p:sp>
    </p:spTree>
    <p:extLst>
      <p:ext uri="{BB962C8B-B14F-4D97-AF65-F5344CB8AC3E}">
        <p14:creationId xmlns:p14="http://schemas.microsoft.com/office/powerpoint/2010/main" val="1516844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F344760-8463-241A-662B-15E1C36ED163}"/>
              </a:ext>
            </a:extLst>
          </p:cNvPr>
          <p:cNvSpPr>
            <a:spLocks noGrp="1" noChangeArrowheads="1"/>
          </p:cNvSpPr>
          <p:nvPr>
            <p:ph type="dt" sz="half" idx="10"/>
          </p:nvPr>
        </p:nvSpPr>
        <p:spPr>
          <a:ln/>
        </p:spPr>
        <p:txBody>
          <a:bodyPr/>
          <a:lstStyle>
            <a:lvl1pPr>
              <a:defRPr/>
            </a:lvl1pPr>
          </a:lstStyle>
          <a:p>
            <a:pPr>
              <a:defRPr/>
            </a:pPr>
            <a:fld id="{BD378904-0A21-447D-B09F-400E37A1E0DC}" type="datetime1">
              <a:rPr lang="it-CH"/>
              <a:pPr>
                <a:defRPr/>
              </a:pPr>
              <a:t>26.04.2024</a:t>
            </a:fld>
            <a:endParaRPr lang="it-IT"/>
          </a:p>
        </p:txBody>
      </p:sp>
      <p:sp>
        <p:nvSpPr>
          <p:cNvPr id="6" name="Rectangle 5">
            <a:extLst>
              <a:ext uri="{FF2B5EF4-FFF2-40B4-BE49-F238E27FC236}">
                <a16:creationId xmlns:a16="http://schemas.microsoft.com/office/drawing/2014/main" id="{6C8469C7-CEB8-EF68-4D8E-E46D1F731DE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9DA06378-E600-DD30-8BBC-AEB5F9BEFA9F}"/>
              </a:ext>
            </a:extLst>
          </p:cNvPr>
          <p:cNvSpPr>
            <a:spLocks noGrp="1" noChangeArrowheads="1"/>
          </p:cNvSpPr>
          <p:nvPr>
            <p:ph type="sldNum" sz="quarter" idx="12"/>
          </p:nvPr>
        </p:nvSpPr>
        <p:spPr>
          <a:ln/>
        </p:spPr>
        <p:txBody>
          <a:bodyPr/>
          <a:lstStyle>
            <a:lvl1pPr>
              <a:defRPr/>
            </a:lvl1pPr>
          </a:lstStyle>
          <a:p>
            <a:pPr>
              <a:defRPr/>
            </a:pPr>
            <a:fld id="{D63A298C-A9C8-4934-9304-0C9E76E5814C}" type="slidenum">
              <a:rPr lang="it-IT" altLang="en-US"/>
              <a:pPr>
                <a:defRPr/>
              </a:pPr>
              <a:t>‹N›</a:t>
            </a:fld>
            <a:endParaRPr lang="it-IT" altLang="en-US"/>
          </a:p>
        </p:txBody>
      </p:sp>
    </p:spTree>
    <p:extLst>
      <p:ext uri="{BB962C8B-B14F-4D97-AF65-F5344CB8AC3E}">
        <p14:creationId xmlns:p14="http://schemas.microsoft.com/office/powerpoint/2010/main" val="406996080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8A4EF68-3170-6D09-3B1F-7C1B9B79E77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C2653D38-24A1-4557-B0F2-D223A6A72604}" type="datetime1">
              <a:rPr lang="it-CH"/>
              <a:pPr>
                <a:defRPr/>
              </a:pPr>
              <a:t>26.04.2024</a:t>
            </a:fld>
            <a:endParaRPr lang="it-IT"/>
          </a:p>
        </p:txBody>
      </p:sp>
      <p:sp>
        <p:nvSpPr>
          <p:cNvPr id="7" name="Rectangle 5">
            <a:extLst>
              <a:ext uri="{FF2B5EF4-FFF2-40B4-BE49-F238E27FC236}">
                <a16:creationId xmlns:a16="http://schemas.microsoft.com/office/drawing/2014/main" id="{0B4B77A6-A2A8-C31F-DCEE-BEA4CD1A603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AF6AD1F1-0931-BB20-7E2B-E7924FE9708A}"/>
              </a:ext>
            </a:extLst>
          </p:cNvPr>
          <p:cNvSpPr>
            <a:spLocks noGrp="1" noChangeArrowheads="1"/>
          </p:cNvSpPr>
          <p:nvPr>
            <p:ph type="sldNum" sz="quarter" idx="12"/>
          </p:nvPr>
        </p:nvSpPr>
        <p:spPr/>
        <p:txBody>
          <a:bodyPr/>
          <a:lstStyle>
            <a:lvl1pPr>
              <a:defRPr/>
            </a:lvl1pPr>
          </a:lstStyle>
          <a:p>
            <a:pPr>
              <a:defRPr/>
            </a:pPr>
            <a:fld id="{262170D4-4194-449F-882D-B43B40F35498}" type="slidenum">
              <a:rPr lang="it-IT" altLang="en-US"/>
              <a:pPr>
                <a:defRPr/>
              </a:pPr>
              <a:t>‹N›</a:t>
            </a:fld>
            <a:endParaRPr lang="it-IT" altLang="en-US"/>
          </a:p>
        </p:txBody>
      </p:sp>
    </p:spTree>
    <p:extLst>
      <p:ext uri="{BB962C8B-B14F-4D97-AF65-F5344CB8AC3E}">
        <p14:creationId xmlns:p14="http://schemas.microsoft.com/office/powerpoint/2010/main" val="291333014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296AC4D-7E7B-7DE0-C137-0DD07961D6D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6EDB151-A177-4A5B-8B50-39F302D699CF}" type="datetime1">
              <a:rPr lang="it-CH"/>
              <a:pPr>
                <a:defRPr/>
              </a:pPr>
              <a:t>26.04.2024</a:t>
            </a:fld>
            <a:endParaRPr lang="it-IT"/>
          </a:p>
        </p:txBody>
      </p:sp>
      <p:sp>
        <p:nvSpPr>
          <p:cNvPr id="6" name="Rectangle 5">
            <a:extLst>
              <a:ext uri="{FF2B5EF4-FFF2-40B4-BE49-F238E27FC236}">
                <a16:creationId xmlns:a16="http://schemas.microsoft.com/office/drawing/2014/main" id="{06F31601-5953-3676-DCCB-12564E8CECD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F4659765-F889-9154-D5FE-BCD131C87CB4}"/>
              </a:ext>
            </a:extLst>
          </p:cNvPr>
          <p:cNvSpPr>
            <a:spLocks noGrp="1" noChangeArrowheads="1"/>
          </p:cNvSpPr>
          <p:nvPr>
            <p:ph type="sldNum" sz="quarter" idx="12"/>
          </p:nvPr>
        </p:nvSpPr>
        <p:spPr/>
        <p:txBody>
          <a:bodyPr/>
          <a:lstStyle>
            <a:lvl1pPr>
              <a:defRPr/>
            </a:lvl1pPr>
          </a:lstStyle>
          <a:p>
            <a:pPr>
              <a:defRPr/>
            </a:pPr>
            <a:fld id="{8D187AAE-448C-47EC-8598-2B96E72A21EE}" type="slidenum">
              <a:rPr lang="it-IT" altLang="en-US"/>
              <a:pPr>
                <a:defRPr/>
              </a:pPr>
              <a:t>‹N›</a:t>
            </a:fld>
            <a:endParaRPr lang="it-IT" altLang="en-US"/>
          </a:p>
        </p:txBody>
      </p:sp>
    </p:spTree>
    <p:extLst>
      <p:ext uri="{BB962C8B-B14F-4D97-AF65-F5344CB8AC3E}">
        <p14:creationId xmlns:p14="http://schemas.microsoft.com/office/powerpoint/2010/main" val="285293316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E2E34E8-B303-0C62-BEBF-614D3B65873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C4E51DE-4D00-BF91-C465-B325AEE2542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67E63011-FDBF-30FF-AB12-F07F0C108794}"/>
              </a:ext>
            </a:extLst>
          </p:cNvPr>
          <p:cNvSpPr>
            <a:spLocks noGrp="1" noChangeArrowheads="1"/>
          </p:cNvSpPr>
          <p:nvPr>
            <p:ph type="sldNum" sz="quarter" idx="12"/>
          </p:nvPr>
        </p:nvSpPr>
        <p:spPr/>
        <p:txBody>
          <a:bodyPr/>
          <a:lstStyle>
            <a:lvl1pPr>
              <a:defRPr/>
            </a:lvl1pPr>
          </a:lstStyle>
          <a:p>
            <a:pPr>
              <a:defRPr/>
            </a:pPr>
            <a:fld id="{AD0B513F-CED7-425F-B53F-95EC944B45FF}" type="slidenum">
              <a:rPr lang="it-IT" altLang="en-US"/>
              <a:pPr>
                <a:defRPr/>
              </a:pPr>
              <a:t>‹N›</a:t>
            </a:fld>
            <a:endParaRPr lang="it-IT" altLang="en-US"/>
          </a:p>
        </p:txBody>
      </p:sp>
    </p:spTree>
    <p:extLst>
      <p:ext uri="{BB962C8B-B14F-4D97-AF65-F5344CB8AC3E}">
        <p14:creationId xmlns:p14="http://schemas.microsoft.com/office/powerpoint/2010/main" val="70718156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26EBE4C-B56E-F6A6-C29F-EC63CC68CD7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CC335902-1C7E-1924-826D-1DD6A30158B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3F573ED-6AA2-E4D9-A0C4-6B41989D5737}"/>
              </a:ext>
            </a:extLst>
          </p:cNvPr>
          <p:cNvSpPr>
            <a:spLocks noGrp="1" noChangeArrowheads="1"/>
          </p:cNvSpPr>
          <p:nvPr>
            <p:ph type="sldNum" sz="quarter" idx="12"/>
          </p:nvPr>
        </p:nvSpPr>
        <p:spPr/>
        <p:txBody>
          <a:bodyPr/>
          <a:lstStyle>
            <a:lvl1pPr>
              <a:defRPr/>
            </a:lvl1pPr>
          </a:lstStyle>
          <a:p>
            <a:pPr>
              <a:defRPr/>
            </a:pPr>
            <a:fld id="{A1EAD374-05CD-4191-A655-F8D336A9EC35}" type="slidenum">
              <a:rPr lang="it-IT" altLang="en-US"/>
              <a:pPr>
                <a:defRPr/>
              </a:pPr>
              <a:t>‹N›</a:t>
            </a:fld>
            <a:endParaRPr lang="it-IT" altLang="en-US"/>
          </a:p>
        </p:txBody>
      </p:sp>
    </p:spTree>
    <p:extLst>
      <p:ext uri="{BB962C8B-B14F-4D97-AF65-F5344CB8AC3E}">
        <p14:creationId xmlns:p14="http://schemas.microsoft.com/office/powerpoint/2010/main" val="224291174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D3C5E86-839F-66E3-2609-A4459FED184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6FFFFF24-4E94-FD4E-9C73-A69E6D59ABA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C0A8883-6A9E-83FD-2B7B-844AE031C4A4}"/>
              </a:ext>
            </a:extLst>
          </p:cNvPr>
          <p:cNvSpPr>
            <a:spLocks noGrp="1" noChangeArrowheads="1"/>
          </p:cNvSpPr>
          <p:nvPr>
            <p:ph type="sldNum" sz="quarter" idx="12"/>
          </p:nvPr>
        </p:nvSpPr>
        <p:spPr/>
        <p:txBody>
          <a:bodyPr/>
          <a:lstStyle>
            <a:lvl1pPr>
              <a:defRPr/>
            </a:lvl1pPr>
          </a:lstStyle>
          <a:p>
            <a:pPr>
              <a:defRPr/>
            </a:pPr>
            <a:fld id="{41844A44-3E47-43DD-950C-5F565672452C}" type="slidenum">
              <a:rPr lang="it-IT" altLang="en-US"/>
              <a:pPr>
                <a:defRPr/>
              </a:pPr>
              <a:t>‹N›</a:t>
            </a:fld>
            <a:endParaRPr lang="it-IT" altLang="en-US"/>
          </a:p>
        </p:txBody>
      </p:sp>
    </p:spTree>
    <p:extLst>
      <p:ext uri="{BB962C8B-B14F-4D97-AF65-F5344CB8AC3E}">
        <p14:creationId xmlns:p14="http://schemas.microsoft.com/office/powerpoint/2010/main" val="3959083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B37729F-C258-2080-FA8D-822785961D3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CFD4D7C9-8EB2-96A3-3BD8-BFDCCF306E9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5ABD8482-0EC0-3A11-F8C7-B100BC8D5D55}"/>
              </a:ext>
            </a:extLst>
          </p:cNvPr>
          <p:cNvSpPr>
            <a:spLocks noGrp="1" noChangeArrowheads="1"/>
          </p:cNvSpPr>
          <p:nvPr>
            <p:ph type="sldNum" sz="quarter" idx="12"/>
          </p:nvPr>
        </p:nvSpPr>
        <p:spPr/>
        <p:txBody>
          <a:bodyPr/>
          <a:lstStyle>
            <a:lvl1pPr>
              <a:defRPr/>
            </a:lvl1pPr>
          </a:lstStyle>
          <a:p>
            <a:pPr>
              <a:defRPr/>
            </a:pPr>
            <a:fld id="{FFF3E82C-383A-4A27-B3D9-68FD9F8D380B}" type="slidenum">
              <a:rPr lang="it-IT" altLang="en-US"/>
              <a:pPr>
                <a:defRPr/>
              </a:pPr>
              <a:t>‹N›</a:t>
            </a:fld>
            <a:endParaRPr lang="it-IT" altLang="en-US"/>
          </a:p>
        </p:txBody>
      </p:sp>
    </p:spTree>
    <p:extLst>
      <p:ext uri="{BB962C8B-B14F-4D97-AF65-F5344CB8AC3E}">
        <p14:creationId xmlns:p14="http://schemas.microsoft.com/office/powerpoint/2010/main" val="58488661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31490CA-4897-69D7-E278-115A1A80DD8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F73E1385-E766-2BF6-5790-FBD0B9DD334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A241A1A0-B9EA-06D0-3F08-50100A5EE53B}"/>
              </a:ext>
            </a:extLst>
          </p:cNvPr>
          <p:cNvSpPr>
            <a:spLocks noGrp="1" noChangeArrowheads="1"/>
          </p:cNvSpPr>
          <p:nvPr>
            <p:ph type="sldNum" sz="quarter" idx="12"/>
          </p:nvPr>
        </p:nvSpPr>
        <p:spPr/>
        <p:txBody>
          <a:bodyPr/>
          <a:lstStyle>
            <a:lvl1pPr>
              <a:defRPr/>
            </a:lvl1pPr>
          </a:lstStyle>
          <a:p>
            <a:pPr>
              <a:defRPr/>
            </a:pPr>
            <a:fld id="{B75AC902-B04C-41E2-BF34-D00D51371931}" type="slidenum">
              <a:rPr lang="it-IT" altLang="en-US"/>
              <a:pPr>
                <a:defRPr/>
              </a:pPr>
              <a:t>‹N›</a:t>
            </a:fld>
            <a:endParaRPr lang="it-IT" altLang="en-US"/>
          </a:p>
        </p:txBody>
      </p:sp>
    </p:spTree>
    <p:extLst>
      <p:ext uri="{BB962C8B-B14F-4D97-AF65-F5344CB8AC3E}">
        <p14:creationId xmlns:p14="http://schemas.microsoft.com/office/powerpoint/2010/main" val="363092903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20FC707-881B-1C49-1E35-057B9EE8710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F0BA53B1-EC65-4A4E-B695-01841F30237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4D08B86C-B898-A12A-CC5F-17152B52DEED}"/>
              </a:ext>
            </a:extLst>
          </p:cNvPr>
          <p:cNvSpPr>
            <a:spLocks noGrp="1" noChangeArrowheads="1"/>
          </p:cNvSpPr>
          <p:nvPr>
            <p:ph type="sldNum" sz="quarter" idx="12"/>
          </p:nvPr>
        </p:nvSpPr>
        <p:spPr/>
        <p:txBody>
          <a:bodyPr/>
          <a:lstStyle>
            <a:lvl1pPr>
              <a:defRPr/>
            </a:lvl1pPr>
          </a:lstStyle>
          <a:p>
            <a:pPr>
              <a:defRPr/>
            </a:pPr>
            <a:fld id="{7D87DEC2-002B-487D-BCF6-638228E034E3}" type="slidenum">
              <a:rPr lang="it-IT" altLang="en-US"/>
              <a:pPr>
                <a:defRPr/>
              </a:pPr>
              <a:t>‹N›</a:t>
            </a:fld>
            <a:endParaRPr lang="it-IT" altLang="en-US"/>
          </a:p>
        </p:txBody>
      </p:sp>
    </p:spTree>
    <p:extLst>
      <p:ext uri="{BB962C8B-B14F-4D97-AF65-F5344CB8AC3E}">
        <p14:creationId xmlns:p14="http://schemas.microsoft.com/office/powerpoint/2010/main" val="227542434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63C90C6-718E-D284-10F9-31C6642E131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47524EF5-92C0-33DD-F6AC-371AE1812B1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CBEC8302-B7BE-772B-2876-5689E73EBD98}"/>
              </a:ext>
            </a:extLst>
          </p:cNvPr>
          <p:cNvSpPr>
            <a:spLocks noGrp="1" noChangeArrowheads="1"/>
          </p:cNvSpPr>
          <p:nvPr>
            <p:ph type="sldNum" sz="quarter" idx="12"/>
          </p:nvPr>
        </p:nvSpPr>
        <p:spPr/>
        <p:txBody>
          <a:bodyPr/>
          <a:lstStyle>
            <a:lvl1pPr>
              <a:defRPr/>
            </a:lvl1pPr>
          </a:lstStyle>
          <a:p>
            <a:pPr>
              <a:defRPr/>
            </a:pPr>
            <a:fld id="{F584250B-5642-47EF-B10E-D5F1E5E50A39}" type="slidenum">
              <a:rPr lang="it-IT" altLang="en-US"/>
              <a:pPr>
                <a:defRPr/>
              </a:pPr>
              <a:t>‹N›</a:t>
            </a:fld>
            <a:endParaRPr lang="it-IT" altLang="en-US"/>
          </a:p>
        </p:txBody>
      </p:sp>
    </p:spTree>
    <p:extLst>
      <p:ext uri="{BB962C8B-B14F-4D97-AF65-F5344CB8AC3E}">
        <p14:creationId xmlns:p14="http://schemas.microsoft.com/office/powerpoint/2010/main" val="421199544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4F8F411-F484-A9DD-4DF2-CC19307C3BB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1E4B59E0-702B-4D34-273C-086723F9479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D710F1A9-DE11-B741-32FB-0E974AB75E5E}"/>
              </a:ext>
            </a:extLst>
          </p:cNvPr>
          <p:cNvSpPr>
            <a:spLocks noGrp="1" noChangeArrowheads="1"/>
          </p:cNvSpPr>
          <p:nvPr>
            <p:ph type="sldNum" sz="quarter" idx="12"/>
          </p:nvPr>
        </p:nvSpPr>
        <p:spPr/>
        <p:txBody>
          <a:bodyPr/>
          <a:lstStyle>
            <a:lvl1pPr>
              <a:defRPr/>
            </a:lvl1pPr>
          </a:lstStyle>
          <a:p>
            <a:pPr>
              <a:defRPr/>
            </a:pPr>
            <a:fld id="{BF756F8F-3CAE-445A-B022-EF2D9AEDC538}" type="slidenum">
              <a:rPr lang="it-IT" altLang="en-US"/>
              <a:pPr>
                <a:defRPr/>
              </a:pPr>
              <a:t>‹N›</a:t>
            </a:fld>
            <a:endParaRPr lang="it-IT" altLang="en-US"/>
          </a:p>
        </p:txBody>
      </p:sp>
    </p:spTree>
    <p:extLst>
      <p:ext uri="{BB962C8B-B14F-4D97-AF65-F5344CB8AC3E}">
        <p14:creationId xmlns:p14="http://schemas.microsoft.com/office/powerpoint/2010/main" val="1049268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BBA0EE2-D369-4A6C-D747-3B3034718B53}"/>
              </a:ext>
            </a:extLst>
          </p:cNvPr>
          <p:cNvSpPr>
            <a:spLocks noGrp="1" noChangeArrowheads="1"/>
          </p:cNvSpPr>
          <p:nvPr>
            <p:ph type="dt" sz="half" idx="10"/>
          </p:nvPr>
        </p:nvSpPr>
        <p:spPr>
          <a:ln/>
        </p:spPr>
        <p:txBody>
          <a:bodyPr/>
          <a:lstStyle>
            <a:lvl1pPr>
              <a:defRPr/>
            </a:lvl1pPr>
          </a:lstStyle>
          <a:p>
            <a:pPr>
              <a:defRPr/>
            </a:pPr>
            <a:fld id="{54067EA8-16F6-4CAC-995E-3B15A3B3BEF1}" type="datetime1">
              <a:rPr lang="it-CH"/>
              <a:pPr>
                <a:defRPr/>
              </a:pPr>
              <a:t>26.04.2024</a:t>
            </a:fld>
            <a:endParaRPr lang="it-IT"/>
          </a:p>
        </p:txBody>
      </p:sp>
      <p:sp>
        <p:nvSpPr>
          <p:cNvPr id="8" name="Rectangle 5">
            <a:extLst>
              <a:ext uri="{FF2B5EF4-FFF2-40B4-BE49-F238E27FC236}">
                <a16:creationId xmlns:a16="http://schemas.microsoft.com/office/drawing/2014/main" id="{BD468F9F-3801-85D2-8226-4BF72E0F2B1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374ACF12-2AB3-FEF6-7E00-C8F0F9AB3C54}"/>
              </a:ext>
            </a:extLst>
          </p:cNvPr>
          <p:cNvSpPr>
            <a:spLocks noGrp="1" noChangeArrowheads="1"/>
          </p:cNvSpPr>
          <p:nvPr>
            <p:ph type="sldNum" sz="quarter" idx="12"/>
          </p:nvPr>
        </p:nvSpPr>
        <p:spPr>
          <a:ln/>
        </p:spPr>
        <p:txBody>
          <a:bodyPr/>
          <a:lstStyle>
            <a:lvl1pPr>
              <a:defRPr/>
            </a:lvl1pPr>
          </a:lstStyle>
          <a:p>
            <a:pPr>
              <a:defRPr/>
            </a:pPr>
            <a:fld id="{4C53EDC5-7D22-4571-9D16-A86CC57458B9}" type="slidenum">
              <a:rPr lang="it-IT" altLang="en-US"/>
              <a:pPr>
                <a:defRPr/>
              </a:pPr>
              <a:t>‹N›</a:t>
            </a:fld>
            <a:endParaRPr lang="it-IT" altLang="en-US"/>
          </a:p>
        </p:txBody>
      </p:sp>
    </p:spTree>
    <p:extLst>
      <p:ext uri="{BB962C8B-B14F-4D97-AF65-F5344CB8AC3E}">
        <p14:creationId xmlns:p14="http://schemas.microsoft.com/office/powerpoint/2010/main" val="360978050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D8817FF-F425-23B1-B31D-885518B5544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79A4985E-6F82-D0A6-7515-ECD03725982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3A7D08B8-29A5-48D5-48E7-ABBF523EEC0F}"/>
              </a:ext>
            </a:extLst>
          </p:cNvPr>
          <p:cNvSpPr>
            <a:spLocks noGrp="1" noChangeArrowheads="1"/>
          </p:cNvSpPr>
          <p:nvPr>
            <p:ph type="sldNum" sz="quarter" idx="12"/>
          </p:nvPr>
        </p:nvSpPr>
        <p:spPr/>
        <p:txBody>
          <a:bodyPr/>
          <a:lstStyle>
            <a:lvl1pPr>
              <a:defRPr/>
            </a:lvl1pPr>
          </a:lstStyle>
          <a:p>
            <a:pPr>
              <a:defRPr/>
            </a:pPr>
            <a:fld id="{7AC9A7D7-0AE4-4FD7-9D3A-2FBE661AEB03}" type="slidenum">
              <a:rPr lang="it-IT" altLang="en-US"/>
              <a:pPr>
                <a:defRPr/>
              </a:pPr>
              <a:t>‹N›</a:t>
            </a:fld>
            <a:endParaRPr lang="it-IT" altLang="en-US"/>
          </a:p>
        </p:txBody>
      </p:sp>
    </p:spTree>
    <p:extLst>
      <p:ext uri="{BB962C8B-B14F-4D97-AF65-F5344CB8AC3E}">
        <p14:creationId xmlns:p14="http://schemas.microsoft.com/office/powerpoint/2010/main" val="342863652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ADA9BB-4B64-99E1-65E9-78E0579FFA1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499BBA8F-2978-FDC2-6A51-6A7CB048E5E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EC29EB4-38E6-36A3-0F54-259AAC218FCB}"/>
              </a:ext>
            </a:extLst>
          </p:cNvPr>
          <p:cNvSpPr>
            <a:spLocks noGrp="1" noChangeArrowheads="1"/>
          </p:cNvSpPr>
          <p:nvPr>
            <p:ph type="sldNum" sz="quarter" idx="12"/>
          </p:nvPr>
        </p:nvSpPr>
        <p:spPr/>
        <p:txBody>
          <a:bodyPr/>
          <a:lstStyle>
            <a:lvl1pPr>
              <a:defRPr/>
            </a:lvl1pPr>
          </a:lstStyle>
          <a:p>
            <a:pPr>
              <a:defRPr/>
            </a:pPr>
            <a:fld id="{C077F7CE-1A17-434E-8A48-B439DEC8717B}" type="slidenum">
              <a:rPr lang="it-IT" altLang="en-US"/>
              <a:pPr>
                <a:defRPr/>
              </a:pPr>
              <a:t>‹N›</a:t>
            </a:fld>
            <a:endParaRPr lang="it-IT" altLang="en-US"/>
          </a:p>
        </p:txBody>
      </p:sp>
    </p:spTree>
    <p:extLst>
      <p:ext uri="{BB962C8B-B14F-4D97-AF65-F5344CB8AC3E}">
        <p14:creationId xmlns:p14="http://schemas.microsoft.com/office/powerpoint/2010/main" val="409611520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24B0FF-DA38-21C8-F926-D65AE06C43E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C9C67D9D-3456-0755-6DBA-8529BB3C526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6C8C23B-F4FA-A05C-CF72-5EACBE18D845}"/>
              </a:ext>
            </a:extLst>
          </p:cNvPr>
          <p:cNvSpPr>
            <a:spLocks noGrp="1" noChangeArrowheads="1"/>
          </p:cNvSpPr>
          <p:nvPr>
            <p:ph type="sldNum" sz="quarter" idx="12"/>
          </p:nvPr>
        </p:nvSpPr>
        <p:spPr/>
        <p:txBody>
          <a:bodyPr/>
          <a:lstStyle>
            <a:lvl1pPr>
              <a:defRPr/>
            </a:lvl1pPr>
          </a:lstStyle>
          <a:p>
            <a:pPr>
              <a:defRPr/>
            </a:pPr>
            <a:fld id="{6E2230B3-D484-4EB2-9672-060EBB585995}" type="slidenum">
              <a:rPr lang="it-IT" altLang="en-US"/>
              <a:pPr>
                <a:defRPr/>
              </a:pPr>
              <a:t>‹N›</a:t>
            </a:fld>
            <a:endParaRPr lang="it-IT" altLang="en-US"/>
          </a:p>
        </p:txBody>
      </p:sp>
    </p:spTree>
    <p:extLst>
      <p:ext uri="{BB962C8B-B14F-4D97-AF65-F5344CB8AC3E}">
        <p14:creationId xmlns:p14="http://schemas.microsoft.com/office/powerpoint/2010/main" val="99103547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327A010-7256-4BB6-EF3B-F42012097B4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45059422-044D-E089-060C-CCA167A51A5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E3ED200E-461B-BA38-55E9-C7AB381C2C57}"/>
              </a:ext>
            </a:extLst>
          </p:cNvPr>
          <p:cNvSpPr>
            <a:spLocks noGrp="1" noChangeArrowheads="1"/>
          </p:cNvSpPr>
          <p:nvPr>
            <p:ph type="sldNum" sz="quarter" idx="12"/>
          </p:nvPr>
        </p:nvSpPr>
        <p:spPr/>
        <p:txBody>
          <a:bodyPr/>
          <a:lstStyle>
            <a:lvl1pPr>
              <a:defRPr/>
            </a:lvl1pPr>
          </a:lstStyle>
          <a:p>
            <a:pPr>
              <a:defRPr/>
            </a:pPr>
            <a:fld id="{BF06224A-B0B1-404E-8DF2-7BFF862D10E3}" type="slidenum">
              <a:rPr lang="it-IT" altLang="en-US"/>
              <a:pPr>
                <a:defRPr/>
              </a:pPr>
              <a:t>‹N›</a:t>
            </a:fld>
            <a:endParaRPr lang="it-IT" altLang="en-US"/>
          </a:p>
        </p:txBody>
      </p:sp>
    </p:spTree>
    <p:extLst>
      <p:ext uri="{BB962C8B-B14F-4D97-AF65-F5344CB8AC3E}">
        <p14:creationId xmlns:p14="http://schemas.microsoft.com/office/powerpoint/2010/main" val="125717553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6955FB1-E4F3-A4B4-B218-0B3A76D9688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092D23BD-06DE-E852-F711-BF55E689DA8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0E91F531-6879-7E14-334C-DCAF742D9D95}"/>
              </a:ext>
            </a:extLst>
          </p:cNvPr>
          <p:cNvSpPr>
            <a:spLocks noGrp="1" noChangeArrowheads="1"/>
          </p:cNvSpPr>
          <p:nvPr>
            <p:ph type="sldNum" sz="quarter" idx="12"/>
          </p:nvPr>
        </p:nvSpPr>
        <p:spPr/>
        <p:txBody>
          <a:bodyPr/>
          <a:lstStyle>
            <a:lvl1pPr>
              <a:defRPr/>
            </a:lvl1pPr>
          </a:lstStyle>
          <a:p>
            <a:pPr>
              <a:defRPr/>
            </a:pPr>
            <a:fld id="{4BED25CE-CC51-4340-8256-3ED5D2187C7D}" type="slidenum">
              <a:rPr lang="it-IT" altLang="en-US"/>
              <a:pPr>
                <a:defRPr/>
              </a:pPr>
              <a:t>‹N›</a:t>
            </a:fld>
            <a:endParaRPr lang="it-IT" altLang="en-US"/>
          </a:p>
        </p:txBody>
      </p:sp>
    </p:spTree>
    <p:extLst>
      <p:ext uri="{BB962C8B-B14F-4D97-AF65-F5344CB8AC3E}">
        <p14:creationId xmlns:p14="http://schemas.microsoft.com/office/powerpoint/2010/main" val="297424518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9EC9C02-C3EC-1063-9DA5-038A8DDD3B4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67F618B4-774E-2615-5D36-2142D14D70B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C95C9740-3761-E95F-4558-312C99AB655A}"/>
              </a:ext>
            </a:extLst>
          </p:cNvPr>
          <p:cNvSpPr>
            <a:spLocks noGrp="1" noChangeArrowheads="1"/>
          </p:cNvSpPr>
          <p:nvPr>
            <p:ph type="sldNum" sz="quarter" idx="12"/>
          </p:nvPr>
        </p:nvSpPr>
        <p:spPr/>
        <p:txBody>
          <a:bodyPr/>
          <a:lstStyle>
            <a:lvl1pPr>
              <a:defRPr/>
            </a:lvl1pPr>
          </a:lstStyle>
          <a:p>
            <a:pPr>
              <a:defRPr/>
            </a:pPr>
            <a:fld id="{10700D91-4D1E-4048-86E1-4B276C829F5C}" type="slidenum">
              <a:rPr lang="it-IT" altLang="en-US"/>
              <a:pPr>
                <a:defRPr/>
              </a:pPr>
              <a:t>‹N›</a:t>
            </a:fld>
            <a:endParaRPr lang="it-IT" altLang="en-US"/>
          </a:p>
        </p:txBody>
      </p:sp>
    </p:spTree>
    <p:extLst>
      <p:ext uri="{BB962C8B-B14F-4D97-AF65-F5344CB8AC3E}">
        <p14:creationId xmlns:p14="http://schemas.microsoft.com/office/powerpoint/2010/main" val="241677744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1B2266E-8135-9C13-F35A-1CBC33B5FAA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259499BB-8DDC-9C0F-EF76-0CD91720E5B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C8A9C33B-1BD4-2972-BE5C-7B3CF5126C29}"/>
              </a:ext>
            </a:extLst>
          </p:cNvPr>
          <p:cNvSpPr>
            <a:spLocks noGrp="1" noChangeArrowheads="1"/>
          </p:cNvSpPr>
          <p:nvPr>
            <p:ph type="sldNum" sz="quarter" idx="12"/>
          </p:nvPr>
        </p:nvSpPr>
        <p:spPr/>
        <p:txBody>
          <a:bodyPr/>
          <a:lstStyle>
            <a:lvl1pPr>
              <a:defRPr/>
            </a:lvl1pPr>
          </a:lstStyle>
          <a:p>
            <a:pPr>
              <a:defRPr/>
            </a:pPr>
            <a:fld id="{BCA6A8C2-0A97-402D-A4AD-FB1A4DB84168}" type="slidenum">
              <a:rPr lang="it-IT" altLang="en-US"/>
              <a:pPr>
                <a:defRPr/>
              </a:pPr>
              <a:t>‹N›</a:t>
            </a:fld>
            <a:endParaRPr lang="it-IT" altLang="en-US"/>
          </a:p>
        </p:txBody>
      </p:sp>
    </p:spTree>
    <p:extLst>
      <p:ext uri="{BB962C8B-B14F-4D97-AF65-F5344CB8AC3E}">
        <p14:creationId xmlns:p14="http://schemas.microsoft.com/office/powerpoint/2010/main" val="380884418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4C5B958-F888-41B2-031D-794D2FE3188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5D16DA13-5245-18CB-829B-83492B25142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27ABBD85-B4B5-3F51-15D3-D56A8DD9366F}"/>
              </a:ext>
            </a:extLst>
          </p:cNvPr>
          <p:cNvSpPr>
            <a:spLocks noGrp="1" noChangeArrowheads="1"/>
          </p:cNvSpPr>
          <p:nvPr>
            <p:ph type="sldNum" sz="quarter" idx="12"/>
          </p:nvPr>
        </p:nvSpPr>
        <p:spPr/>
        <p:txBody>
          <a:bodyPr/>
          <a:lstStyle>
            <a:lvl1pPr>
              <a:defRPr/>
            </a:lvl1pPr>
          </a:lstStyle>
          <a:p>
            <a:pPr>
              <a:defRPr/>
            </a:pPr>
            <a:fld id="{CC0C0DEC-2ABF-47A5-BA53-D4232E322960}" type="slidenum">
              <a:rPr lang="it-IT" altLang="en-US"/>
              <a:pPr>
                <a:defRPr/>
              </a:pPr>
              <a:t>‹N›</a:t>
            </a:fld>
            <a:endParaRPr lang="it-IT" altLang="en-US"/>
          </a:p>
        </p:txBody>
      </p:sp>
    </p:spTree>
    <p:extLst>
      <p:ext uri="{BB962C8B-B14F-4D97-AF65-F5344CB8AC3E}">
        <p14:creationId xmlns:p14="http://schemas.microsoft.com/office/powerpoint/2010/main" val="160585370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15EF598-669E-ED3F-3915-5BAA18D4234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ECA6F70E-454D-4E82-92D4-58C3FDC0E234}" type="datetime1">
              <a:rPr lang="it-CH"/>
              <a:pPr>
                <a:defRPr/>
              </a:pPr>
              <a:t>26.04.2024</a:t>
            </a:fld>
            <a:endParaRPr lang="it-IT"/>
          </a:p>
        </p:txBody>
      </p:sp>
      <p:sp>
        <p:nvSpPr>
          <p:cNvPr id="7" name="Rectangle 5">
            <a:extLst>
              <a:ext uri="{FF2B5EF4-FFF2-40B4-BE49-F238E27FC236}">
                <a16:creationId xmlns:a16="http://schemas.microsoft.com/office/drawing/2014/main" id="{41E044F0-E913-19E6-BE06-1185830822D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E5114065-2415-EF35-8EBB-5BB829E6701C}"/>
              </a:ext>
            </a:extLst>
          </p:cNvPr>
          <p:cNvSpPr>
            <a:spLocks noGrp="1" noChangeArrowheads="1"/>
          </p:cNvSpPr>
          <p:nvPr>
            <p:ph type="sldNum" sz="quarter" idx="12"/>
          </p:nvPr>
        </p:nvSpPr>
        <p:spPr/>
        <p:txBody>
          <a:bodyPr/>
          <a:lstStyle>
            <a:lvl1pPr>
              <a:defRPr/>
            </a:lvl1pPr>
          </a:lstStyle>
          <a:p>
            <a:pPr>
              <a:defRPr/>
            </a:pPr>
            <a:fld id="{DDC25CD2-E930-4F0B-8265-0AF03EEF09A5}" type="slidenum">
              <a:rPr lang="it-IT" altLang="en-US"/>
              <a:pPr>
                <a:defRPr/>
              </a:pPr>
              <a:t>‹N›</a:t>
            </a:fld>
            <a:endParaRPr lang="it-IT" altLang="en-US"/>
          </a:p>
        </p:txBody>
      </p:sp>
    </p:spTree>
    <p:extLst>
      <p:ext uri="{BB962C8B-B14F-4D97-AF65-F5344CB8AC3E}">
        <p14:creationId xmlns:p14="http://schemas.microsoft.com/office/powerpoint/2010/main" val="240928360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04A2581-1D8E-1762-3261-6CB3386EAE0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6EA529E5-2445-45AC-8AA3-6B252C994DC9}" type="datetime1">
              <a:rPr lang="it-CH"/>
              <a:pPr>
                <a:defRPr/>
              </a:pPr>
              <a:t>26.04.2024</a:t>
            </a:fld>
            <a:endParaRPr lang="it-IT"/>
          </a:p>
        </p:txBody>
      </p:sp>
      <p:sp>
        <p:nvSpPr>
          <p:cNvPr id="6" name="Rectangle 5">
            <a:extLst>
              <a:ext uri="{FF2B5EF4-FFF2-40B4-BE49-F238E27FC236}">
                <a16:creationId xmlns:a16="http://schemas.microsoft.com/office/drawing/2014/main" id="{A1F22EDC-3269-C6CE-FBCC-25295DED649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3B313BF-2356-FDE7-655A-B1F5E8668DD2}"/>
              </a:ext>
            </a:extLst>
          </p:cNvPr>
          <p:cNvSpPr>
            <a:spLocks noGrp="1" noChangeArrowheads="1"/>
          </p:cNvSpPr>
          <p:nvPr>
            <p:ph type="sldNum" sz="quarter" idx="12"/>
          </p:nvPr>
        </p:nvSpPr>
        <p:spPr/>
        <p:txBody>
          <a:bodyPr/>
          <a:lstStyle>
            <a:lvl1pPr>
              <a:defRPr/>
            </a:lvl1pPr>
          </a:lstStyle>
          <a:p>
            <a:pPr>
              <a:defRPr/>
            </a:pPr>
            <a:fld id="{A19DEAC5-824B-4FBE-B59A-EA4EF8CBEB17}" type="slidenum">
              <a:rPr lang="it-IT" altLang="en-US"/>
              <a:pPr>
                <a:defRPr/>
              </a:pPr>
              <a:t>‹N›</a:t>
            </a:fld>
            <a:endParaRPr lang="it-IT" altLang="en-US"/>
          </a:p>
        </p:txBody>
      </p:sp>
    </p:spTree>
    <p:extLst>
      <p:ext uri="{BB962C8B-B14F-4D97-AF65-F5344CB8AC3E}">
        <p14:creationId xmlns:p14="http://schemas.microsoft.com/office/powerpoint/2010/main" val="178876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183AC67-E394-EA3D-FA6D-1A203FEA0B59}"/>
              </a:ext>
            </a:extLst>
          </p:cNvPr>
          <p:cNvSpPr>
            <a:spLocks noGrp="1" noChangeArrowheads="1"/>
          </p:cNvSpPr>
          <p:nvPr>
            <p:ph type="dt" sz="half" idx="10"/>
          </p:nvPr>
        </p:nvSpPr>
        <p:spPr>
          <a:ln/>
        </p:spPr>
        <p:txBody>
          <a:bodyPr/>
          <a:lstStyle>
            <a:lvl1pPr>
              <a:defRPr/>
            </a:lvl1pPr>
          </a:lstStyle>
          <a:p>
            <a:pPr>
              <a:defRPr/>
            </a:pPr>
            <a:fld id="{AB5D5EA2-F343-4160-A60B-4DF586E97945}" type="datetime1">
              <a:rPr lang="it-CH"/>
              <a:pPr>
                <a:defRPr/>
              </a:pPr>
              <a:t>26.04.2024</a:t>
            </a:fld>
            <a:endParaRPr lang="it-IT"/>
          </a:p>
        </p:txBody>
      </p:sp>
      <p:sp>
        <p:nvSpPr>
          <p:cNvPr id="4" name="Rectangle 5">
            <a:extLst>
              <a:ext uri="{FF2B5EF4-FFF2-40B4-BE49-F238E27FC236}">
                <a16:creationId xmlns:a16="http://schemas.microsoft.com/office/drawing/2014/main" id="{FAB0D8DC-6022-DDA3-56BE-88B852B8CB6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7C9FBCF9-06F0-768A-33E9-5F421D53225D}"/>
              </a:ext>
            </a:extLst>
          </p:cNvPr>
          <p:cNvSpPr>
            <a:spLocks noGrp="1" noChangeArrowheads="1"/>
          </p:cNvSpPr>
          <p:nvPr>
            <p:ph type="sldNum" sz="quarter" idx="12"/>
          </p:nvPr>
        </p:nvSpPr>
        <p:spPr>
          <a:ln/>
        </p:spPr>
        <p:txBody>
          <a:bodyPr/>
          <a:lstStyle>
            <a:lvl1pPr>
              <a:defRPr/>
            </a:lvl1pPr>
          </a:lstStyle>
          <a:p>
            <a:pPr>
              <a:defRPr/>
            </a:pPr>
            <a:fld id="{24748844-41AD-4881-B610-129FF538D003}" type="slidenum">
              <a:rPr lang="it-IT" altLang="en-US"/>
              <a:pPr>
                <a:defRPr/>
              </a:pPr>
              <a:t>‹N›</a:t>
            </a:fld>
            <a:endParaRPr lang="it-IT" altLang="en-US"/>
          </a:p>
        </p:txBody>
      </p:sp>
    </p:spTree>
    <p:extLst>
      <p:ext uri="{BB962C8B-B14F-4D97-AF65-F5344CB8AC3E}">
        <p14:creationId xmlns:p14="http://schemas.microsoft.com/office/powerpoint/2010/main" val="278669462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7F20DE5-4A7B-8E70-9CCA-22A3F815482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A82B85DD-FF9F-4ACE-8731-BBBB1A266E36}" type="datetime1">
              <a:rPr lang="it-CH"/>
              <a:pPr>
                <a:defRPr/>
              </a:pPr>
              <a:t>26.04.2024</a:t>
            </a:fld>
            <a:endParaRPr lang="it-IT"/>
          </a:p>
        </p:txBody>
      </p:sp>
      <p:sp>
        <p:nvSpPr>
          <p:cNvPr id="5" name="Rectangle 5">
            <a:extLst>
              <a:ext uri="{FF2B5EF4-FFF2-40B4-BE49-F238E27FC236}">
                <a16:creationId xmlns:a16="http://schemas.microsoft.com/office/drawing/2014/main" id="{E7821D5B-A790-8332-E416-B7E827D9FB8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7B67CCA-EFE4-1241-545A-12065CF7AF46}"/>
              </a:ext>
            </a:extLst>
          </p:cNvPr>
          <p:cNvSpPr>
            <a:spLocks noGrp="1" noChangeArrowheads="1"/>
          </p:cNvSpPr>
          <p:nvPr>
            <p:ph type="sldNum" sz="quarter" idx="12"/>
          </p:nvPr>
        </p:nvSpPr>
        <p:spPr/>
        <p:txBody>
          <a:bodyPr/>
          <a:lstStyle>
            <a:lvl1pPr>
              <a:defRPr/>
            </a:lvl1pPr>
          </a:lstStyle>
          <a:p>
            <a:pPr>
              <a:defRPr/>
            </a:pPr>
            <a:fld id="{CFF75D90-E629-4A4D-9845-FEB83BC1CB8D}" type="slidenum">
              <a:rPr lang="it-IT" altLang="en-US"/>
              <a:pPr>
                <a:defRPr/>
              </a:pPr>
              <a:t>‹N›</a:t>
            </a:fld>
            <a:endParaRPr lang="it-IT" altLang="en-US"/>
          </a:p>
        </p:txBody>
      </p:sp>
    </p:spTree>
    <p:extLst>
      <p:ext uri="{BB962C8B-B14F-4D97-AF65-F5344CB8AC3E}">
        <p14:creationId xmlns:p14="http://schemas.microsoft.com/office/powerpoint/2010/main" val="284393125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4BFE6E6-9935-4C5A-6F22-BB5834B5812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307DBA4A-E933-40D1-880A-7C3D6D913A35}" type="datetime1">
              <a:rPr lang="it-CH"/>
              <a:pPr>
                <a:defRPr/>
              </a:pPr>
              <a:t>26.04.2024</a:t>
            </a:fld>
            <a:endParaRPr lang="it-IT"/>
          </a:p>
        </p:txBody>
      </p:sp>
      <p:sp>
        <p:nvSpPr>
          <p:cNvPr id="5" name="Rectangle 5">
            <a:extLst>
              <a:ext uri="{FF2B5EF4-FFF2-40B4-BE49-F238E27FC236}">
                <a16:creationId xmlns:a16="http://schemas.microsoft.com/office/drawing/2014/main" id="{3BFEDA0E-A686-8A52-10CB-C4F8F27B5F0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D41EEE9-B989-FE3C-7F65-2EAA56126321}"/>
              </a:ext>
            </a:extLst>
          </p:cNvPr>
          <p:cNvSpPr>
            <a:spLocks noGrp="1" noChangeArrowheads="1"/>
          </p:cNvSpPr>
          <p:nvPr>
            <p:ph type="sldNum" sz="quarter" idx="12"/>
          </p:nvPr>
        </p:nvSpPr>
        <p:spPr/>
        <p:txBody>
          <a:bodyPr/>
          <a:lstStyle>
            <a:lvl1pPr>
              <a:defRPr/>
            </a:lvl1pPr>
          </a:lstStyle>
          <a:p>
            <a:pPr>
              <a:defRPr/>
            </a:pPr>
            <a:fld id="{92884CCC-635F-4875-878C-2375EE51CE1F}" type="slidenum">
              <a:rPr lang="it-IT" altLang="en-US"/>
              <a:pPr>
                <a:defRPr/>
              </a:pPr>
              <a:t>‹N›</a:t>
            </a:fld>
            <a:endParaRPr lang="it-IT" altLang="en-US"/>
          </a:p>
        </p:txBody>
      </p:sp>
    </p:spTree>
    <p:extLst>
      <p:ext uri="{BB962C8B-B14F-4D97-AF65-F5344CB8AC3E}">
        <p14:creationId xmlns:p14="http://schemas.microsoft.com/office/powerpoint/2010/main" val="168650347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E231643-19E4-021F-174C-F8BF7845B60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3CC5CAF5-A174-4FE7-AFEF-0A947C774078}" type="datetime1">
              <a:rPr lang="it-CH"/>
              <a:pPr>
                <a:defRPr/>
              </a:pPr>
              <a:t>26.04.2024</a:t>
            </a:fld>
            <a:endParaRPr lang="it-IT"/>
          </a:p>
        </p:txBody>
      </p:sp>
      <p:sp>
        <p:nvSpPr>
          <p:cNvPr id="5" name="Rectangle 5">
            <a:extLst>
              <a:ext uri="{FF2B5EF4-FFF2-40B4-BE49-F238E27FC236}">
                <a16:creationId xmlns:a16="http://schemas.microsoft.com/office/drawing/2014/main" id="{3BDFE516-ABE1-1101-BEA5-932026929C4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F969DD99-B371-29F2-0DBC-5258E2F8C1A3}"/>
              </a:ext>
            </a:extLst>
          </p:cNvPr>
          <p:cNvSpPr>
            <a:spLocks noGrp="1" noChangeArrowheads="1"/>
          </p:cNvSpPr>
          <p:nvPr>
            <p:ph type="sldNum" sz="quarter" idx="12"/>
          </p:nvPr>
        </p:nvSpPr>
        <p:spPr/>
        <p:txBody>
          <a:bodyPr/>
          <a:lstStyle>
            <a:lvl1pPr>
              <a:defRPr/>
            </a:lvl1pPr>
          </a:lstStyle>
          <a:p>
            <a:pPr>
              <a:defRPr/>
            </a:pPr>
            <a:fld id="{7D1731CE-857B-4188-BDA3-58549564072A}" type="slidenum">
              <a:rPr lang="it-IT" altLang="en-US"/>
              <a:pPr>
                <a:defRPr/>
              </a:pPr>
              <a:t>‹N›</a:t>
            </a:fld>
            <a:endParaRPr lang="it-IT" altLang="en-US"/>
          </a:p>
        </p:txBody>
      </p:sp>
    </p:spTree>
    <p:extLst>
      <p:ext uri="{BB962C8B-B14F-4D97-AF65-F5344CB8AC3E}">
        <p14:creationId xmlns:p14="http://schemas.microsoft.com/office/powerpoint/2010/main" val="110737578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5E99650-49E8-D28C-D7A5-44B35D30DC3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43178503-9B94-4313-AACF-5ACA87693EA5}" type="datetime1">
              <a:rPr lang="it-CH"/>
              <a:pPr>
                <a:defRPr/>
              </a:pPr>
              <a:t>26.04.2024</a:t>
            </a:fld>
            <a:endParaRPr lang="it-IT"/>
          </a:p>
        </p:txBody>
      </p:sp>
      <p:sp>
        <p:nvSpPr>
          <p:cNvPr id="6" name="Rectangle 5">
            <a:extLst>
              <a:ext uri="{FF2B5EF4-FFF2-40B4-BE49-F238E27FC236}">
                <a16:creationId xmlns:a16="http://schemas.microsoft.com/office/drawing/2014/main" id="{688DBAA3-B986-4DD6-F2C7-BBBAE7B4613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72D6212E-E444-0324-AF9C-08F5197EDBBD}"/>
              </a:ext>
            </a:extLst>
          </p:cNvPr>
          <p:cNvSpPr>
            <a:spLocks noGrp="1" noChangeArrowheads="1"/>
          </p:cNvSpPr>
          <p:nvPr>
            <p:ph type="sldNum" sz="quarter" idx="12"/>
          </p:nvPr>
        </p:nvSpPr>
        <p:spPr/>
        <p:txBody>
          <a:bodyPr/>
          <a:lstStyle>
            <a:lvl1pPr>
              <a:defRPr/>
            </a:lvl1pPr>
          </a:lstStyle>
          <a:p>
            <a:pPr>
              <a:defRPr/>
            </a:pPr>
            <a:fld id="{8E52D914-80A8-4FE6-9D34-13A727B8B7A6}" type="slidenum">
              <a:rPr lang="it-IT" altLang="en-US"/>
              <a:pPr>
                <a:defRPr/>
              </a:pPr>
              <a:t>‹N›</a:t>
            </a:fld>
            <a:endParaRPr lang="it-IT" altLang="en-US"/>
          </a:p>
        </p:txBody>
      </p:sp>
    </p:spTree>
    <p:extLst>
      <p:ext uri="{BB962C8B-B14F-4D97-AF65-F5344CB8AC3E}">
        <p14:creationId xmlns:p14="http://schemas.microsoft.com/office/powerpoint/2010/main" val="330164310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98CB27D-679E-5239-DF6A-B4B5E53B5A0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20FBA80D-31CC-4169-A12F-C4770FF38352}" type="datetime1">
              <a:rPr lang="it-CH"/>
              <a:pPr>
                <a:defRPr/>
              </a:pPr>
              <a:t>26.04.2024</a:t>
            </a:fld>
            <a:endParaRPr lang="it-IT"/>
          </a:p>
        </p:txBody>
      </p:sp>
      <p:sp>
        <p:nvSpPr>
          <p:cNvPr id="8" name="Rectangle 5">
            <a:extLst>
              <a:ext uri="{FF2B5EF4-FFF2-40B4-BE49-F238E27FC236}">
                <a16:creationId xmlns:a16="http://schemas.microsoft.com/office/drawing/2014/main" id="{5F9D974E-3240-CD1D-3769-D26DFA3B0A7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283F443D-C0F7-08E2-E367-41773607FA76}"/>
              </a:ext>
            </a:extLst>
          </p:cNvPr>
          <p:cNvSpPr>
            <a:spLocks noGrp="1" noChangeArrowheads="1"/>
          </p:cNvSpPr>
          <p:nvPr>
            <p:ph type="sldNum" sz="quarter" idx="12"/>
          </p:nvPr>
        </p:nvSpPr>
        <p:spPr/>
        <p:txBody>
          <a:bodyPr/>
          <a:lstStyle>
            <a:lvl1pPr>
              <a:defRPr/>
            </a:lvl1pPr>
          </a:lstStyle>
          <a:p>
            <a:pPr>
              <a:defRPr/>
            </a:pPr>
            <a:fld id="{3DFA561C-AFDE-4214-8A10-D2D6D11A9002}" type="slidenum">
              <a:rPr lang="it-IT" altLang="en-US"/>
              <a:pPr>
                <a:defRPr/>
              </a:pPr>
              <a:t>‹N›</a:t>
            </a:fld>
            <a:endParaRPr lang="it-IT" altLang="en-US"/>
          </a:p>
        </p:txBody>
      </p:sp>
    </p:spTree>
    <p:extLst>
      <p:ext uri="{BB962C8B-B14F-4D97-AF65-F5344CB8AC3E}">
        <p14:creationId xmlns:p14="http://schemas.microsoft.com/office/powerpoint/2010/main" val="310142199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A517027-5C50-23E9-C1CF-F98223C3527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1DEC3CEB-D478-4A3A-B680-12C5C7AA0FCC}" type="datetime1">
              <a:rPr lang="it-CH"/>
              <a:pPr>
                <a:defRPr/>
              </a:pPr>
              <a:t>26.04.2024</a:t>
            </a:fld>
            <a:endParaRPr lang="it-IT"/>
          </a:p>
        </p:txBody>
      </p:sp>
      <p:sp>
        <p:nvSpPr>
          <p:cNvPr id="4" name="Rectangle 5">
            <a:extLst>
              <a:ext uri="{FF2B5EF4-FFF2-40B4-BE49-F238E27FC236}">
                <a16:creationId xmlns:a16="http://schemas.microsoft.com/office/drawing/2014/main" id="{0972F344-C613-2180-F6E9-42B25C6F35C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73AD7B4A-BBF9-0CF2-07C2-9DD76FD5165E}"/>
              </a:ext>
            </a:extLst>
          </p:cNvPr>
          <p:cNvSpPr>
            <a:spLocks noGrp="1" noChangeArrowheads="1"/>
          </p:cNvSpPr>
          <p:nvPr>
            <p:ph type="sldNum" sz="quarter" idx="12"/>
          </p:nvPr>
        </p:nvSpPr>
        <p:spPr/>
        <p:txBody>
          <a:bodyPr/>
          <a:lstStyle>
            <a:lvl1pPr>
              <a:defRPr/>
            </a:lvl1pPr>
          </a:lstStyle>
          <a:p>
            <a:pPr>
              <a:defRPr/>
            </a:pPr>
            <a:fld id="{D18528F9-53DC-4226-B8C3-7B106A629AD9}" type="slidenum">
              <a:rPr lang="it-IT" altLang="en-US"/>
              <a:pPr>
                <a:defRPr/>
              </a:pPr>
              <a:t>‹N›</a:t>
            </a:fld>
            <a:endParaRPr lang="it-IT" altLang="en-US"/>
          </a:p>
        </p:txBody>
      </p:sp>
    </p:spTree>
    <p:extLst>
      <p:ext uri="{BB962C8B-B14F-4D97-AF65-F5344CB8AC3E}">
        <p14:creationId xmlns:p14="http://schemas.microsoft.com/office/powerpoint/2010/main" val="194014379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E960BB6-F66B-C894-41DD-954DB938D9C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1666ADA-5651-4D52-923E-D10228471E78}" type="datetime1">
              <a:rPr lang="it-CH"/>
              <a:pPr>
                <a:defRPr/>
              </a:pPr>
              <a:t>26.04.2024</a:t>
            </a:fld>
            <a:endParaRPr lang="it-IT"/>
          </a:p>
        </p:txBody>
      </p:sp>
      <p:sp>
        <p:nvSpPr>
          <p:cNvPr id="3" name="Rectangle 5">
            <a:extLst>
              <a:ext uri="{FF2B5EF4-FFF2-40B4-BE49-F238E27FC236}">
                <a16:creationId xmlns:a16="http://schemas.microsoft.com/office/drawing/2014/main" id="{631B2599-C9D0-37D3-51EF-6FF3554F67C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2FFEAD1A-6C61-52E3-03BB-567072E3DE0F}"/>
              </a:ext>
            </a:extLst>
          </p:cNvPr>
          <p:cNvSpPr>
            <a:spLocks noGrp="1" noChangeArrowheads="1"/>
          </p:cNvSpPr>
          <p:nvPr>
            <p:ph type="sldNum" sz="quarter" idx="12"/>
          </p:nvPr>
        </p:nvSpPr>
        <p:spPr/>
        <p:txBody>
          <a:bodyPr/>
          <a:lstStyle>
            <a:lvl1pPr>
              <a:defRPr/>
            </a:lvl1pPr>
          </a:lstStyle>
          <a:p>
            <a:pPr>
              <a:defRPr/>
            </a:pPr>
            <a:fld id="{DC8C66A4-A83F-443E-BF78-C3053188178E}" type="slidenum">
              <a:rPr lang="it-IT" altLang="en-US"/>
              <a:pPr>
                <a:defRPr/>
              </a:pPr>
              <a:t>‹N›</a:t>
            </a:fld>
            <a:endParaRPr lang="it-IT" altLang="en-US"/>
          </a:p>
        </p:txBody>
      </p:sp>
    </p:spTree>
    <p:extLst>
      <p:ext uri="{BB962C8B-B14F-4D97-AF65-F5344CB8AC3E}">
        <p14:creationId xmlns:p14="http://schemas.microsoft.com/office/powerpoint/2010/main" val="89075671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4B541C0-B3C2-FE7F-67A1-7E102475D67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2E593A3C-07C1-48D4-8D06-48DC745E0476}" type="datetime1">
              <a:rPr lang="it-CH"/>
              <a:pPr>
                <a:defRPr/>
              </a:pPr>
              <a:t>26.04.2024</a:t>
            </a:fld>
            <a:endParaRPr lang="it-IT"/>
          </a:p>
        </p:txBody>
      </p:sp>
      <p:sp>
        <p:nvSpPr>
          <p:cNvPr id="6" name="Rectangle 5">
            <a:extLst>
              <a:ext uri="{FF2B5EF4-FFF2-40B4-BE49-F238E27FC236}">
                <a16:creationId xmlns:a16="http://schemas.microsoft.com/office/drawing/2014/main" id="{5DBF0166-2B74-054D-EFD0-153A48DBF88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B5DA9B1-D885-1497-4C62-3D89CFB99DCA}"/>
              </a:ext>
            </a:extLst>
          </p:cNvPr>
          <p:cNvSpPr>
            <a:spLocks noGrp="1" noChangeArrowheads="1"/>
          </p:cNvSpPr>
          <p:nvPr>
            <p:ph type="sldNum" sz="quarter" idx="12"/>
          </p:nvPr>
        </p:nvSpPr>
        <p:spPr/>
        <p:txBody>
          <a:bodyPr/>
          <a:lstStyle>
            <a:lvl1pPr>
              <a:defRPr/>
            </a:lvl1pPr>
          </a:lstStyle>
          <a:p>
            <a:pPr>
              <a:defRPr/>
            </a:pPr>
            <a:fld id="{279A1CC6-AC6B-40FA-AE04-8641178CE861}" type="slidenum">
              <a:rPr lang="it-IT" altLang="en-US"/>
              <a:pPr>
                <a:defRPr/>
              </a:pPr>
              <a:t>‹N›</a:t>
            </a:fld>
            <a:endParaRPr lang="it-IT" altLang="en-US"/>
          </a:p>
        </p:txBody>
      </p:sp>
    </p:spTree>
    <p:extLst>
      <p:ext uri="{BB962C8B-B14F-4D97-AF65-F5344CB8AC3E}">
        <p14:creationId xmlns:p14="http://schemas.microsoft.com/office/powerpoint/2010/main" val="378946978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0EFEAC1-650D-4E2B-D486-89B0074C6B4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E0B957A0-25F1-4044-9F97-C888C50F8982}" type="datetime1">
              <a:rPr lang="it-CH"/>
              <a:pPr>
                <a:defRPr/>
              </a:pPr>
              <a:t>26.04.2024</a:t>
            </a:fld>
            <a:endParaRPr lang="it-IT"/>
          </a:p>
        </p:txBody>
      </p:sp>
      <p:sp>
        <p:nvSpPr>
          <p:cNvPr id="6" name="Rectangle 5">
            <a:extLst>
              <a:ext uri="{FF2B5EF4-FFF2-40B4-BE49-F238E27FC236}">
                <a16:creationId xmlns:a16="http://schemas.microsoft.com/office/drawing/2014/main" id="{B965C399-4602-BB5B-6D4D-72759AFFD21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E761E051-015D-B140-7598-E1F61E6807BF}"/>
              </a:ext>
            </a:extLst>
          </p:cNvPr>
          <p:cNvSpPr>
            <a:spLocks noGrp="1" noChangeArrowheads="1"/>
          </p:cNvSpPr>
          <p:nvPr>
            <p:ph type="sldNum" sz="quarter" idx="12"/>
          </p:nvPr>
        </p:nvSpPr>
        <p:spPr/>
        <p:txBody>
          <a:bodyPr/>
          <a:lstStyle>
            <a:lvl1pPr>
              <a:defRPr/>
            </a:lvl1pPr>
          </a:lstStyle>
          <a:p>
            <a:pPr>
              <a:defRPr/>
            </a:pPr>
            <a:fld id="{71CFF54E-13D5-4E3C-BF7A-821DB86E1F2F}" type="slidenum">
              <a:rPr lang="it-IT" altLang="en-US"/>
              <a:pPr>
                <a:defRPr/>
              </a:pPr>
              <a:t>‹N›</a:t>
            </a:fld>
            <a:endParaRPr lang="it-IT" altLang="en-US"/>
          </a:p>
        </p:txBody>
      </p:sp>
    </p:spTree>
    <p:extLst>
      <p:ext uri="{BB962C8B-B14F-4D97-AF65-F5344CB8AC3E}">
        <p14:creationId xmlns:p14="http://schemas.microsoft.com/office/powerpoint/2010/main" val="173163670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C0D44A-2DF8-956D-812F-5ED66995AEA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D16D9B23-31C7-4EBE-B6D2-B5AA8A3C5337}" type="datetime1">
              <a:rPr lang="it-CH"/>
              <a:pPr>
                <a:defRPr/>
              </a:pPr>
              <a:t>26.04.2024</a:t>
            </a:fld>
            <a:endParaRPr lang="it-IT"/>
          </a:p>
        </p:txBody>
      </p:sp>
      <p:sp>
        <p:nvSpPr>
          <p:cNvPr id="5" name="Rectangle 5">
            <a:extLst>
              <a:ext uri="{FF2B5EF4-FFF2-40B4-BE49-F238E27FC236}">
                <a16:creationId xmlns:a16="http://schemas.microsoft.com/office/drawing/2014/main" id="{62D1C0AF-0865-44B4-D079-41541766B53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3B00898-E8A0-A287-68C1-ECCB5769D8F2}"/>
              </a:ext>
            </a:extLst>
          </p:cNvPr>
          <p:cNvSpPr>
            <a:spLocks noGrp="1" noChangeArrowheads="1"/>
          </p:cNvSpPr>
          <p:nvPr>
            <p:ph type="sldNum" sz="quarter" idx="12"/>
          </p:nvPr>
        </p:nvSpPr>
        <p:spPr/>
        <p:txBody>
          <a:bodyPr/>
          <a:lstStyle>
            <a:lvl1pPr>
              <a:defRPr/>
            </a:lvl1pPr>
          </a:lstStyle>
          <a:p>
            <a:pPr>
              <a:defRPr/>
            </a:pPr>
            <a:fld id="{F6AAF131-E68E-4674-81A8-39ABADADC76E}" type="slidenum">
              <a:rPr lang="it-IT" altLang="en-US"/>
              <a:pPr>
                <a:defRPr/>
              </a:pPr>
              <a:t>‹N›</a:t>
            </a:fld>
            <a:endParaRPr lang="it-IT" altLang="en-US"/>
          </a:p>
        </p:txBody>
      </p:sp>
    </p:spTree>
    <p:extLst>
      <p:ext uri="{BB962C8B-B14F-4D97-AF65-F5344CB8AC3E}">
        <p14:creationId xmlns:p14="http://schemas.microsoft.com/office/powerpoint/2010/main" val="28884373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86E5BA3-10D2-93DF-1DEE-C706B88580F8}"/>
              </a:ext>
            </a:extLst>
          </p:cNvPr>
          <p:cNvSpPr>
            <a:spLocks noGrp="1" noChangeArrowheads="1"/>
          </p:cNvSpPr>
          <p:nvPr>
            <p:ph type="dt" sz="half" idx="10"/>
          </p:nvPr>
        </p:nvSpPr>
        <p:spPr>
          <a:ln/>
        </p:spPr>
        <p:txBody>
          <a:bodyPr/>
          <a:lstStyle>
            <a:lvl1pPr>
              <a:defRPr/>
            </a:lvl1pPr>
          </a:lstStyle>
          <a:p>
            <a:pPr>
              <a:defRPr/>
            </a:pPr>
            <a:fld id="{975B4B2C-3194-4065-92F0-0F38ADA6FFF2}" type="datetime1">
              <a:rPr lang="it-CH"/>
              <a:pPr>
                <a:defRPr/>
              </a:pPr>
              <a:t>26.04.2024</a:t>
            </a:fld>
            <a:endParaRPr lang="it-IT"/>
          </a:p>
        </p:txBody>
      </p:sp>
      <p:sp>
        <p:nvSpPr>
          <p:cNvPr id="3" name="Rectangle 5">
            <a:extLst>
              <a:ext uri="{FF2B5EF4-FFF2-40B4-BE49-F238E27FC236}">
                <a16:creationId xmlns:a16="http://schemas.microsoft.com/office/drawing/2014/main" id="{4A2919FF-8830-DF4F-21CB-6F96497EFA1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159C6890-E177-3BBD-71FA-783D18853114}"/>
              </a:ext>
            </a:extLst>
          </p:cNvPr>
          <p:cNvSpPr>
            <a:spLocks noGrp="1" noChangeArrowheads="1"/>
          </p:cNvSpPr>
          <p:nvPr>
            <p:ph type="sldNum" sz="quarter" idx="12"/>
          </p:nvPr>
        </p:nvSpPr>
        <p:spPr>
          <a:ln/>
        </p:spPr>
        <p:txBody>
          <a:bodyPr/>
          <a:lstStyle>
            <a:lvl1pPr>
              <a:defRPr/>
            </a:lvl1pPr>
          </a:lstStyle>
          <a:p>
            <a:pPr>
              <a:defRPr/>
            </a:pPr>
            <a:fld id="{896A0410-DC8F-455E-9508-56280556A4A4}" type="slidenum">
              <a:rPr lang="it-IT" altLang="en-US"/>
              <a:pPr>
                <a:defRPr/>
              </a:pPr>
              <a:t>‹N›</a:t>
            </a:fld>
            <a:endParaRPr lang="it-IT" altLang="en-US"/>
          </a:p>
        </p:txBody>
      </p:sp>
    </p:spTree>
    <p:extLst>
      <p:ext uri="{BB962C8B-B14F-4D97-AF65-F5344CB8AC3E}">
        <p14:creationId xmlns:p14="http://schemas.microsoft.com/office/powerpoint/2010/main" val="101247166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952399D-A874-663A-4B46-C1DECF63440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1BEAFF29-3D58-40EC-9CBC-825B356540F3}" type="datetime1">
              <a:rPr lang="it-CH"/>
              <a:pPr>
                <a:defRPr/>
              </a:pPr>
              <a:t>26.04.2024</a:t>
            </a:fld>
            <a:endParaRPr lang="it-IT"/>
          </a:p>
        </p:txBody>
      </p:sp>
      <p:sp>
        <p:nvSpPr>
          <p:cNvPr id="5" name="Rectangle 5">
            <a:extLst>
              <a:ext uri="{FF2B5EF4-FFF2-40B4-BE49-F238E27FC236}">
                <a16:creationId xmlns:a16="http://schemas.microsoft.com/office/drawing/2014/main" id="{A6A2CD1F-72B1-1642-5880-F0C6B82A234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B9D7BC3-B35D-D80B-D0C2-84463CBAB3A6}"/>
              </a:ext>
            </a:extLst>
          </p:cNvPr>
          <p:cNvSpPr>
            <a:spLocks noGrp="1" noChangeArrowheads="1"/>
          </p:cNvSpPr>
          <p:nvPr>
            <p:ph type="sldNum" sz="quarter" idx="12"/>
          </p:nvPr>
        </p:nvSpPr>
        <p:spPr/>
        <p:txBody>
          <a:bodyPr/>
          <a:lstStyle>
            <a:lvl1pPr>
              <a:defRPr/>
            </a:lvl1pPr>
          </a:lstStyle>
          <a:p>
            <a:pPr>
              <a:defRPr/>
            </a:pPr>
            <a:fld id="{F4F9FE7D-A2C4-454D-AD7D-5F731B0844A4}" type="slidenum">
              <a:rPr lang="it-IT" altLang="en-US"/>
              <a:pPr>
                <a:defRPr/>
              </a:pPr>
              <a:t>‹N›</a:t>
            </a:fld>
            <a:endParaRPr lang="it-IT" altLang="en-US"/>
          </a:p>
        </p:txBody>
      </p:sp>
    </p:spTree>
    <p:extLst>
      <p:ext uri="{BB962C8B-B14F-4D97-AF65-F5344CB8AC3E}">
        <p14:creationId xmlns:p14="http://schemas.microsoft.com/office/powerpoint/2010/main" val="129478686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1F701F-A82F-6E32-5F75-4CA5C00C7AA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DFE6D959-D421-4E32-B504-6290685885D3}" type="datetime1">
              <a:rPr lang="it-CH"/>
              <a:pPr>
                <a:defRPr/>
              </a:pPr>
              <a:t>26.04.2024</a:t>
            </a:fld>
            <a:endParaRPr lang="it-IT"/>
          </a:p>
        </p:txBody>
      </p:sp>
      <p:sp>
        <p:nvSpPr>
          <p:cNvPr id="6" name="Rectangle 5">
            <a:extLst>
              <a:ext uri="{FF2B5EF4-FFF2-40B4-BE49-F238E27FC236}">
                <a16:creationId xmlns:a16="http://schemas.microsoft.com/office/drawing/2014/main" id="{CCB0B276-79E1-0169-E550-0E8FFDB7DFA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79F0B0E-0BD9-5210-0896-D9FFC00A9A20}"/>
              </a:ext>
            </a:extLst>
          </p:cNvPr>
          <p:cNvSpPr>
            <a:spLocks noGrp="1" noChangeArrowheads="1"/>
          </p:cNvSpPr>
          <p:nvPr>
            <p:ph type="sldNum" sz="quarter" idx="12"/>
          </p:nvPr>
        </p:nvSpPr>
        <p:spPr/>
        <p:txBody>
          <a:bodyPr/>
          <a:lstStyle>
            <a:lvl1pPr>
              <a:defRPr/>
            </a:lvl1pPr>
          </a:lstStyle>
          <a:p>
            <a:pPr>
              <a:defRPr/>
            </a:pPr>
            <a:fld id="{B5992103-1BDA-4336-B996-3806DFDC190D}" type="slidenum">
              <a:rPr lang="it-IT" altLang="en-US"/>
              <a:pPr>
                <a:defRPr/>
              </a:pPr>
              <a:t>‹N›</a:t>
            </a:fld>
            <a:endParaRPr lang="it-IT" altLang="en-US"/>
          </a:p>
        </p:txBody>
      </p:sp>
    </p:spTree>
    <p:extLst>
      <p:ext uri="{BB962C8B-B14F-4D97-AF65-F5344CB8AC3E}">
        <p14:creationId xmlns:p14="http://schemas.microsoft.com/office/powerpoint/2010/main" val="65728469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DF6C54A-8DE6-E44B-DEBD-F7F740655F2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3789A70D-8586-4D13-9399-846F0EC27674}" type="datetime1">
              <a:rPr lang="it-CH"/>
              <a:pPr>
                <a:defRPr/>
              </a:pPr>
              <a:t>26.04.2024</a:t>
            </a:fld>
            <a:endParaRPr lang="it-IT"/>
          </a:p>
        </p:txBody>
      </p:sp>
      <p:sp>
        <p:nvSpPr>
          <p:cNvPr id="6" name="Rectangle 5">
            <a:extLst>
              <a:ext uri="{FF2B5EF4-FFF2-40B4-BE49-F238E27FC236}">
                <a16:creationId xmlns:a16="http://schemas.microsoft.com/office/drawing/2014/main" id="{62CE6CC2-863C-FD93-45D0-A08EFE58205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947741E8-7546-4F5D-1F9D-39415BB97C9A}"/>
              </a:ext>
            </a:extLst>
          </p:cNvPr>
          <p:cNvSpPr>
            <a:spLocks noGrp="1" noChangeArrowheads="1"/>
          </p:cNvSpPr>
          <p:nvPr>
            <p:ph type="sldNum" sz="quarter" idx="12"/>
          </p:nvPr>
        </p:nvSpPr>
        <p:spPr/>
        <p:txBody>
          <a:bodyPr/>
          <a:lstStyle>
            <a:lvl1pPr>
              <a:defRPr/>
            </a:lvl1pPr>
          </a:lstStyle>
          <a:p>
            <a:pPr>
              <a:defRPr/>
            </a:pPr>
            <a:fld id="{C43F2888-723B-4D95-995D-E9EB70F91B75}" type="slidenum">
              <a:rPr lang="it-IT" altLang="en-US"/>
              <a:pPr>
                <a:defRPr/>
              </a:pPr>
              <a:t>‹N›</a:t>
            </a:fld>
            <a:endParaRPr lang="it-IT" altLang="en-US"/>
          </a:p>
        </p:txBody>
      </p:sp>
    </p:spTree>
    <p:extLst>
      <p:ext uri="{BB962C8B-B14F-4D97-AF65-F5344CB8AC3E}">
        <p14:creationId xmlns:p14="http://schemas.microsoft.com/office/powerpoint/2010/main" val="182616659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A00CDE4-9C94-F8C9-23D8-ACF234ED803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3D5ACAEC-DDC5-4719-A8EA-76B56D256CFC}" type="datetime1">
              <a:rPr lang="it-CH"/>
              <a:pPr>
                <a:defRPr/>
              </a:pPr>
              <a:t>26.04.2024</a:t>
            </a:fld>
            <a:endParaRPr lang="it-IT"/>
          </a:p>
        </p:txBody>
      </p:sp>
      <p:sp>
        <p:nvSpPr>
          <p:cNvPr id="4" name="Rectangle 5">
            <a:extLst>
              <a:ext uri="{FF2B5EF4-FFF2-40B4-BE49-F238E27FC236}">
                <a16:creationId xmlns:a16="http://schemas.microsoft.com/office/drawing/2014/main" id="{2008DB93-88F5-85F9-F665-B8358B2B6A4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4A00952C-9535-3A09-53ED-CA1AAFFD66C4}"/>
              </a:ext>
            </a:extLst>
          </p:cNvPr>
          <p:cNvSpPr>
            <a:spLocks noGrp="1" noChangeArrowheads="1"/>
          </p:cNvSpPr>
          <p:nvPr>
            <p:ph type="sldNum" sz="quarter" idx="12"/>
          </p:nvPr>
        </p:nvSpPr>
        <p:spPr/>
        <p:txBody>
          <a:bodyPr/>
          <a:lstStyle>
            <a:lvl1pPr>
              <a:defRPr/>
            </a:lvl1pPr>
          </a:lstStyle>
          <a:p>
            <a:pPr>
              <a:defRPr/>
            </a:pPr>
            <a:fld id="{52563D4D-B50B-482D-92AB-2BA81FF10221}" type="slidenum">
              <a:rPr lang="it-IT" altLang="en-US"/>
              <a:pPr>
                <a:defRPr/>
              </a:pPr>
              <a:t>‹N›</a:t>
            </a:fld>
            <a:endParaRPr lang="it-IT" altLang="en-US"/>
          </a:p>
        </p:txBody>
      </p:sp>
    </p:spTree>
    <p:extLst>
      <p:ext uri="{BB962C8B-B14F-4D97-AF65-F5344CB8AC3E}">
        <p14:creationId xmlns:p14="http://schemas.microsoft.com/office/powerpoint/2010/main" val="338165902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315CDF2-C485-0F2E-E371-3720F6FD1DA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DBCD81D6-CABE-4515-B851-99EF4F28596C}" type="datetime1">
              <a:rPr lang="it-CH"/>
              <a:pPr>
                <a:defRPr/>
              </a:pPr>
              <a:t>26.04.2024</a:t>
            </a:fld>
            <a:endParaRPr lang="it-IT"/>
          </a:p>
        </p:txBody>
      </p:sp>
      <p:sp>
        <p:nvSpPr>
          <p:cNvPr id="7" name="Rectangle 5">
            <a:extLst>
              <a:ext uri="{FF2B5EF4-FFF2-40B4-BE49-F238E27FC236}">
                <a16:creationId xmlns:a16="http://schemas.microsoft.com/office/drawing/2014/main" id="{7825D431-FDE1-7FE8-F81B-7B73AAABECF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ACFEFE73-1826-469F-7D32-A50DDC27D062}"/>
              </a:ext>
            </a:extLst>
          </p:cNvPr>
          <p:cNvSpPr>
            <a:spLocks noGrp="1" noChangeArrowheads="1"/>
          </p:cNvSpPr>
          <p:nvPr>
            <p:ph type="sldNum" sz="quarter" idx="12"/>
          </p:nvPr>
        </p:nvSpPr>
        <p:spPr/>
        <p:txBody>
          <a:bodyPr/>
          <a:lstStyle>
            <a:lvl1pPr>
              <a:defRPr/>
            </a:lvl1pPr>
          </a:lstStyle>
          <a:p>
            <a:pPr>
              <a:defRPr/>
            </a:pPr>
            <a:fld id="{A2010146-8A0F-44C3-965D-DC1E38754607}" type="slidenum">
              <a:rPr lang="it-IT" altLang="en-US"/>
              <a:pPr>
                <a:defRPr/>
              </a:pPr>
              <a:t>‹N›</a:t>
            </a:fld>
            <a:endParaRPr lang="it-IT" altLang="en-US"/>
          </a:p>
        </p:txBody>
      </p:sp>
    </p:spTree>
    <p:extLst>
      <p:ext uri="{BB962C8B-B14F-4D97-AF65-F5344CB8AC3E}">
        <p14:creationId xmlns:p14="http://schemas.microsoft.com/office/powerpoint/2010/main" val="359737425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E7E1C7E-A666-2E23-4299-B302F4784F6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2721A224-7D12-4FBD-BC7B-E2A7B7E368BE}" type="datetime1">
              <a:rPr lang="it-CH"/>
              <a:pPr>
                <a:defRPr/>
              </a:pPr>
              <a:t>26.04.2024</a:t>
            </a:fld>
            <a:endParaRPr lang="it-IT"/>
          </a:p>
        </p:txBody>
      </p:sp>
      <p:sp>
        <p:nvSpPr>
          <p:cNvPr id="8" name="Rectangle 5">
            <a:extLst>
              <a:ext uri="{FF2B5EF4-FFF2-40B4-BE49-F238E27FC236}">
                <a16:creationId xmlns:a16="http://schemas.microsoft.com/office/drawing/2014/main" id="{7B40C532-9192-4003-6F62-811DDD47E3B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57A39B5C-CFEC-A532-A02C-8A2646FC2DAF}"/>
              </a:ext>
            </a:extLst>
          </p:cNvPr>
          <p:cNvSpPr>
            <a:spLocks noGrp="1" noChangeArrowheads="1"/>
          </p:cNvSpPr>
          <p:nvPr>
            <p:ph type="sldNum" sz="quarter" idx="12"/>
          </p:nvPr>
        </p:nvSpPr>
        <p:spPr/>
        <p:txBody>
          <a:bodyPr/>
          <a:lstStyle>
            <a:lvl1pPr>
              <a:defRPr/>
            </a:lvl1pPr>
          </a:lstStyle>
          <a:p>
            <a:pPr>
              <a:defRPr/>
            </a:pPr>
            <a:fld id="{C5918708-9BF0-415D-93C0-A16C97FFC288}" type="slidenum">
              <a:rPr lang="it-IT" altLang="en-US"/>
              <a:pPr>
                <a:defRPr/>
              </a:pPr>
              <a:t>‹N›</a:t>
            </a:fld>
            <a:endParaRPr lang="it-IT" altLang="en-US"/>
          </a:p>
        </p:txBody>
      </p:sp>
    </p:spTree>
    <p:extLst>
      <p:ext uri="{BB962C8B-B14F-4D97-AF65-F5344CB8AC3E}">
        <p14:creationId xmlns:p14="http://schemas.microsoft.com/office/powerpoint/2010/main" val="135483328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F8605B6-D8B9-7415-B91C-7531614A460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E3E2C677-A81A-49E6-8D68-FAC33FEC5C75}" type="datetime1">
              <a:rPr lang="it-CH"/>
              <a:pPr>
                <a:defRPr/>
              </a:pPr>
              <a:t>26.04.2024</a:t>
            </a:fld>
            <a:endParaRPr lang="it-IT"/>
          </a:p>
        </p:txBody>
      </p:sp>
      <p:sp>
        <p:nvSpPr>
          <p:cNvPr id="7" name="Rectangle 5">
            <a:extLst>
              <a:ext uri="{FF2B5EF4-FFF2-40B4-BE49-F238E27FC236}">
                <a16:creationId xmlns:a16="http://schemas.microsoft.com/office/drawing/2014/main" id="{A5308F57-A7A3-E60C-2980-3349C7867F0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2F95A331-68B6-5497-D7B7-A7C453658057}"/>
              </a:ext>
            </a:extLst>
          </p:cNvPr>
          <p:cNvSpPr>
            <a:spLocks noGrp="1" noChangeArrowheads="1"/>
          </p:cNvSpPr>
          <p:nvPr>
            <p:ph type="sldNum" sz="quarter" idx="12"/>
          </p:nvPr>
        </p:nvSpPr>
        <p:spPr/>
        <p:txBody>
          <a:bodyPr/>
          <a:lstStyle>
            <a:lvl1pPr>
              <a:defRPr/>
            </a:lvl1pPr>
          </a:lstStyle>
          <a:p>
            <a:pPr>
              <a:defRPr/>
            </a:pPr>
            <a:fld id="{9A603077-5C7B-4603-93DB-A6255CA2EF58}" type="slidenum">
              <a:rPr lang="it-IT" altLang="en-US"/>
              <a:pPr>
                <a:defRPr/>
              </a:pPr>
              <a:t>‹N›</a:t>
            </a:fld>
            <a:endParaRPr lang="it-IT" altLang="en-US"/>
          </a:p>
        </p:txBody>
      </p:sp>
    </p:spTree>
    <p:extLst>
      <p:ext uri="{BB962C8B-B14F-4D97-AF65-F5344CB8AC3E}">
        <p14:creationId xmlns:p14="http://schemas.microsoft.com/office/powerpoint/2010/main" val="164758526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50DDCB7-07E8-6A91-CEF7-143E6ACDD68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2B74016F-4FB2-494D-AAC6-746BB3CAD3C8}" type="datetime1">
              <a:rPr lang="it-CH"/>
              <a:pPr>
                <a:defRPr/>
              </a:pPr>
              <a:t>26.04.2024</a:t>
            </a:fld>
            <a:endParaRPr lang="it-IT"/>
          </a:p>
        </p:txBody>
      </p:sp>
      <p:sp>
        <p:nvSpPr>
          <p:cNvPr id="6" name="Rectangle 5">
            <a:extLst>
              <a:ext uri="{FF2B5EF4-FFF2-40B4-BE49-F238E27FC236}">
                <a16:creationId xmlns:a16="http://schemas.microsoft.com/office/drawing/2014/main" id="{C76DB2EB-B977-7AA3-05DC-C5A1DCD76FD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EC8E42AE-03AC-7E14-8894-3DA52F6EEB9C}"/>
              </a:ext>
            </a:extLst>
          </p:cNvPr>
          <p:cNvSpPr>
            <a:spLocks noGrp="1" noChangeArrowheads="1"/>
          </p:cNvSpPr>
          <p:nvPr>
            <p:ph type="sldNum" sz="quarter" idx="12"/>
          </p:nvPr>
        </p:nvSpPr>
        <p:spPr/>
        <p:txBody>
          <a:bodyPr/>
          <a:lstStyle>
            <a:lvl1pPr>
              <a:defRPr/>
            </a:lvl1pPr>
          </a:lstStyle>
          <a:p>
            <a:pPr>
              <a:defRPr/>
            </a:pPr>
            <a:fld id="{8929D770-D95F-4726-825C-F8DC18C052C3}" type="slidenum">
              <a:rPr lang="it-IT" altLang="en-US"/>
              <a:pPr>
                <a:defRPr/>
              </a:pPr>
              <a:t>‹N›</a:t>
            </a:fld>
            <a:endParaRPr lang="it-IT" altLang="en-US"/>
          </a:p>
        </p:txBody>
      </p:sp>
    </p:spTree>
    <p:extLst>
      <p:ext uri="{BB962C8B-B14F-4D97-AF65-F5344CB8AC3E}">
        <p14:creationId xmlns:p14="http://schemas.microsoft.com/office/powerpoint/2010/main" val="49329537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9C78DB3-D231-C103-9A39-8A51851D57E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4ED81FD1-81B3-41B4-BC34-A812A23E267F}" type="datetime1">
              <a:rPr lang="it-CH"/>
              <a:pPr>
                <a:defRPr/>
              </a:pPr>
              <a:t>26.04.2024</a:t>
            </a:fld>
            <a:endParaRPr lang="it-IT"/>
          </a:p>
        </p:txBody>
      </p:sp>
      <p:sp>
        <p:nvSpPr>
          <p:cNvPr id="7" name="Rectangle 5">
            <a:extLst>
              <a:ext uri="{FF2B5EF4-FFF2-40B4-BE49-F238E27FC236}">
                <a16:creationId xmlns:a16="http://schemas.microsoft.com/office/drawing/2014/main" id="{66930CB1-87B2-A9D2-129B-EEE7D2A30BC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8EACAE84-898F-A0A3-BB91-85E7860ACA5E}"/>
              </a:ext>
            </a:extLst>
          </p:cNvPr>
          <p:cNvSpPr>
            <a:spLocks noGrp="1" noChangeArrowheads="1"/>
          </p:cNvSpPr>
          <p:nvPr>
            <p:ph type="sldNum" sz="quarter" idx="12"/>
          </p:nvPr>
        </p:nvSpPr>
        <p:spPr/>
        <p:txBody>
          <a:bodyPr/>
          <a:lstStyle>
            <a:lvl1pPr>
              <a:defRPr/>
            </a:lvl1pPr>
          </a:lstStyle>
          <a:p>
            <a:pPr>
              <a:defRPr/>
            </a:pPr>
            <a:fld id="{8EC75E56-3EAC-4E24-8C03-E6DAAC954E61}" type="slidenum">
              <a:rPr lang="it-IT" altLang="en-US"/>
              <a:pPr>
                <a:defRPr/>
              </a:pPr>
              <a:t>‹N›</a:t>
            </a:fld>
            <a:endParaRPr lang="it-IT" altLang="en-US"/>
          </a:p>
        </p:txBody>
      </p:sp>
    </p:spTree>
    <p:extLst>
      <p:ext uri="{BB962C8B-B14F-4D97-AF65-F5344CB8AC3E}">
        <p14:creationId xmlns:p14="http://schemas.microsoft.com/office/powerpoint/2010/main" val="177902456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1E93A89-66DC-C9EF-34D9-E9D91931930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67567C9A-0C61-26FB-3B63-4A20570BDBF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9CAA710-9C6F-D1C6-276B-EDB456C9837F}"/>
              </a:ext>
            </a:extLst>
          </p:cNvPr>
          <p:cNvSpPr>
            <a:spLocks noGrp="1" noChangeArrowheads="1"/>
          </p:cNvSpPr>
          <p:nvPr>
            <p:ph type="sldNum" sz="quarter" idx="12"/>
          </p:nvPr>
        </p:nvSpPr>
        <p:spPr/>
        <p:txBody>
          <a:bodyPr/>
          <a:lstStyle>
            <a:lvl1pPr>
              <a:defRPr/>
            </a:lvl1pPr>
          </a:lstStyle>
          <a:p>
            <a:pPr>
              <a:defRPr/>
            </a:pPr>
            <a:fld id="{A9672F90-CFDD-4DD7-A91E-2D19592972A7}" type="slidenum">
              <a:rPr lang="it-IT" altLang="en-US"/>
              <a:pPr>
                <a:defRPr/>
              </a:pPr>
              <a:t>‹N›</a:t>
            </a:fld>
            <a:endParaRPr lang="it-IT" altLang="en-US"/>
          </a:p>
        </p:txBody>
      </p:sp>
    </p:spTree>
    <p:extLst>
      <p:ext uri="{BB962C8B-B14F-4D97-AF65-F5344CB8AC3E}">
        <p14:creationId xmlns:p14="http://schemas.microsoft.com/office/powerpoint/2010/main" val="40280724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EB1065A-911A-2724-C1B5-20FAA7DA1281}"/>
              </a:ext>
            </a:extLst>
          </p:cNvPr>
          <p:cNvSpPr>
            <a:spLocks noGrp="1" noChangeArrowheads="1"/>
          </p:cNvSpPr>
          <p:nvPr>
            <p:ph type="dt" sz="half" idx="10"/>
          </p:nvPr>
        </p:nvSpPr>
        <p:spPr>
          <a:ln/>
        </p:spPr>
        <p:txBody>
          <a:bodyPr/>
          <a:lstStyle>
            <a:lvl1pPr>
              <a:defRPr/>
            </a:lvl1pPr>
          </a:lstStyle>
          <a:p>
            <a:pPr>
              <a:defRPr/>
            </a:pPr>
            <a:fld id="{DE403F2E-26C6-40DF-9C9C-2B02651AED1C}" type="datetime1">
              <a:rPr lang="it-CH"/>
              <a:pPr>
                <a:defRPr/>
              </a:pPr>
              <a:t>26.04.2024</a:t>
            </a:fld>
            <a:endParaRPr lang="it-IT"/>
          </a:p>
        </p:txBody>
      </p:sp>
      <p:sp>
        <p:nvSpPr>
          <p:cNvPr id="6" name="Rectangle 5">
            <a:extLst>
              <a:ext uri="{FF2B5EF4-FFF2-40B4-BE49-F238E27FC236}">
                <a16:creationId xmlns:a16="http://schemas.microsoft.com/office/drawing/2014/main" id="{BD8385EA-736E-574D-CEE3-BEF4D86DD41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D631E1C2-97FD-449C-9798-7A97120F59A4}"/>
              </a:ext>
            </a:extLst>
          </p:cNvPr>
          <p:cNvSpPr>
            <a:spLocks noGrp="1" noChangeArrowheads="1"/>
          </p:cNvSpPr>
          <p:nvPr>
            <p:ph type="sldNum" sz="quarter" idx="12"/>
          </p:nvPr>
        </p:nvSpPr>
        <p:spPr>
          <a:ln/>
        </p:spPr>
        <p:txBody>
          <a:bodyPr/>
          <a:lstStyle>
            <a:lvl1pPr>
              <a:defRPr/>
            </a:lvl1pPr>
          </a:lstStyle>
          <a:p>
            <a:pPr>
              <a:defRPr/>
            </a:pPr>
            <a:fld id="{01800ABA-CBB6-438C-A470-41D855DF0FD2}" type="slidenum">
              <a:rPr lang="it-IT" altLang="en-US"/>
              <a:pPr>
                <a:defRPr/>
              </a:pPr>
              <a:t>‹N›</a:t>
            </a:fld>
            <a:endParaRPr lang="it-IT" altLang="en-US"/>
          </a:p>
        </p:txBody>
      </p:sp>
    </p:spTree>
    <p:extLst>
      <p:ext uri="{BB962C8B-B14F-4D97-AF65-F5344CB8AC3E}">
        <p14:creationId xmlns:p14="http://schemas.microsoft.com/office/powerpoint/2010/main" val="193567724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EA05691-1871-DFA5-7740-451AE8CE6E8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2093AC2-EA10-19E9-F8A1-A3CB2E16CA7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0E3039C-5656-57CF-44E9-B26FFC84AE95}"/>
              </a:ext>
            </a:extLst>
          </p:cNvPr>
          <p:cNvSpPr>
            <a:spLocks noGrp="1" noChangeArrowheads="1"/>
          </p:cNvSpPr>
          <p:nvPr>
            <p:ph type="sldNum" sz="quarter" idx="12"/>
          </p:nvPr>
        </p:nvSpPr>
        <p:spPr/>
        <p:txBody>
          <a:bodyPr/>
          <a:lstStyle>
            <a:lvl1pPr>
              <a:defRPr/>
            </a:lvl1pPr>
          </a:lstStyle>
          <a:p>
            <a:pPr>
              <a:defRPr/>
            </a:pPr>
            <a:fld id="{C581E4AC-8F84-4BD1-BCE6-4B3DD608C100}" type="slidenum">
              <a:rPr lang="it-IT" altLang="en-US"/>
              <a:pPr>
                <a:defRPr/>
              </a:pPr>
              <a:t>‹N›</a:t>
            </a:fld>
            <a:endParaRPr lang="it-IT" altLang="en-US"/>
          </a:p>
        </p:txBody>
      </p:sp>
    </p:spTree>
    <p:extLst>
      <p:ext uri="{BB962C8B-B14F-4D97-AF65-F5344CB8AC3E}">
        <p14:creationId xmlns:p14="http://schemas.microsoft.com/office/powerpoint/2010/main" val="227695648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E223FFB-D34A-4028-3BC7-97FFD80825B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3945488F-5E6C-0C47-D21A-745675EC00E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FA5C1E33-8021-4B6E-6A31-EF0A5F665E2C}"/>
              </a:ext>
            </a:extLst>
          </p:cNvPr>
          <p:cNvSpPr>
            <a:spLocks noGrp="1" noChangeArrowheads="1"/>
          </p:cNvSpPr>
          <p:nvPr>
            <p:ph type="sldNum" sz="quarter" idx="12"/>
          </p:nvPr>
        </p:nvSpPr>
        <p:spPr/>
        <p:txBody>
          <a:bodyPr/>
          <a:lstStyle>
            <a:lvl1pPr>
              <a:defRPr/>
            </a:lvl1pPr>
          </a:lstStyle>
          <a:p>
            <a:pPr>
              <a:defRPr/>
            </a:pPr>
            <a:fld id="{01086BB3-266B-43C1-9D6A-B686918108CD}" type="slidenum">
              <a:rPr lang="it-IT" altLang="en-US"/>
              <a:pPr>
                <a:defRPr/>
              </a:pPr>
              <a:t>‹N›</a:t>
            </a:fld>
            <a:endParaRPr lang="it-IT" altLang="en-US"/>
          </a:p>
        </p:txBody>
      </p:sp>
    </p:spTree>
    <p:extLst>
      <p:ext uri="{BB962C8B-B14F-4D97-AF65-F5344CB8AC3E}">
        <p14:creationId xmlns:p14="http://schemas.microsoft.com/office/powerpoint/2010/main" val="429171474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268755E-B2AA-8E85-22CA-68D394A480E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0AAA25BA-2D48-7997-7963-1A96BD247A6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A69BA303-35C4-8438-4A21-DEDA7D3A62E5}"/>
              </a:ext>
            </a:extLst>
          </p:cNvPr>
          <p:cNvSpPr>
            <a:spLocks noGrp="1" noChangeArrowheads="1"/>
          </p:cNvSpPr>
          <p:nvPr>
            <p:ph type="sldNum" sz="quarter" idx="12"/>
          </p:nvPr>
        </p:nvSpPr>
        <p:spPr/>
        <p:txBody>
          <a:bodyPr/>
          <a:lstStyle>
            <a:lvl1pPr>
              <a:defRPr/>
            </a:lvl1pPr>
          </a:lstStyle>
          <a:p>
            <a:pPr>
              <a:defRPr/>
            </a:pPr>
            <a:fld id="{88DBFC8B-443A-4F2C-9DB1-9BFD574B6E03}" type="slidenum">
              <a:rPr lang="it-IT" altLang="en-US"/>
              <a:pPr>
                <a:defRPr/>
              </a:pPr>
              <a:t>‹N›</a:t>
            </a:fld>
            <a:endParaRPr lang="it-IT" altLang="en-US"/>
          </a:p>
        </p:txBody>
      </p:sp>
    </p:spTree>
    <p:extLst>
      <p:ext uri="{BB962C8B-B14F-4D97-AF65-F5344CB8AC3E}">
        <p14:creationId xmlns:p14="http://schemas.microsoft.com/office/powerpoint/2010/main" val="85817861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C7818CB-199B-4A13-2A9E-DD9653721AA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CF88FEAE-A328-F322-1B9D-4EBB9F76ECB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DA097ECD-7217-48F3-3222-81FC982881D6}"/>
              </a:ext>
            </a:extLst>
          </p:cNvPr>
          <p:cNvSpPr>
            <a:spLocks noGrp="1" noChangeArrowheads="1"/>
          </p:cNvSpPr>
          <p:nvPr>
            <p:ph type="sldNum" sz="quarter" idx="12"/>
          </p:nvPr>
        </p:nvSpPr>
        <p:spPr/>
        <p:txBody>
          <a:bodyPr/>
          <a:lstStyle>
            <a:lvl1pPr>
              <a:defRPr/>
            </a:lvl1pPr>
          </a:lstStyle>
          <a:p>
            <a:pPr>
              <a:defRPr/>
            </a:pPr>
            <a:fld id="{4040EF20-7F8A-4242-8E9E-C2B914DBF64F}" type="slidenum">
              <a:rPr lang="it-IT" altLang="en-US"/>
              <a:pPr>
                <a:defRPr/>
              </a:pPr>
              <a:t>‹N›</a:t>
            </a:fld>
            <a:endParaRPr lang="it-IT" altLang="en-US"/>
          </a:p>
        </p:txBody>
      </p:sp>
    </p:spTree>
    <p:extLst>
      <p:ext uri="{BB962C8B-B14F-4D97-AF65-F5344CB8AC3E}">
        <p14:creationId xmlns:p14="http://schemas.microsoft.com/office/powerpoint/2010/main" val="208531330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5AC85D7-3D05-7A9F-00E5-BEFFD9D29DA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E0C909FD-C87A-69EC-8539-53D0278BCA3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AC5B7DCC-1F0E-DB23-CB1D-92F581220093}"/>
              </a:ext>
            </a:extLst>
          </p:cNvPr>
          <p:cNvSpPr>
            <a:spLocks noGrp="1" noChangeArrowheads="1"/>
          </p:cNvSpPr>
          <p:nvPr>
            <p:ph type="sldNum" sz="quarter" idx="12"/>
          </p:nvPr>
        </p:nvSpPr>
        <p:spPr/>
        <p:txBody>
          <a:bodyPr/>
          <a:lstStyle>
            <a:lvl1pPr>
              <a:defRPr/>
            </a:lvl1pPr>
          </a:lstStyle>
          <a:p>
            <a:pPr>
              <a:defRPr/>
            </a:pPr>
            <a:fld id="{A62EA595-3024-4A4F-BCAD-E5324872510B}" type="slidenum">
              <a:rPr lang="it-IT" altLang="en-US"/>
              <a:pPr>
                <a:defRPr/>
              </a:pPr>
              <a:t>‹N›</a:t>
            </a:fld>
            <a:endParaRPr lang="it-IT" altLang="en-US"/>
          </a:p>
        </p:txBody>
      </p:sp>
    </p:spTree>
    <p:extLst>
      <p:ext uri="{BB962C8B-B14F-4D97-AF65-F5344CB8AC3E}">
        <p14:creationId xmlns:p14="http://schemas.microsoft.com/office/powerpoint/2010/main" val="123433990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7EC9362-51DC-95EA-9D3E-3C3155DCF40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74CCDDC9-8C44-4670-40D9-98AD93EB1E7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330EFA8A-C443-132F-53A6-E616511D83CE}"/>
              </a:ext>
            </a:extLst>
          </p:cNvPr>
          <p:cNvSpPr>
            <a:spLocks noGrp="1" noChangeArrowheads="1"/>
          </p:cNvSpPr>
          <p:nvPr>
            <p:ph type="sldNum" sz="quarter" idx="12"/>
          </p:nvPr>
        </p:nvSpPr>
        <p:spPr/>
        <p:txBody>
          <a:bodyPr/>
          <a:lstStyle>
            <a:lvl1pPr>
              <a:defRPr/>
            </a:lvl1pPr>
          </a:lstStyle>
          <a:p>
            <a:pPr>
              <a:defRPr/>
            </a:pPr>
            <a:fld id="{346C1775-4940-4044-B884-490DC588D555}" type="slidenum">
              <a:rPr lang="it-IT" altLang="en-US"/>
              <a:pPr>
                <a:defRPr/>
              </a:pPr>
              <a:t>‹N›</a:t>
            </a:fld>
            <a:endParaRPr lang="it-IT" altLang="en-US"/>
          </a:p>
        </p:txBody>
      </p:sp>
    </p:spTree>
    <p:extLst>
      <p:ext uri="{BB962C8B-B14F-4D97-AF65-F5344CB8AC3E}">
        <p14:creationId xmlns:p14="http://schemas.microsoft.com/office/powerpoint/2010/main" val="217666090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860526D-5916-3691-7102-3AA49C34522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F62C93B6-9840-305C-B558-C6EB3169CFA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02871196-C791-4329-18FC-AF3F75D3F798}"/>
              </a:ext>
            </a:extLst>
          </p:cNvPr>
          <p:cNvSpPr>
            <a:spLocks noGrp="1" noChangeArrowheads="1"/>
          </p:cNvSpPr>
          <p:nvPr>
            <p:ph type="sldNum" sz="quarter" idx="12"/>
          </p:nvPr>
        </p:nvSpPr>
        <p:spPr/>
        <p:txBody>
          <a:bodyPr/>
          <a:lstStyle>
            <a:lvl1pPr>
              <a:defRPr/>
            </a:lvl1pPr>
          </a:lstStyle>
          <a:p>
            <a:pPr>
              <a:defRPr/>
            </a:pPr>
            <a:fld id="{802C9C06-3C2A-4E9F-9B81-E2BD5215FFF0}" type="slidenum">
              <a:rPr lang="it-IT" altLang="en-US"/>
              <a:pPr>
                <a:defRPr/>
              </a:pPr>
              <a:t>‹N›</a:t>
            </a:fld>
            <a:endParaRPr lang="it-IT" altLang="en-US"/>
          </a:p>
        </p:txBody>
      </p:sp>
    </p:spTree>
    <p:extLst>
      <p:ext uri="{BB962C8B-B14F-4D97-AF65-F5344CB8AC3E}">
        <p14:creationId xmlns:p14="http://schemas.microsoft.com/office/powerpoint/2010/main" val="28536434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52778B3-C71C-A52E-57C0-C3BF9314D4C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B373A780-AEF7-2C2D-5FFE-DA28D71AFC5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C67ED6F7-21D6-F371-27A9-7DED0804A8BB}"/>
              </a:ext>
            </a:extLst>
          </p:cNvPr>
          <p:cNvSpPr>
            <a:spLocks noGrp="1" noChangeArrowheads="1"/>
          </p:cNvSpPr>
          <p:nvPr>
            <p:ph type="sldNum" sz="quarter" idx="12"/>
          </p:nvPr>
        </p:nvSpPr>
        <p:spPr/>
        <p:txBody>
          <a:bodyPr/>
          <a:lstStyle>
            <a:lvl1pPr>
              <a:defRPr/>
            </a:lvl1pPr>
          </a:lstStyle>
          <a:p>
            <a:pPr>
              <a:defRPr/>
            </a:pPr>
            <a:fld id="{79F400BB-8E4C-4B47-AFC3-2727D73614D5}" type="slidenum">
              <a:rPr lang="it-IT" altLang="en-US"/>
              <a:pPr>
                <a:defRPr/>
              </a:pPr>
              <a:t>‹N›</a:t>
            </a:fld>
            <a:endParaRPr lang="it-IT" altLang="en-US"/>
          </a:p>
        </p:txBody>
      </p:sp>
    </p:spTree>
    <p:extLst>
      <p:ext uri="{BB962C8B-B14F-4D97-AF65-F5344CB8AC3E}">
        <p14:creationId xmlns:p14="http://schemas.microsoft.com/office/powerpoint/2010/main" val="236726295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9493B5-488A-2C98-0D77-551A1B1C682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9E1C8277-E6FE-314D-6EB2-2F463E5D4FD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FFF7DA2-46F3-D9DB-4CD4-AEE93CFD12EC}"/>
              </a:ext>
            </a:extLst>
          </p:cNvPr>
          <p:cNvSpPr>
            <a:spLocks noGrp="1" noChangeArrowheads="1"/>
          </p:cNvSpPr>
          <p:nvPr>
            <p:ph type="sldNum" sz="quarter" idx="12"/>
          </p:nvPr>
        </p:nvSpPr>
        <p:spPr/>
        <p:txBody>
          <a:bodyPr/>
          <a:lstStyle>
            <a:lvl1pPr>
              <a:defRPr/>
            </a:lvl1pPr>
          </a:lstStyle>
          <a:p>
            <a:pPr>
              <a:defRPr/>
            </a:pPr>
            <a:fld id="{80D7000A-BE1A-4BD5-BF1D-7B9A2FD90F70}" type="slidenum">
              <a:rPr lang="it-IT" altLang="en-US"/>
              <a:pPr>
                <a:defRPr/>
              </a:pPr>
              <a:t>‹N›</a:t>
            </a:fld>
            <a:endParaRPr lang="it-IT" altLang="en-US"/>
          </a:p>
        </p:txBody>
      </p:sp>
    </p:spTree>
    <p:extLst>
      <p:ext uri="{BB962C8B-B14F-4D97-AF65-F5344CB8AC3E}">
        <p14:creationId xmlns:p14="http://schemas.microsoft.com/office/powerpoint/2010/main" val="12779366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0CBFCBA-91CE-4644-9844-490F71B016C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6888202C-FA6E-BA52-CE0F-B1B78958FC0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3D0790B2-62CB-75A9-EBDF-C21F626FA10B}"/>
              </a:ext>
            </a:extLst>
          </p:cNvPr>
          <p:cNvSpPr>
            <a:spLocks noGrp="1" noChangeArrowheads="1"/>
          </p:cNvSpPr>
          <p:nvPr>
            <p:ph type="sldNum" sz="quarter" idx="12"/>
          </p:nvPr>
        </p:nvSpPr>
        <p:spPr/>
        <p:txBody>
          <a:bodyPr/>
          <a:lstStyle>
            <a:lvl1pPr>
              <a:defRPr/>
            </a:lvl1pPr>
          </a:lstStyle>
          <a:p>
            <a:pPr>
              <a:defRPr/>
            </a:pPr>
            <a:fld id="{86E71F6F-2DAC-42C0-A312-7BB7024B41EE}" type="slidenum">
              <a:rPr lang="it-IT" altLang="en-US"/>
              <a:pPr>
                <a:defRPr/>
              </a:pPr>
              <a:t>‹N›</a:t>
            </a:fld>
            <a:endParaRPr lang="it-IT" altLang="en-US"/>
          </a:p>
        </p:txBody>
      </p:sp>
    </p:spTree>
    <p:extLst>
      <p:ext uri="{BB962C8B-B14F-4D97-AF65-F5344CB8AC3E}">
        <p14:creationId xmlns:p14="http://schemas.microsoft.com/office/powerpoint/2010/main" val="12919289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2990F80-C8D8-A200-3E46-B7A5201095CF}"/>
              </a:ext>
            </a:extLst>
          </p:cNvPr>
          <p:cNvSpPr>
            <a:spLocks noGrp="1" noChangeArrowheads="1"/>
          </p:cNvSpPr>
          <p:nvPr>
            <p:ph type="dt" sz="half" idx="10"/>
          </p:nvPr>
        </p:nvSpPr>
        <p:spPr>
          <a:ln/>
        </p:spPr>
        <p:txBody>
          <a:bodyPr/>
          <a:lstStyle>
            <a:lvl1pPr>
              <a:defRPr/>
            </a:lvl1pPr>
          </a:lstStyle>
          <a:p>
            <a:pPr>
              <a:defRPr/>
            </a:pPr>
            <a:fld id="{8DB37593-A842-499C-9291-7F1150D107D7}" type="datetime1">
              <a:rPr lang="it-CH"/>
              <a:pPr>
                <a:defRPr/>
              </a:pPr>
              <a:t>26.04.2024</a:t>
            </a:fld>
            <a:endParaRPr lang="it-IT"/>
          </a:p>
        </p:txBody>
      </p:sp>
      <p:sp>
        <p:nvSpPr>
          <p:cNvPr id="6" name="Rectangle 5">
            <a:extLst>
              <a:ext uri="{FF2B5EF4-FFF2-40B4-BE49-F238E27FC236}">
                <a16:creationId xmlns:a16="http://schemas.microsoft.com/office/drawing/2014/main" id="{ED995021-60AD-B7E6-DAAD-FC74FD3D4F4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FD68AE97-D846-F89C-FEB6-0ACE0B653801}"/>
              </a:ext>
            </a:extLst>
          </p:cNvPr>
          <p:cNvSpPr>
            <a:spLocks noGrp="1" noChangeArrowheads="1"/>
          </p:cNvSpPr>
          <p:nvPr>
            <p:ph type="sldNum" sz="quarter" idx="12"/>
          </p:nvPr>
        </p:nvSpPr>
        <p:spPr>
          <a:ln/>
        </p:spPr>
        <p:txBody>
          <a:bodyPr/>
          <a:lstStyle>
            <a:lvl1pPr>
              <a:defRPr/>
            </a:lvl1pPr>
          </a:lstStyle>
          <a:p>
            <a:pPr>
              <a:defRPr/>
            </a:pPr>
            <a:fld id="{3BA670F8-DBF7-4619-85AC-205BBD2FD88E}" type="slidenum">
              <a:rPr lang="it-IT" altLang="en-US"/>
              <a:pPr>
                <a:defRPr/>
              </a:pPr>
              <a:t>‹N›</a:t>
            </a:fld>
            <a:endParaRPr lang="it-IT" altLang="en-US"/>
          </a:p>
        </p:txBody>
      </p:sp>
    </p:spTree>
    <p:extLst>
      <p:ext uri="{BB962C8B-B14F-4D97-AF65-F5344CB8AC3E}">
        <p14:creationId xmlns:p14="http://schemas.microsoft.com/office/powerpoint/2010/main" val="169038493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48B00DC-E63C-EE04-169B-35F5C38AD7B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EFE82610-3F52-7630-8C26-76287F18404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EBF6F039-0433-A16E-996E-6819BBCEF21F}"/>
              </a:ext>
            </a:extLst>
          </p:cNvPr>
          <p:cNvSpPr>
            <a:spLocks noGrp="1" noChangeArrowheads="1"/>
          </p:cNvSpPr>
          <p:nvPr>
            <p:ph type="sldNum" sz="quarter" idx="12"/>
          </p:nvPr>
        </p:nvSpPr>
        <p:spPr/>
        <p:txBody>
          <a:bodyPr/>
          <a:lstStyle>
            <a:lvl1pPr>
              <a:defRPr/>
            </a:lvl1pPr>
          </a:lstStyle>
          <a:p>
            <a:pPr>
              <a:defRPr/>
            </a:pPr>
            <a:fld id="{4D407887-5C14-47F7-B45C-2C9D59CD5670}" type="slidenum">
              <a:rPr lang="it-IT" altLang="en-US"/>
              <a:pPr>
                <a:defRPr/>
              </a:pPr>
              <a:t>‹N›</a:t>
            </a:fld>
            <a:endParaRPr lang="it-IT" altLang="en-US"/>
          </a:p>
        </p:txBody>
      </p:sp>
    </p:spTree>
    <p:extLst>
      <p:ext uri="{BB962C8B-B14F-4D97-AF65-F5344CB8AC3E}">
        <p14:creationId xmlns:p14="http://schemas.microsoft.com/office/powerpoint/2010/main" val="287182301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3CB3243-8A8B-6DC5-122D-7FDCC0C5C78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E3899E5C-40E7-84B6-56FF-5F6955808A2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97BACB30-F729-BBA8-EB32-1B94C4F5FCEC}"/>
              </a:ext>
            </a:extLst>
          </p:cNvPr>
          <p:cNvSpPr>
            <a:spLocks noGrp="1" noChangeArrowheads="1"/>
          </p:cNvSpPr>
          <p:nvPr>
            <p:ph type="sldNum" sz="quarter" idx="12"/>
          </p:nvPr>
        </p:nvSpPr>
        <p:spPr/>
        <p:txBody>
          <a:bodyPr/>
          <a:lstStyle>
            <a:lvl1pPr>
              <a:defRPr/>
            </a:lvl1pPr>
          </a:lstStyle>
          <a:p>
            <a:pPr>
              <a:defRPr/>
            </a:pPr>
            <a:fld id="{A0CB7327-2E5E-4026-8F22-90B4C9CDBF96}" type="slidenum">
              <a:rPr lang="it-IT" altLang="en-US"/>
              <a:pPr>
                <a:defRPr/>
              </a:pPr>
              <a:t>‹N›</a:t>
            </a:fld>
            <a:endParaRPr lang="it-IT" altLang="en-US"/>
          </a:p>
        </p:txBody>
      </p:sp>
    </p:spTree>
    <p:extLst>
      <p:ext uri="{BB962C8B-B14F-4D97-AF65-F5344CB8AC3E}">
        <p14:creationId xmlns:p14="http://schemas.microsoft.com/office/powerpoint/2010/main" val="230882241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4BEFE75-94CF-15D4-BFA0-253BDF0A90E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F7C1CAFC-8653-56E6-614C-031C572BEE3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3C760896-A5FD-D42A-DF49-DB72A140D4C7}"/>
              </a:ext>
            </a:extLst>
          </p:cNvPr>
          <p:cNvSpPr>
            <a:spLocks noGrp="1" noChangeArrowheads="1"/>
          </p:cNvSpPr>
          <p:nvPr>
            <p:ph type="sldNum" sz="quarter" idx="12"/>
          </p:nvPr>
        </p:nvSpPr>
        <p:spPr/>
        <p:txBody>
          <a:bodyPr/>
          <a:lstStyle>
            <a:lvl1pPr>
              <a:defRPr/>
            </a:lvl1pPr>
          </a:lstStyle>
          <a:p>
            <a:pPr>
              <a:defRPr/>
            </a:pPr>
            <a:fld id="{37A519BC-4420-4FF9-870C-DBAE696766FF}" type="slidenum">
              <a:rPr lang="it-IT" altLang="en-US"/>
              <a:pPr>
                <a:defRPr/>
              </a:pPr>
              <a:t>‹N›</a:t>
            </a:fld>
            <a:endParaRPr lang="it-IT" altLang="en-US"/>
          </a:p>
        </p:txBody>
      </p:sp>
    </p:spTree>
    <p:extLst>
      <p:ext uri="{BB962C8B-B14F-4D97-AF65-F5344CB8AC3E}">
        <p14:creationId xmlns:p14="http://schemas.microsoft.com/office/powerpoint/2010/main" val="268415600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8E50A24-99AB-0B1E-7F0B-FA5793E4FBC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BC71E8BB-4E4C-3C04-3E66-81B8AF01BC5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7CE43B15-3F01-A04C-8115-30A52CA0F927}"/>
              </a:ext>
            </a:extLst>
          </p:cNvPr>
          <p:cNvSpPr>
            <a:spLocks noGrp="1" noChangeArrowheads="1"/>
          </p:cNvSpPr>
          <p:nvPr>
            <p:ph type="sldNum" sz="quarter" idx="12"/>
          </p:nvPr>
        </p:nvSpPr>
        <p:spPr/>
        <p:txBody>
          <a:bodyPr/>
          <a:lstStyle>
            <a:lvl1pPr>
              <a:defRPr/>
            </a:lvl1pPr>
          </a:lstStyle>
          <a:p>
            <a:pPr>
              <a:defRPr/>
            </a:pPr>
            <a:fld id="{4A299DAF-5504-401C-BAE2-C96EF3E9A3E2}" type="slidenum">
              <a:rPr lang="it-IT" altLang="en-US"/>
              <a:pPr>
                <a:defRPr/>
              </a:pPr>
              <a:t>‹N›</a:t>
            </a:fld>
            <a:endParaRPr lang="it-IT" altLang="en-US"/>
          </a:p>
        </p:txBody>
      </p:sp>
    </p:spTree>
    <p:extLst>
      <p:ext uri="{BB962C8B-B14F-4D97-AF65-F5344CB8AC3E}">
        <p14:creationId xmlns:p14="http://schemas.microsoft.com/office/powerpoint/2010/main" val="26890120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AF3DD95-42D1-B8AA-6204-556F30B28D8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322AD73B-878C-8152-A540-3CBC5082A89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BB44A54B-B17E-6883-E2D7-9543F3A160BC}"/>
              </a:ext>
            </a:extLst>
          </p:cNvPr>
          <p:cNvSpPr>
            <a:spLocks noGrp="1" noChangeArrowheads="1"/>
          </p:cNvSpPr>
          <p:nvPr>
            <p:ph type="sldNum" sz="quarter" idx="12"/>
          </p:nvPr>
        </p:nvSpPr>
        <p:spPr/>
        <p:txBody>
          <a:bodyPr/>
          <a:lstStyle>
            <a:lvl1pPr>
              <a:defRPr/>
            </a:lvl1pPr>
          </a:lstStyle>
          <a:p>
            <a:pPr>
              <a:defRPr/>
            </a:pPr>
            <a:fld id="{DE999A85-9A1B-4EDB-9756-958D86E6E476}" type="slidenum">
              <a:rPr lang="it-IT" altLang="en-US"/>
              <a:pPr>
                <a:defRPr/>
              </a:pPr>
              <a:t>‹N›</a:t>
            </a:fld>
            <a:endParaRPr lang="it-IT" altLang="en-US"/>
          </a:p>
        </p:txBody>
      </p:sp>
    </p:spTree>
    <p:extLst>
      <p:ext uri="{BB962C8B-B14F-4D97-AF65-F5344CB8AC3E}">
        <p14:creationId xmlns:p14="http://schemas.microsoft.com/office/powerpoint/2010/main" val="363347441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174D8C6-390E-7677-D815-F02FC4EE8C9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0F91940E-FC66-469F-8EE5-B847166DFFB0}" type="datetime1">
              <a:rPr lang="it-CH"/>
              <a:pPr>
                <a:defRPr/>
              </a:pPr>
              <a:t>26.04.2024</a:t>
            </a:fld>
            <a:endParaRPr lang="it-IT"/>
          </a:p>
        </p:txBody>
      </p:sp>
      <p:sp>
        <p:nvSpPr>
          <p:cNvPr id="7" name="Rectangle 5">
            <a:extLst>
              <a:ext uri="{FF2B5EF4-FFF2-40B4-BE49-F238E27FC236}">
                <a16:creationId xmlns:a16="http://schemas.microsoft.com/office/drawing/2014/main" id="{D01A9B29-F4B5-130D-D45B-6BC24878021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DFA3D878-3DF2-0D23-8820-27B29D8E8A9F}"/>
              </a:ext>
            </a:extLst>
          </p:cNvPr>
          <p:cNvSpPr>
            <a:spLocks noGrp="1" noChangeArrowheads="1"/>
          </p:cNvSpPr>
          <p:nvPr>
            <p:ph type="sldNum" sz="quarter" idx="12"/>
          </p:nvPr>
        </p:nvSpPr>
        <p:spPr/>
        <p:txBody>
          <a:bodyPr/>
          <a:lstStyle>
            <a:lvl1pPr>
              <a:defRPr/>
            </a:lvl1pPr>
          </a:lstStyle>
          <a:p>
            <a:pPr>
              <a:defRPr/>
            </a:pPr>
            <a:fld id="{6A688989-7DA1-4918-A2D9-186A88C1C3F8}" type="slidenum">
              <a:rPr lang="it-IT" altLang="en-US"/>
              <a:pPr>
                <a:defRPr/>
              </a:pPr>
              <a:t>‹N›</a:t>
            </a:fld>
            <a:endParaRPr lang="it-IT" altLang="en-US"/>
          </a:p>
        </p:txBody>
      </p:sp>
    </p:spTree>
    <p:extLst>
      <p:ext uri="{BB962C8B-B14F-4D97-AF65-F5344CB8AC3E}">
        <p14:creationId xmlns:p14="http://schemas.microsoft.com/office/powerpoint/2010/main" val="1938094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66430BC-9C30-FC64-E317-B60CEA78902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13B86E85-8E93-4EEB-A556-804976D00C17}" type="datetime1">
              <a:rPr lang="it-CH"/>
              <a:pPr>
                <a:defRPr/>
              </a:pPr>
              <a:t>26.04.2024</a:t>
            </a:fld>
            <a:endParaRPr lang="it-IT"/>
          </a:p>
        </p:txBody>
      </p:sp>
      <p:sp>
        <p:nvSpPr>
          <p:cNvPr id="6" name="Rectangle 5">
            <a:extLst>
              <a:ext uri="{FF2B5EF4-FFF2-40B4-BE49-F238E27FC236}">
                <a16:creationId xmlns:a16="http://schemas.microsoft.com/office/drawing/2014/main" id="{5EE6C74F-2F2C-6996-14F8-EA8157061D0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E8F14023-362C-296E-8533-229868E85C3E}"/>
              </a:ext>
            </a:extLst>
          </p:cNvPr>
          <p:cNvSpPr>
            <a:spLocks noGrp="1" noChangeArrowheads="1"/>
          </p:cNvSpPr>
          <p:nvPr>
            <p:ph type="sldNum" sz="quarter" idx="12"/>
          </p:nvPr>
        </p:nvSpPr>
        <p:spPr/>
        <p:txBody>
          <a:bodyPr/>
          <a:lstStyle>
            <a:lvl1pPr>
              <a:defRPr/>
            </a:lvl1pPr>
          </a:lstStyle>
          <a:p>
            <a:pPr>
              <a:defRPr/>
            </a:pPr>
            <a:fld id="{330B7DBF-72A3-4ECB-9691-D27B30944FA3}" type="slidenum">
              <a:rPr lang="it-IT" altLang="en-US"/>
              <a:pPr>
                <a:defRPr/>
              </a:pPr>
              <a:t>‹N›</a:t>
            </a:fld>
            <a:endParaRPr lang="it-IT" altLang="en-US"/>
          </a:p>
        </p:txBody>
      </p:sp>
    </p:spTree>
    <p:extLst>
      <p:ext uri="{BB962C8B-B14F-4D97-AF65-F5344CB8AC3E}">
        <p14:creationId xmlns:p14="http://schemas.microsoft.com/office/powerpoint/2010/main" val="8626801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31C6E4-3A67-3663-1CC2-341B04EC5165}"/>
              </a:ext>
            </a:extLst>
          </p:cNvPr>
          <p:cNvSpPr>
            <a:spLocks noGrp="1" noChangeArrowheads="1"/>
          </p:cNvSpPr>
          <p:nvPr>
            <p:ph type="dt" sz="half" idx="10"/>
          </p:nvPr>
        </p:nvSpPr>
        <p:spPr>
          <a:ln/>
        </p:spPr>
        <p:txBody>
          <a:bodyPr/>
          <a:lstStyle>
            <a:lvl1pPr>
              <a:defRPr/>
            </a:lvl1pPr>
          </a:lstStyle>
          <a:p>
            <a:pPr>
              <a:defRPr/>
            </a:pPr>
            <a:fld id="{A39DC020-FDE0-423B-847F-CA615884447F}" type="datetime1">
              <a:rPr lang="it-CH"/>
              <a:pPr>
                <a:defRPr/>
              </a:pPr>
              <a:t>26.04.2024</a:t>
            </a:fld>
            <a:endParaRPr lang="it-IT"/>
          </a:p>
        </p:txBody>
      </p:sp>
      <p:sp>
        <p:nvSpPr>
          <p:cNvPr id="5" name="Rectangle 5">
            <a:extLst>
              <a:ext uri="{FF2B5EF4-FFF2-40B4-BE49-F238E27FC236}">
                <a16:creationId xmlns:a16="http://schemas.microsoft.com/office/drawing/2014/main" id="{7CEF7D90-A8C8-E9CE-2AA3-46BD9D26150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FD495FCE-B656-5039-48FA-04BAE4BC3DF1}"/>
              </a:ext>
            </a:extLst>
          </p:cNvPr>
          <p:cNvSpPr>
            <a:spLocks noGrp="1" noChangeArrowheads="1"/>
          </p:cNvSpPr>
          <p:nvPr>
            <p:ph type="sldNum" sz="quarter" idx="12"/>
          </p:nvPr>
        </p:nvSpPr>
        <p:spPr>
          <a:ln/>
        </p:spPr>
        <p:txBody>
          <a:bodyPr/>
          <a:lstStyle>
            <a:lvl1pPr>
              <a:defRPr/>
            </a:lvl1pPr>
          </a:lstStyle>
          <a:p>
            <a:pPr>
              <a:defRPr/>
            </a:pPr>
            <a:fld id="{89163FF8-3100-4FDB-9883-40BFA2ED76E1}" type="slidenum">
              <a:rPr lang="it-IT" altLang="en-US"/>
              <a:pPr>
                <a:defRPr/>
              </a:pPr>
              <a:t>‹N›</a:t>
            </a:fld>
            <a:endParaRPr lang="it-IT" altLang="en-US"/>
          </a:p>
        </p:txBody>
      </p:sp>
    </p:spTree>
    <p:extLst>
      <p:ext uri="{BB962C8B-B14F-4D97-AF65-F5344CB8AC3E}">
        <p14:creationId xmlns:p14="http://schemas.microsoft.com/office/powerpoint/2010/main" val="2283954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8BBD4B0-B358-E957-E275-CD2BA306076A}"/>
              </a:ext>
            </a:extLst>
          </p:cNvPr>
          <p:cNvSpPr>
            <a:spLocks noGrp="1" noChangeArrowheads="1"/>
          </p:cNvSpPr>
          <p:nvPr>
            <p:ph type="dt" sz="half" idx="10"/>
          </p:nvPr>
        </p:nvSpPr>
        <p:spPr>
          <a:ln/>
        </p:spPr>
        <p:txBody>
          <a:bodyPr/>
          <a:lstStyle>
            <a:lvl1pPr>
              <a:defRPr/>
            </a:lvl1pPr>
          </a:lstStyle>
          <a:p>
            <a:pPr>
              <a:defRPr/>
            </a:pPr>
            <a:fld id="{75F5BB38-2FE0-42EC-AC59-09DEF14F6828}" type="datetime1">
              <a:rPr lang="it-CH"/>
              <a:pPr>
                <a:defRPr/>
              </a:pPr>
              <a:t>26.04.2024</a:t>
            </a:fld>
            <a:endParaRPr lang="it-IT"/>
          </a:p>
        </p:txBody>
      </p:sp>
      <p:sp>
        <p:nvSpPr>
          <p:cNvPr id="5" name="Rectangle 5">
            <a:extLst>
              <a:ext uri="{FF2B5EF4-FFF2-40B4-BE49-F238E27FC236}">
                <a16:creationId xmlns:a16="http://schemas.microsoft.com/office/drawing/2014/main" id="{73FE17A7-22BE-6B79-47FD-835F4FA4D28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062000A5-4B42-849C-618C-796DC576A0C7}"/>
              </a:ext>
            </a:extLst>
          </p:cNvPr>
          <p:cNvSpPr>
            <a:spLocks noGrp="1" noChangeArrowheads="1"/>
          </p:cNvSpPr>
          <p:nvPr>
            <p:ph type="sldNum" sz="quarter" idx="12"/>
          </p:nvPr>
        </p:nvSpPr>
        <p:spPr>
          <a:ln/>
        </p:spPr>
        <p:txBody>
          <a:bodyPr/>
          <a:lstStyle>
            <a:lvl1pPr>
              <a:defRPr/>
            </a:lvl1pPr>
          </a:lstStyle>
          <a:p>
            <a:pPr>
              <a:defRPr/>
            </a:pPr>
            <a:fld id="{998794B2-6FD9-4522-9BE2-CC91D715F8F0}" type="slidenum">
              <a:rPr lang="it-IT" altLang="en-US"/>
              <a:pPr>
                <a:defRPr/>
              </a:pPr>
              <a:t>‹N›</a:t>
            </a:fld>
            <a:endParaRPr lang="it-IT" altLang="en-US"/>
          </a:p>
        </p:txBody>
      </p:sp>
    </p:spTree>
    <p:extLst>
      <p:ext uri="{BB962C8B-B14F-4D97-AF65-F5344CB8AC3E}">
        <p14:creationId xmlns:p14="http://schemas.microsoft.com/office/powerpoint/2010/main" val="3334587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080DB3B-9763-119B-7F16-BD5CC24D88D7}"/>
              </a:ext>
            </a:extLst>
          </p:cNvPr>
          <p:cNvSpPr>
            <a:spLocks noGrp="1" noChangeArrowheads="1"/>
          </p:cNvSpPr>
          <p:nvPr>
            <p:ph type="dt" sz="half" idx="10"/>
          </p:nvPr>
        </p:nvSpPr>
        <p:spPr>
          <a:ln/>
        </p:spPr>
        <p:txBody>
          <a:bodyPr/>
          <a:lstStyle>
            <a:lvl1pPr>
              <a:defRPr/>
            </a:lvl1pPr>
          </a:lstStyle>
          <a:p>
            <a:pPr>
              <a:defRPr/>
            </a:pPr>
            <a:fld id="{36C2EE8F-8CCB-4D09-A60A-DFCE768219BF}" type="datetime1">
              <a:rPr lang="it-CH"/>
              <a:pPr>
                <a:defRPr/>
              </a:pPr>
              <a:t>26.04.2024</a:t>
            </a:fld>
            <a:endParaRPr lang="it-IT"/>
          </a:p>
        </p:txBody>
      </p:sp>
      <p:sp>
        <p:nvSpPr>
          <p:cNvPr id="5" name="Rectangle 5">
            <a:extLst>
              <a:ext uri="{FF2B5EF4-FFF2-40B4-BE49-F238E27FC236}">
                <a16:creationId xmlns:a16="http://schemas.microsoft.com/office/drawing/2014/main" id="{280E542D-8FC8-8865-673A-30BF3A27514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E407F020-D7A0-D188-976C-9F2C31DB37C1}"/>
              </a:ext>
            </a:extLst>
          </p:cNvPr>
          <p:cNvSpPr>
            <a:spLocks noGrp="1" noChangeArrowheads="1"/>
          </p:cNvSpPr>
          <p:nvPr>
            <p:ph type="sldNum" sz="quarter" idx="12"/>
          </p:nvPr>
        </p:nvSpPr>
        <p:spPr>
          <a:ln/>
        </p:spPr>
        <p:txBody>
          <a:bodyPr/>
          <a:lstStyle>
            <a:lvl1pPr>
              <a:defRPr/>
            </a:lvl1pPr>
          </a:lstStyle>
          <a:p>
            <a:pPr>
              <a:defRPr/>
            </a:pPr>
            <a:fld id="{14396DBE-56D9-4A4F-A300-4A7A9CF44C70}" type="slidenum">
              <a:rPr lang="it-IT" altLang="en-US"/>
              <a:pPr>
                <a:defRPr/>
              </a:pPr>
              <a:t>‹N›</a:t>
            </a:fld>
            <a:endParaRPr lang="it-IT" altLang="en-US"/>
          </a:p>
        </p:txBody>
      </p:sp>
    </p:spTree>
    <p:extLst>
      <p:ext uri="{BB962C8B-B14F-4D97-AF65-F5344CB8AC3E}">
        <p14:creationId xmlns:p14="http://schemas.microsoft.com/office/powerpoint/2010/main" val="14401374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8DFB3C1-D1C3-C5BD-B480-A992F23FAD0B}"/>
              </a:ext>
            </a:extLst>
          </p:cNvPr>
          <p:cNvSpPr>
            <a:spLocks noGrp="1" noChangeArrowheads="1"/>
          </p:cNvSpPr>
          <p:nvPr>
            <p:ph type="dt" sz="half" idx="10"/>
          </p:nvPr>
        </p:nvSpPr>
        <p:spPr>
          <a:ln/>
        </p:spPr>
        <p:txBody>
          <a:bodyPr/>
          <a:lstStyle>
            <a:lvl1pPr>
              <a:defRPr/>
            </a:lvl1pPr>
          </a:lstStyle>
          <a:p>
            <a:pPr>
              <a:defRPr/>
            </a:pPr>
            <a:fld id="{B8F70022-0F4D-4488-8EB7-8156528AB50B}" type="datetime1">
              <a:rPr lang="it-CH"/>
              <a:pPr>
                <a:defRPr/>
              </a:pPr>
              <a:t>26.04.2024</a:t>
            </a:fld>
            <a:endParaRPr lang="it-IT"/>
          </a:p>
        </p:txBody>
      </p:sp>
      <p:sp>
        <p:nvSpPr>
          <p:cNvPr id="6" name="Rectangle 5">
            <a:extLst>
              <a:ext uri="{FF2B5EF4-FFF2-40B4-BE49-F238E27FC236}">
                <a16:creationId xmlns:a16="http://schemas.microsoft.com/office/drawing/2014/main" id="{03E07D8B-61BF-AD9E-D568-647CCF79E26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FC359416-D608-22BE-F2B9-32C8827C4726}"/>
              </a:ext>
            </a:extLst>
          </p:cNvPr>
          <p:cNvSpPr>
            <a:spLocks noGrp="1" noChangeArrowheads="1"/>
          </p:cNvSpPr>
          <p:nvPr>
            <p:ph type="sldNum" sz="quarter" idx="12"/>
          </p:nvPr>
        </p:nvSpPr>
        <p:spPr>
          <a:ln/>
        </p:spPr>
        <p:txBody>
          <a:bodyPr/>
          <a:lstStyle>
            <a:lvl1pPr>
              <a:defRPr/>
            </a:lvl1pPr>
          </a:lstStyle>
          <a:p>
            <a:pPr>
              <a:defRPr/>
            </a:pPr>
            <a:fld id="{FF18D7F3-309D-408F-81D1-4E8A2AE07538}" type="slidenum">
              <a:rPr lang="it-IT" altLang="en-US"/>
              <a:pPr>
                <a:defRPr/>
              </a:pPr>
              <a:t>‹N›</a:t>
            </a:fld>
            <a:endParaRPr lang="it-IT" altLang="en-US"/>
          </a:p>
        </p:txBody>
      </p:sp>
    </p:spTree>
    <p:extLst>
      <p:ext uri="{BB962C8B-B14F-4D97-AF65-F5344CB8AC3E}">
        <p14:creationId xmlns:p14="http://schemas.microsoft.com/office/powerpoint/2010/main" val="27352921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7537AD2-3639-0ACD-9AB9-3AFD13CB1693}"/>
              </a:ext>
            </a:extLst>
          </p:cNvPr>
          <p:cNvSpPr>
            <a:spLocks noGrp="1" noChangeArrowheads="1"/>
          </p:cNvSpPr>
          <p:nvPr>
            <p:ph type="dt" sz="half" idx="10"/>
          </p:nvPr>
        </p:nvSpPr>
        <p:spPr>
          <a:ln/>
        </p:spPr>
        <p:txBody>
          <a:bodyPr/>
          <a:lstStyle>
            <a:lvl1pPr>
              <a:defRPr/>
            </a:lvl1pPr>
          </a:lstStyle>
          <a:p>
            <a:pPr>
              <a:defRPr/>
            </a:pPr>
            <a:fld id="{B46671E9-F62E-4428-8816-699C0E9CB0A8}" type="datetime1">
              <a:rPr lang="it-CH"/>
              <a:pPr>
                <a:defRPr/>
              </a:pPr>
              <a:t>26.04.2024</a:t>
            </a:fld>
            <a:endParaRPr lang="it-IT"/>
          </a:p>
        </p:txBody>
      </p:sp>
      <p:sp>
        <p:nvSpPr>
          <p:cNvPr id="6" name="Rectangle 5">
            <a:extLst>
              <a:ext uri="{FF2B5EF4-FFF2-40B4-BE49-F238E27FC236}">
                <a16:creationId xmlns:a16="http://schemas.microsoft.com/office/drawing/2014/main" id="{3C13FD70-5DEE-D4AD-F2AC-9FCDD113EE2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E890CC1D-2C91-EC50-031F-B3F54A0EDF1F}"/>
              </a:ext>
            </a:extLst>
          </p:cNvPr>
          <p:cNvSpPr>
            <a:spLocks noGrp="1" noChangeArrowheads="1"/>
          </p:cNvSpPr>
          <p:nvPr>
            <p:ph type="sldNum" sz="quarter" idx="12"/>
          </p:nvPr>
        </p:nvSpPr>
        <p:spPr>
          <a:ln/>
        </p:spPr>
        <p:txBody>
          <a:bodyPr/>
          <a:lstStyle>
            <a:lvl1pPr>
              <a:defRPr/>
            </a:lvl1pPr>
          </a:lstStyle>
          <a:p>
            <a:pPr>
              <a:defRPr/>
            </a:pPr>
            <a:fld id="{F7580829-C343-48B2-9A76-410A770C23F2}" type="slidenum">
              <a:rPr lang="it-IT" altLang="en-US"/>
              <a:pPr>
                <a:defRPr/>
              </a:pPr>
              <a:t>‹N›</a:t>
            </a:fld>
            <a:endParaRPr lang="it-IT" altLang="en-US"/>
          </a:p>
        </p:txBody>
      </p:sp>
    </p:spTree>
    <p:extLst>
      <p:ext uri="{BB962C8B-B14F-4D97-AF65-F5344CB8AC3E}">
        <p14:creationId xmlns:p14="http://schemas.microsoft.com/office/powerpoint/2010/main" val="30035071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5FE6B71-8353-E79F-2E46-83CBC54F8066}"/>
              </a:ext>
            </a:extLst>
          </p:cNvPr>
          <p:cNvSpPr>
            <a:spLocks noGrp="1" noChangeArrowheads="1"/>
          </p:cNvSpPr>
          <p:nvPr>
            <p:ph type="dt" sz="half" idx="10"/>
          </p:nvPr>
        </p:nvSpPr>
        <p:spPr>
          <a:ln/>
        </p:spPr>
        <p:txBody>
          <a:bodyPr/>
          <a:lstStyle>
            <a:lvl1pPr>
              <a:defRPr/>
            </a:lvl1pPr>
          </a:lstStyle>
          <a:p>
            <a:pPr>
              <a:defRPr/>
            </a:pPr>
            <a:fld id="{DE577D10-7AC1-43A5-ADB4-0BB456AB6979}" type="datetime1">
              <a:rPr lang="it-CH"/>
              <a:pPr>
                <a:defRPr/>
              </a:pPr>
              <a:t>26.04.2024</a:t>
            </a:fld>
            <a:endParaRPr lang="it-IT"/>
          </a:p>
        </p:txBody>
      </p:sp>
      <p:sp>
        <p:nvSpPr>
          <p:cNvPr id="4" name="Rectangle 5">
            <a:extLst>
              <a:ext uri="{FF2B5EF4-FFF2-40B4-BE49-F238E27FC236}">
                <a16:creationId xmlns:a16="http://schemas.microsoft.com/office/drawing/2014/main" id="{BF9AEAC2-97C2-630D-E0C2-62EAF130088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D0D22949-F771-27E3-3CB0-F427C199C8CA}"/>
              </a:ext>
            </a:extLst>
          </p:cNvPr>
          <p:cNvSpPr>
            <a:spLocks noGrp="1" noChangeArrowheads="1"/>
          </p:cNvSpPr>
          <p:nvPr>
            <p:ph type="sldNum" sz="quarter" idx="12"/>
          </p:nvPr>
        </p:nvSpPr>
        <p:spPr>
          <a:ln/>
        </p:spPr>
        <p:txBody>
          <a:bodyPr/>
          <a:lstStyle>
            <a:lvl1pPr>
              <a:defRPr/>
            </a:lvl1pPr>
          </a:lstStyle>
          <a:p>
            <a:pPr>
              <a:defRPr/>
            </a:pPr>
            <a:fld id="{3BD9385C-830F-4D0D-B4A4-A82886FE53E4}" type="slidenum">
              <a:rPr lang="it-IT" altLang="en-US"/>
              <a:pPr>
                <a:defRPr/>
              </a:pPr>
              <a:t>‹N›</a:t>
            </a:fld>
            <a:endParaRPr lang="it-IT" altLang="en-US"/>
          </a:p>
        </p:txBody>
      </p:sp>
    </p:spTree>
    <p:extLst>
      <p:ext uri="{BB962C8B-B14F-4D97-AF65-F5344CB8AC3E}">
        <p14:creationId xmlns:p14="http://schemas.microsoft.com/office/powerpoint/2010/main" val="775672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3523CE0-1F75-3B7A-FCA0-D1B7C5246D98}"/>
              </a:ext>
            </a:extLst>
          </p:cNvPr>
          <p:cNvSpPr>
            <a:spLocks noGrp="1" noChangeArrowheads="1"/>
          </p:cNvSpPr>
          <p:nvPr>
            <p:ph type="dt" sz="half" idx="10"/>
          </p:nvPr>
        </p:nvSpPr>
        <p:spPr>
          <a:ln/>
        </p:spPr>
        <p:txBody>
          <a:bodyPr/>
          <a:lstStyle>
            <a:lvl1pPr>
              <a:defRPr/>
            </a:lvl1pPr>
          </a:lstStyle>
          <a:p>
            <a:pPr>
              <a:defRPr/>
            </a:pPr>
            <a:fld id="{1F8FA56A-8D98-4AAE-AC2F-6EA5E073DCF2}" type="datetime1">
              <a:rPr lang="it-CH"/>
              <a:pPr>
                <a:defRPr/>
              </a:pPr>
              <a:t>26.04.2024</a:t>
            </a:fld>
            <a:endParaRPr lang="it-IT"/>
          </a:p>
        </p:txBody>
      </p:sp>
      <p:sp>
        <p:nvSpPr>
          <p:cNvPr id="7" name="Rectangle 5">
            <a:extLst>
              <a:ext uri="{FF2B5EF4-FFF2-40B4-BE49-F238E27FC236}">
                <a16:creationId xmlns:a16="http://schemas.microsoft.com/office/drawing/2014/main" id="{313A5D9F-78D4-69CE-EEB1-EEE4140FA4B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D65F8267-532E-201C-9EEC-BC9DBCF80A2A}"/>
              </a:ext>
            </a:extLst>
          </p:cNvPr>
          <p:cNvSpPr>
            <a:spLocks noGrp="1" noChangeArrowheads="1"/>
          </p:cNvSpPr>
          <p:nvPr>
            <p:ph type="sldNum" sz="quarter" idx="12"/>
          </p:nvPr>
        </p:nvSpPr>
        <p:spPr>
          <a:ln/>
        </p:spPr>
        <p:txBody>
          <a:bodyPr/>
          <a:lstStyle>
            <a:lvl1pPr>
              <a:defRPr/>
            </a:lvl1pPr>
          </a:lstStyle>
          <a:p>
            <a:pPr>
              <a:defRPr/>
            </a:pPr>
            <a:fld id="{20E870B6-5544-4F23-B314-3645791DE496}" type="slidenum">
              <a:rPr lang="it-IT" altLang="en-US"/>
              <a:pPr>
                <a:defRPr/>
              </a:pPr>
              <a:t>‹N›</a:t>
            </a:fld>
            <a:endParaRPr lang="it-IT" altLang="en-US"/>
          </a:p>
        </p:txBody>
      </p:sp>
    </p:spTree>
    <p:extLst>
      <p:ext uri="{BB962C8B-B14F-4D97-AF65-F5344CB8AC3E}">
        <p14:creationId xmlns:p14="http://schemas.microsoft.com/office/powerpoint/2010/main" val="17614640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B4F8DF5-0F6A-EE8E-E409-26A3696213E8}"/>
              </a:ext>
            </a:extLst>
          </p:cNvPr>
          <p:cNvSpPr>
            <a:spLocks noGrp="1" noChangeArrowheads="1"/>
          </p:cNvSpPr>
          <p:nvPr>
            <p:ph type="dt" sz="half" idx="10"/>
          </p:nvPr>
        </p:nvSpPr>
        <p:spPr>
          <a:ln/>
        </p:spPr>
        <p:txBody>
          <a:bodyPr/>
          <a:lstStyle>
            <a:lvl1pPr>
              <a:defRPr/>
            </a:lvl1pPr>
          </a:lstStyle>
          <a:p>
            <a:pPr>
              <a:defRPr/>
            </a:pPr>
            <a:fld id="{640FF1C5-B6B9-428E-9F22-7679E0678CAD}" type="datetime1">
              <a:rPr lang="it-CH"/>
              <a:pPr>
                <a:defRPr/>
              </a:pPr>
              <a:t>26.04.2024</a:t>
            </a:fld>
            <a:endParaRPr lang="it-IT"/>
          </a:p>
        </p:txBody>
      </p:sp>
      <p:sp>
        <p:nvSpPr>
          <p:cNvPr id="8" name="Rectangle 5">
            <a:extLst>
              <a:ext uri="{FF2B5EF4-FFF2-40B4-BE49-F238E27FC236}">
                <a16:creationId xmlns:a16="http://schemas.microsoft.com/office/drawing/2014/main" id="{74169CFB-0605-6E70-3866-DFBF52AC3E7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119DE971-E5C4-B62D-933C-864C389080FB}"/>
              </a:ext>
            </a:extLst>
          </p:cNvPr>
          <p:cNvSpPr>
            <a:spLocks noGrp="1" noChangeArrowheads="1"/>
          </p:cNvSpPr>
          <p:nvPr>
            <p:ph type="sldNum" sz="quarter" idx="12"/>
          </p:nvPr>
        </p:nvSpPr>
        <p:spPr>
          <a:ln/>
        </p:spPr>
        <p:txBody>
          <a:bodyPr/>
          <a:lstStyle>
            <a:lvl1pPr>
              <a:defRPr/>
            </a:lvl1pPr>
          </a:lstStyle>
          <a:p>
            <a:pPr>
              <a:defRPr/>
            </a:pPr>
            <a:fld id="{DEE3FB2C-9E2D-48F7-AEEE-1EF42DE5617C}" type="slidenum">
              <a:rPr lang="it-IT" altLang="en-US"/>
              <a:pPr>
                <a:defRPr/>
              </a:pPr>
              <a:t>‹N›</a:t>
            </a:fld>
            <a:endParaRPr lang="it-IT" altLang="en-US"/>
          </a:p>
        </p:txBody>
      </p:sp>
    </p:spTree>
    <p:extLst>
      <p:ext uri="{BB962C8B-B14F-4D97-AF65-F5344CB8AC3E}">
        <p14:creationId xmlns:p14="http://schemas.microsoft.com/office/powerpoint/2010/main" val="32806889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5103723-417B-48BE-9508-50BD9A5F1C7F}"/>
              </a:ext>
            </a:extLst>
          </p:cNvPr>
          <p:cNvSpPr>
            <a:spLocks noGrp="1" noChangeArrowheads="1"/>
          </p:cNvSpPr>
          <p:nvPr>
            <p:ph type="dt" sz="half" idx="10"/>
          </p:nvPr>
        </p:nvSpPr>
        <p:spPr>
          <a:ln/>
        </p:spPr>
        <p:txBody>
          <a:bodyPr/>
          <a:lstStyle>
            <a:lvl1pPr>
              <a:defRPr/>
            </a:lvl1pPr>
          </a:lstStyle>
          <a:p>
            <a:pPr>
              <a:defRPr/>
            </a:pPr>
            <a:fld id="{2A9B1948-4758-422A-A9B2-6644B32C4395}" type="datetime1">
              <a:rPr lang="it-CH"/>
              <a:pPr>
                <a:defRPr/>
              </a:pPr>
              <a:t>26.04.2024</a:t>
            </a:fld>
            <a:endParaRPr lang="it-IT"/>
          </a:p>
        </p:txBody>
      </p:sp>
      <p:sp>
        <p:nvSpPr>
          <p:cNvPr id="7" name="Rectangle 5">
            <a:extLst>
              <a:ext uri="{FF2B5EF4-FFF2-40B4-BE49-F238E27FC236}">
                <a16:creationId xmlns:a16="http://schemas.microsoft.com/office/drawing/2014/main" id="{FAF2BDB2-73EF-CF7D-AC2D-CC3DD5C9006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A300B52A-D67E-4B01-1EF7-3AE8FE3B54DD}"/>
              </a:ext>
            </a:extLst>
          </p:cNvPr>
          <p:cNvSpPr>
            <a:spLocks noGrp="1" noChangeArrowheads="1"/>
          </p:cNvSpPr>
          <p:nvPr>
            <p:ph type="sldNum" sz="quarter" idx="12"/>
          </p:nvPr>
        </p:nvSpPr>
        <p:spPr>
          <a:ln/>
        </p:spPr>
        <p:txBody>
          <a:bodyPr/>
          <a:lstStyle>
            <a:lvl1pPr>
              <a:defRPr/>
            </a:lvl1pPr>
          </a:lstStyle>
          <a:p>
            <a:pPr>
              <a:defRPr/>
            </a:pPr>
            <a:fld id="{7BFC0E06-9091-487C-BC3A-C14284F3C368}" type="slidenum">
              <a:rPr lang="it-IT" altLang="en-US"/>
              <a:pPr>
                <a:defRPr/>
              </a:pPr>
              <a:t>‹N›</a:t>
            </a:fld>
            <a:endParaRPr lang="it-IT" altLang="en-US"/>
          </a:p>
        </p:txBody>
      </p:sp>
    </p:spTree>
    <p:extLst>
      <p:ext uri="{BB962C8B-B14F-4D97-AF65-F5344CB8AC3E}">
        <p14:creationId xmlns:p14="http://schemas.microsoft.com/office/powerpoint/2010/main" val="15587431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7FF460D-0377-9980-E9E0-51A1A315F52A}"/>
              </a:ext>
            </a:extLst>
          </p:cNvPr>
          <p:cNvSpPr>
            <a:spLocks noGrp="1" noChangeArrowheads="1"/>
          </p:cNvSpPr>
          <p:nvPr>
            <p:ph type="dt" sz="half" idx="10"/>
          </p:nvPr>
        </p:nvSpPr>
        <p:spPr>
          <a:ln/>
        </p:spPr>
        <p:txBody>
          <a:bodyPr/>
          <a:lstStyle>
            <a:lvl1pPr>
              <a:defRPr/>
            </a:lvl1pPr>
          </a:lstStyle>
          <a:p>
            <a:pPr>
              <a:defRPr/>
            </a:pPr>
            <a:fld id="{B3FACC07-0581-4E16-99AB-A42F96CF64C2}" type="datetime1">
              <a:rPr lang="it-CH"/>
              <a:pPr>
                <a:defRPr/>
              </a:pPr>
              <a:t>26.04.2024</a:t>
            </a:fld>
            <a:endParaRPr lang="it-IT"/>
          </a:p>
        </p:txBody>
      </p:sp>
      <p:sp>
        <p:nvSpPr>
          <p:cNvPr id="6" name="Rectangle 5">
            <a:extLst>
              <a:ext uri="{FF2B5EF4-FFF2-40B4-BE49-F238E27FC236}">
                <a16:creationId xmlns:a16="http://schemas.microsoft.com/office/drawing/2014/main" id="{FE1682D1-EE36-057C-8294-2DC0A143361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2A19FE3B-B9DB-4EF9-8381-92915BF1C5C2}"/>
              </a:ext>
            </a:extLst>
          </p:cNvPr>
          <p:cNvSpPr>
            <a:spLocks noGrp="1" noChangeArrowheads="1"/>
          </p:cNvSpPr>
          <p:nvPr>
            <p:ph type="sldNum" sz="quarter" idx="12"/>
          </p:nvPr>
        </p:nvSpPr>
        <p:spPr>
          <a:ln/>
        </p:spPr>
        <p:txBody>
          <a:bodyPr/>
          <a:lstStyle>
            <a:lvl1pPr>
              <a:defRPr/>
            </a:lvl1pPr>
          </a:lstStyle>
          <a:p>
            <a:pPr>
              <a:defRPr/>
            </a:pPr>
            <a:fld id="{27D1420F-8755-4F99-9BC2-1EC2F55F9F32}" type="slidenum">
              <a:rPr lang="it-IT" altLang="en-US"/>
              <a:pPr>
                <a:defRPr/>
              </a:pPr>
              <a:t>‹N›</a:t>
            </a:fld>
            <a:endParaRPr lang="it-IT" altLang="en-US"/>
          </a:p>
        </p:txBody>
      </p:sp>
    </p:spTree>
    <p:extLst>
      <p:ext uri="{BB962C8B-B14F-4D97-AF65-F5344CB8AC3E}">
        <p14:creationId xmlns:p14="http://schemas.microsoft.com/office/powerpoint/2010/main" val="24989066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0C81428-FBDE-6D5A-9BF9-CD7671D30AF1}"/>
              </a:ext>
            </a:extLst>
          </p:cNvPr>
          <p:cNvSpPr>
            <a:spLocks noGrp="1" noChangeArrowheads="1"/>
          </p:cNvSpPr>
          <p:nvPr>
            <p:ph type="dt" sz="half" idx="10"/>
          </p:nvPr>
        </p:nvSpPr>
        <p:spPr>
          <a:ln/>
        </p:spPr>
        <p:txBody>
          <a:bodyPr/>
          <a:lstStyle>
            <a:lvl1pPr>
              <a:defRPr/>
            </a:lvl1pPr>
          </a:lstStyle>
          <a:p>
            <a:pPr>
              <a:defRPr/>
            </a:pPr>
            <a:fld id="{B1C17578-2C39-4177-A203-0FD86B4A8A59}" type="datetime1">
              <a:rPr lang="it-CH"/>
              <a:pPr>
                <a:defRPr/>
              </a:pPr>
              <a:t>26.04.2024</a:t>
            </a:fld>
            <a:endParaRPr lang="it-IT"/>
          </a:p>
        </p:txBody>
      </p:sp>
      <p:sp>
        <p:nvSpPr>
          <p:cNvPr id="7" name="Rectangle 5">
            <a:extLst>
              <a:ext uri="{FF2B5EF4-FFF2-40B4-BE49-F238E27FC236}">
                <a16:creationId xmlns:a16="http://schemas.microsoft.com/office/drawing/2014/main" id="{6678BB5D-062D-C751-185E-11864157018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EB6D689D-A757-AA79-8350-F4565F2ABFD7}"/>
              </a:ext>
            </a:extLst>
          </p:cNvPr>
          <p:cNvSpPr>
            <a:spLocks noGrp="1" noChangeArrowheads="1"/>
          </p:cNvSpPr>
          <p:nvPr>
            <p:ph type="sldNum" sz="quarter" idx="12"/>
          </p:nvPr>
        </p:nvSpPr>
        <p:spPr>
          <a:ln/>
        </p:spPr>
        <p:txBody>
          <a:bodyPr/>
          <a:lstStyle>
            <a:lvl1pPr>
              <a:defRPr/>
            </a:lvl1pPr>
          </a:lstStyle>
          <a:p>
            <a:pPr>
              <a:defRPr/>
            </a:pPr>
            <a:fld id="{A68FDC5A-0591-4672-860B-A742DBFBA5C1}" type="slidenum">
              <a:rPr lang="it-IT" altLang="en-US"/>
              <a:pPr>
                <a:defRPr/>
              </a:pPr>
              <a:t>‹N›</a:t>
            </a:fld>
            <a:endParaRPr lang="it-IT" altLang="en-US"/>
          </a:p>
        </p:txBody>
      </p:sp>
    </p:spTree>
    <p:extLst>
      <p:ext uri="{BB962C8B-B14F-4D97-AF65-F5344CB8AC3E}">
        <p14:creationId xmlns:p14="http://schemas.microsoft.com/office/powerpoint/2010/main" val="42715093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47BAB010-EC70-6999-9A93-B40E0D271AC6}"/>
              </a:ext>
            </a:extLst>
          </p:cNvPr>
          <p:cNvSpPr>
            <a:spLocks noGrp="1"/>
          </p:cNvSpPr>
          <p:nvPr>
            <p:ph type="dt" sz="half" idx="10"/>
          </p:nvPr>
        </p:nvSpPr>
        <p:spPr/>
        <p:txBody>
          <a:bodyPr/>
          <a:lstStyle>
            <a:lvl1pPr>
              <a:defRPr/>
            </a:lvl1pPr>
          </a:lstStyle>
          <a:p>
            <a:pPr>
              <a:defRPr/>
            </a:pPr>
            <a:fld id="{7E6EC970-9B42-42E2-8CC4-DCB0DEB1AAB9}" type="datetime1">
              <a:rPr lang="it-CH"/>
              <a:pPr>
                <a:defRPr/>
              </a:pPr>
              <a:t>26.04.2024</a:t>
            </a:fld>
            <a:endParaRPr lang="it-IT"/>
          </a:p>
        </p:txBody>
      </p:sp>
      <p:sp>
        <p:nvSpPr>
          <p:cNvPr id="5" name="Footer Placeholder 4">
            <a:extLst>
              <a:ext uri="{FF2B5EF4-FFF2-40B4-BE49-F238E27FC236}">
                <a16:creationId xmlns:a16="http://schemas.microsoft.com/office/drawing/2014/main" id="{8D1261BB-6D6C-E2CB-F5CD-E8CE8F508313}"/>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54857250-A332-7ED3-1297-FBB58B57483E}"/>
              </a:ext>
            </a:extLst>
          </p:cNvPr>
          <p:cNvSpPr>
            <a:spLocks noGrp="1"/>
          </p:cNvSpPr>
          <p:nvPr>
            <p:ph type="sldNum" sz="quarter" idx="12"/>
          </p:nvPr>
        </p:nvSpPr>
        <p:spPr/>
        <p:txBody>
          <a:bodyPr/>
          <a:lstStyle>
            <a:lvl1pPr>
              <a:defRPr/>
            </a:lvl1pPr>
          </a:lstStyle>
          <a:p>
            <a:pPr>
              <a:defRPr/>
            </a:pPr>
            <a:fld id="{9E7800FD-D746-4C30-8701-563A8F8DEA47}" type="slidenum">
              <a:rPr lang="it-IT" altLang="en-US"/>
              <a:pPr>
                <a:defRPr/>
              </a:pPr>
              <a:t>‹N›</a:t>
            </a:fld>
            <a:endParaRPr lang="it-IT" altLang="en-US"/>
          </a:p>
        </p:txBody>
      </p:sp>
    </p:spTree>
    <p:extLst>
      <p:ext uri="{BB962C8B-B14F-4D97-AF65-F5344CB8AC3E}">
        <p14:creationId xmlns:p14="http://schemas.microsoft.com/office/powerpoint/2010/main" val="798254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468972D-5338-F8AB-EA3E-F781D7172671}"/>
              </a:ext>
            </a:extLst>
          </p:cNvPr>
          <p:cNvSpPr>
            <a:spLocks noGrp="1" noChangeArrowheads="1"/>
          </p:cNvSpPr>
          <p:nvPr>
            <p:ph type="dt" sz="half" idx="10"/>
          </p:nvPr>
        </p:nvSpPr>
        <p:spPr>
          <a:ln/>
        </p:spPr>
        <p:txBody>
          <a:bodyPr/>
          <a:lstStyle>
            <a:lvl1pPr>
              <a:defRPr/>
            </a:lvl1pPr>
          </a:lstStyle>
          <a:p>
            <a:pPr>
              <a:defRPr/>
            </a:pPr>
            <a:fld id="{721F5DD5-306B-4E19-956E-E56C35AC5704}" type="datetime1">
              <a:rPr lang="it-CH"/>
              <a:pPr>
                <a:defRPr/>
              </a:pPr>
              <a:t>26.04.2024</a:t>
            </a:fld>
            <a:endParaRPr lang="it-IT"/>
          </a:p>
        </p:txBody>
      </p:sp>
      <p:sp>
        <p:nvSpPr>
          <p:cNvPr id="6" name="Rectangle 5">
            <a:extLst>
              <a:ext uri="{FF2B5EF4-FFF2-40B4-BE49-F238E27FC236}">
                <a16:creationId xmlns:a16="http://schemas.microsoft.com/office/drawing/2014/main" id="{8D584087-B5C0-7A17-C223-6C6A754E61A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8E0C44CA-A58A-B4FB-8D70-88B13DFF4273}"/>
              </a:ext>
            </a:extLst>
          </p:cNvPr>
          <p:cNvSpPr>
            <a:spLocks noGrp="1" noChangeArrowheads="1"/>
          </p:cNvSpPr>
          <p:nvPr>
            <p:ph type="sldNum" sz="quarter" idx="12"/>
          </p:nvPr>
        </p:nvSpPr>
        <p:spPr>
          <a:ln/>
        </p:spPr>
        <p:txBody>
          <a:bodyPr/>
          <a:lstStyle>
            <a:lvl1pPr>
              <a:defRPr/>
            </a:lvl1pPr>
          </a:lstStyle>
          <a:p>
            <a:pPr>
              <a:defRPr/>
            </a:pPr>
            <a:fld id="{AE7F222C-8B44-49E2-AB95-E26937339EB2}" type="slidenum">
              <a:rPr lang="it-IT" altLang="en-US"/>
              <a:pPr>
                <a:defRPr/>
              </a:pPr>
              <a:t>‹N›</a:t>
            </a:fld>
            <a:endParaRPr lang="it-IT" altLang="en-US"/>
          </a:p>
        </p:txBody>
      </p:sp>
    </p:spTree>
    <p:extLst>
      <p:ext uri="{BB962C8B-B14F-4D97-AF65-F5344CB8AC3E}">
        <p14:creationId xmlns:p14="http://schemas.microsoft.com/office/powerpoint/2010/main" val="10931720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56297D65-9B83-5BEB-603E-1DF87E14873C}"/>
              </a:ext>
            </a:extLst>
          </p:cNvPr>
          <p:cNvSpPr>
            <a:spLocks noGrp="1"/>
          </p:cNvSpPr>
          <p:nvPr>
            <p:ph type="dt" sz="half" idx="10"/>
          </p:nvPr>
        </p:nvSpPr>
        <p:spPr/>
        <p:txBody>
          <a:bodyPr/>
          <a:lstStyle>
            <a:lvl1pPr>
              <a:defRPr/>
            </a:lvl1pPr>
          </a:lstStyle>
          <a:p>
            <a:pPr>
              <a:defRPr/>
            </a:pPr>
            <a:fld id="{EC5B4D84-30C0-4C09-99E5-43F3DA4EB8AE}" type="datetime1">
              <a:rPr lang="it-CH"/>
              <a:pPr>
                <a:defRPr/>
              </a:pPr>
              <a:t>26.04.2024</a:t>
            </a:fld>
            <a:endParaRPr lang="it-IT"/>
          </a:p>
        </p:txBody>
      </p:sp>
      <p:sp>
        <p:nvSpPr>
          <p:cNvPr id="5" name="Footer Placeholder 4">
            <a:extLst>
              <a:ext uri="{FF2B5EF4-FFF2-40B4-BE49-F238E27FC236}">
                <a16:creationId xmlns:a16="http://schemas.microsoft.com/office/drawing/2014/main" id="{A19801EB-D9E7-5140-64D9-350692E9C181}"/>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C6F5717F-B8F3-C40D-A58D-F8C0706B4FA1}"/>
              </a:ext>
            </a:extLst>
          </p:cNvPr>
          <p:cNvSpPr>
            <a:spLocks noGrp="1"/>
          </p:cNvSpPr>
          <p:nvPr>
            <p:ph type="sldNum" sz="quarter" idx="12"/>
          </p:nvPr>
        </p:nvSpPr>
        <p:spPr/>
        <p:txBody>
          <a:bodyPr/>
          <a:lstStyle>
            <a:lvl1pPr>
              <a:defRPr/>
            </a:lvl1pPr>
          </a:lstStyle>
          <a:p>
            <a:pPr>
              <a:defRPr/>
            </a:pPr>
            <a:fld id="{24A050D4-BCCF-4835-BEE4-F2F98A30FFE1}" type="slidenum">
              <a:rPr lang="it-IT" altLang="en-US"/>
              <a:pPr>
                <a:defRPr/>
              </a:pPr>
              <a:t>‹N›</a:t>
            </a:fld>
            <a:endParaRPr lang="it-IT" altLang="en-US"/>
          </a:p>
        </p:txBody>
      </p:sp>
    </p:spTree>
    <p:extLst>
      <p:ext uri="{BB962C8B-B14F-4D97-AF65-F5344CB8AC3E}">
        <p14:creationId xmlns:p14="http://schemas.microsoft.com/office/powerpoint/2010/main" val="20285849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BFD00E-E718-4D92-B67B-3629133952EC}"/>
              </a:ext>
            </a:extLst>
          </p:cNvPr>
          <p:cNvSpPr>
            <a:spLocks noGrp="1"/>
          </p:cNvSpPr>
          <p:nvPr>
            <p:ph type="dt" sz="half" idx="10"/>
          </p:nvPr>
        </p:nvSpPr>
        <p:spPr/>
        <p:txBody>
          <a:bodyPr/>
          <a:lstStyle>
            <a:lvl1pPr>
              <a:defRPr/>
            </a:lvl1pPr>
          </a:lstStyle>
          <a:p>
            <a:pPr>
              <a:defRPr/>
            </a:pPr>
            <a:fld id="{7CB1306F-137A-4381-B573-3A35A886D3CF}" type="datetime1">
              <a:rPr lang="it-CH"/>
              <a:pPr>
                <a:defRPr/>
              </a:pPr>
              <a:t>26.04.2024</a:t>
            </a:fld>
            <a:endParaRPr lang="it-IT"/>
          </a:p>
        </p:txBody>
      </p:sp>
      <p:sp>
        <p:nvSpPr>
          <p:cNvPr id="5" name="Footer Placeholder 4">
            <a:extLst>
              <a:ext uri="{FF2B5EF4-FFF2-40B4-BE49-F238E27FC236}">
                <a16:creationId xmlns:a16="http://schemas.microsoft.com/office/drawing/2014/main" id="{6DBF6329-51AD-8B2D-16FE-EF64C97B98EC}"/>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0E692C0C-2EBB-7994-54A1-520EF544FC05}"/>
              </a:ext>
            </a:extLst>
          </p:cNvPr>
          <p:cNvSpPr>
            <a:spLocks noGrp="1"/>
          </p:cNvSpPr>
          <p:nvPr>
            <p:ph type="sldNum" sz="quarter" idx="12"/>
          </p:nvPr>
        </p:nvSpPr>
        <p:spPr/>
        <p:txBody>
          <a:bodyPr/>
          <a:lstStyle>
            <a:lvl1pPr>
              <a:defRPr/>
            </a:lvl1pPr>
          </a:lstStyle>
          <a:p>
            <a:pPr>
              <a:defRPr/>
            </a:pPr>
            <a:fld id="{0392E123-229C-49E1-BAB9-56679F6CD67E}" type="slidenum">
              <a:rPr lang="it-IT" altLang="en-US"/>
              <a:pPr>
                <a:defRPr/>
              </a:pPr>
              <a:t>‹N›</a:t>
            </a:fld>
            <a:endParaRPr lang="it-IT" altLang="en-US"/>
          </a:p>
        </p:txBody>
      </p:sp>
    </p:spTree>
    <p:extLst>
      <p:ext uri="{BB962C8B-B14F-4D97-AF65-F5344CB8AC3E}">
        <p14:creationId xmlns:p14="http://schemas.microsoft.com/office/powerpoint/2010/main" val="14635671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3">
            <a:extLst>
              <a:ext uri="{FF2B5EF4-FFF2-40B4-BE49-F238E27FC236}">
                <a16:creationId xmlns:a16="http://schemas.microsoft.com/office/drawing/2014/main" id="{BBDE5E84-85AA-264D-607D-6598EAD51B25}"/>
              </a:ext>
            </a:extLst>
          </p:cNvPr>
          <p:cNvSpPr>
            <a:spLocks noGrp="1"/>
          </p:cNvSpPr>
          <p:nvPr>
            <p:ph type="dt" sz="half" idx="10"/>
          </p:nvPr>
        </p:nvSpPr>
        <p:spPr/>
        <p:txBody>
          <a:bodyPr/>
          <a:lstStyle>
            <a:lvl1pPr>
              <a:defRPr/>
            </a:lvl1pPr>
          </a:lstStyle>
          <a:p>
            <a:pPr>
              <a:defRPr/>
            </a:pPr>
            <a:fld id="{B04E0162-37AC-434E-8B92-A0DDAC5BF49F}" type="datetime1">
              <a:rPr lang="it-CH"/>
              <a:pPr>
                <a:defRPr/>
              </a:pPr>
              <a:t>26.04.2024</a:t>
            </a:fld>
            <a:endParaRPr lang="it-IT"/>
          </a:p>
        </p:txBody>
      </p:sp>
      <p:sp>
        <p:nvSpPr>
          <p:cNvPr id="6" name="Footer Placeholder 4">
            <a:extLst>
              <a:ext uri="{FF2B5EF4-FFF2-40B4-BE49-F238E27FC236}">
                <a16:creationId xmlns:a16="http://schemas.microsoft.com/office/drawing/2014/main" id="{7F0D79C6-A8DC-FE71-687B-0D1A3061DC2E}"/>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6547C436-9A6D-E7F4-5228-F3E1CB25A9EF}"/>
              </a:ext>
            </a:extLst>
          </p:cNvPr>
          <p:cNvSpPr>
            <a:spLocks noGrp="1"/>
          </p:cNvSpPr>
          <p:nvPr>
            <p:ph type="sldNum" sz="quarter" idx="12"/>
          </p:nvPr>
        </p:nvSpPr>
        <p:spPr/>
        <p:txBody>
          <a:bodyPr/>
          <a:lstStyle>
            <a:lvl1pPr>
              <a:defRPr/>
            </a:lvl1pPr>
          </a:lstStyle>
          <a:p>
            <a:pPr>
              <a:defRPr/>
            </a:pPr>
            <a:fld id="{8654D8EA-E78D-469C-B17F-BD5C15116D29}" type="slidenum">
              <a:rPr lang="it-IT" altLang="en-US"/>
              <a:pPr>
                <a:defRPr/>
              </a:pPr>
              <a:t>‹N›</a:t>
            </a:fld>
            <a:endParaRPr lang="it-IT" altLang="en-US"/>
          </a:p>
        </p:txBody>
      </p:sp>
    </p:spTree>
    <p:extLst>
      <p:ext uri="{BB962C8B-B14F-4D97-AF65-F5344CB8AC3E}">
        <p14:creationId xmlns:p14="http://schemas.microsoft.com/office/powerpoint/2010/main" val="12382503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3">
            <a:extLst>
              <a:ext uri="{FF2B5EF4-FFF2-40B4-BE49-F238E27FC236}">
                <a16:creationId xmlns:a16="http://schemas.microsoft.com/office/drawing/2014/main" id="{FDB93495-F0E6-5455-93A9-D804819A6803}"/>
              </a:ext>
            </a:extLst>
          </p:cNvPr>
          <p:cNvSpPr>
            <a:spLocks noGrp="1"/>
          </p:cNvSpPr>
          <p:nvPr>
            <p:ph type="dt" sz="half" idx="10"/>
          </p:nvPr>
        </p:nvSpPr>
        <p:spPr/>
        <p:txBody>
          <a:bodyPr/>
          <a:lstStyle>
            <a:lvl1pPr>
              <a:defRPr/>
            </a:lvl1pPr>
          </a:lstStyle>
          <a:p>
            <a:pPr>
              <a:defRPr/>
            </a:pPr>
            <a:fld id="{0D75BF9E-F16E-4AD2-A2BD-4EBC954C17C0}" type="datetime1">
              <a:rPr lang="it-CH"/>
              <a:pPr>
                <a:defRPr/>
              </a:pPr>
              <a:t>26.04.2024</a:t>
            </a:fld>
            <a:endParaRPr lang="it-IT"/>
          </a:p>
        </p:txBody>
      </p:sp>
      <p:sp>
        <p:nvSpPr>
          <p:cNvPr id="8" name="Footer Placeholder 4">
            <a:extLst>
              <a:ext uri="{FF2B5EF4-FFF2-40B4-BE49-F238E27FC236}">
                <a16:creationId xmlns:a16="http://schemas.microsoft.com/office/drawing/2014/main" id="{DD2E00D0-DEA6-834C-479B-0554F169FC9D}"/>
              </a:ext>
            </a:extLst>
          </p:cNvPr>
          <p:cNvSpPr>
            <a:spLocks noGrp="1"/>
          </p:cNvSpPr>
          <p:nvPr>
            <p:ph type="ftr" sz="quarter" idx="11"/>
          </p:nvPr>
        </p:nvSpPr>
        <p:spPr/>
        <p:txBody>
          <a:bodyPr/>
          <a:lstStyle>
            <a:lvl1pPr>
              <a:defRPr/>
            </a:lvl1pPr>
          </a:lstStyle>
          <a:p>
            <a:pPr>
              <a:defRPr/>
            </a:pPr>
            <a:endParaRPr lang="it-IT"/>
          </a:p>
        </p:txBody>
      </p:sp>
      <p:sp>
        <p:nvSpPr>
          <p:cNvPr id="9" name="Slide Number Placeholder 5">
            <a:extLst>
              <a:ext uri="{FF2B5EF4-FFF2-40B4-BE49-F238E27FC236}">
                <a16:creationId xmlns:a16="http://schemas.microsoft.com/office/drawing/2014/main" id="{21A8EF73-E3A4-E70D-4F80-C3B4BC02EAB9}"/>
              </a:ext>
            </a:extLst>
          </p:cNvPr>
          <p:cNvSpPr>
            <a:spLocks noGrp="1"/>
          </p:cNvSpPr>
          <p:nvPr>
            <p:ph type="sldNum" sz="quarter" idx="12"/>
          </p:nvPr>
        </p:nvSpPr>
        <p:spPr/>
        <p:txBody>
          <a:bodyPr/>
          <a:lstStyle>
            <a:lvl1pPr>
              <a:defRPr/>
            </a:lvl1pPr>
          </a:lstStyle>
          <a:p>
            <a:pPr>
              <a:defRPr/>
            </a:pPr>
            <a:fld id="{ABBD7175-A1C2-4E1A-A779-032768F8C6DA}" type="slidenum">
              <a:rPr lang="it-IT" altLang="en-US"/>
              <a:pPr>
                <a:defRPr/>
              </a:pPr>
              <a:t>‹N›</a:t>
            </a:fld>
            <a:endParaRPr lang="it-IT" altLang="en-US"/>
          </a:p>
        </p:txBody>
      </p:sp>
    </p:spTree>
    <p:extLst>
      <p:ext uri="{BB962C8B-B14F-4D97-AF65-F5344CB8AC3E}">
        <p14:creationId xmlns:p14="http://schemas.microsoft.com/office/powerpoint/2010/main" val="18963122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Date Placeholder 3">
            <a:extLst>
              <a:ext uri="{FF2B5EF4-FFF2-40B4-BE49-F238E27FC236}">
                <a16:creationId xmlns:a16="http://schemas.microsoft.com/office/drawing/2014/main" id="{D2623BDD-D777-5002-2C23-2DC8BEC2AF58}"/>
              </a:ext>
            </a:extLst>
          </p:cNvPr>
          <p:cNvSpPr>
            <a:spLocks noGrp="1"/>
          </p:cNvSpPr>
          <p:nvPr>
            <p:ph type="dt" sz="half" idx="10"/>
          </p:nvPr>
        </p:nvSpPr>
        <p:spPr/>
        <p:txBody>
          <a:bodyPr/>
          <a:lstStyle>
            <a:lvl1pPr>
              <a:defRPr/>
            </a:lvl1pPr>
          </a:lstStyle>
          <a:p>
            <a:pPr>
              <a:defRPr/>
            </a:pPr>
            <a:fld id="{8804EDE5-8CEE-4390-A14C-3BDD894D5F5E}" type="datetime1">
              <a:rPr lang="it-CH"/>
              <a:pPr>
                <a:defRPr/>
              </a:pPr>
              <a:t>26.04.2024</a:t>
            </a:fld>
            <a:endParaRPr lang="it-IT"/>
          </a:p>
        </p:txBody>
      </p:sp>
      <p:sp>
        <p:nvSpPr>
          <p:cNvPr id="4" name="Footer Placeholder 4">
            <a:extLst>
              <a:ext uri="{FF2B5EF4-FFF2-40B4-BE49-F238E27FC236}">
                <a16:creationId xmlns:a16="http://schemas.microsoft.com/office/drawing/2014/main" id="{0D6D2DFB-E725-C1C7-9CF5-F3CE2B1D2B9D}"/>
              </a:ext>
            </a:extLst>
          </p:cNvPr>
          <p:cNvSpPr>
            <a:spLocks noGrp="1"/>
          </p:cNvSpPr>
          <p:nvPr>
            <p:ph type="ftr" sz="quarter" idx="11"/>
          </p:nvPr>
        </p:nvSpPr>
        <p:spPr/>
        <p:txBody>
          <a:bodyPr/>
          <a:lstStyle>
            <a:lvl1pPr>
              <a:defRPr/>
            </a:lvl1pPr>
          </a:lstStyle>
          <a:p>
            <a:pPr>
              <a:defRPr/>
            </a:pPr>
            <a:endParaRPr lang="it-IT"/>
          </a:p>
        </p:txBody>
      </p:sp>
      <p:sp>
        <p:nvSpPr>
          <p:cNvPr id="5" name="Slide Number Placeholder 5">
            <a:extLst>
              <a:ext uri="{FF2B5EF4-FFF2-40B4-BE49-F238E27FC236}">
                <a16:creationId xmlns:a16="http://schemas.microsoft.com/office/drawing/2014/main" id="{990B093B-7A22-0A26-F2FB-B3EB3E229379}"/>
              </a:ext>
            </a:extLst>
          </p:cNvPr>
          <p:cNvSpPr>
            <a:spLocks noGrp="1"/>
          </p:cNvSpPr>
          <p:nvPr>
            <p:ph type="sldNum" sz="quarter" idx="12"/>
          </p:nvPr>
        </p:nvSpPr>
        <p:spPr/>
        <p:txBody>
          <a:bodyPr/>
          <a:lstStyle>
            <a:lvl1pPr>
              <a:defRPr/>
            </a:lvl1pPr>
          </a:lstStyle>
          <a:p>
            <a:pPr>
              <a:defRPr/>
            </a:pPr>
            <a:fld id="{BD9275CA-FE05-41F0-8BC6-1997E71D53C7}" type="slidenum">
              <a:rPr lang="it-IT" altLang="en-US"/>
              <a:pPr>
                <a:defRPr/>
              </a:pPr>
              <a:t>‹N›</a:t>
            </a:fld>
            <a:endParaRPr lang="it-IT" altLang="en-US"/>
          </a:p>
        </p:txBody>
      </p:sp>
    </p:spTree>
    <p:extLst>
      <p:ext uri="{BB962C8B-B14F-4D97-AF65-F5344CB8AC3E}">
        <p14:creationId xmlns:p14="http://schemas.microsoft.com/office/powerpoint/2010/main" val="12608190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C098354-100E-2975-6BAB-26BF76AB8748}"/>
              </a:ext>
            </a:extLst>
          </p:cNvPr>
          <p:cNvSpPr>
            <a:spLocks noGrp="1"/>
          </p:cNvSpPr>
          <p:nvPr>
            <p:ph type="dt" sz="half" idx="10"/>
          </p:nvPr>
        </p:nvSpPr>
        <p:spPr/>
        <p:txBody>
          <a:bodyPr/>
          <a:lstStyle>
            <a:lvl1pPr>
              <a:defRPr/>
            </a:lvl1pPr>
          </a:lstStyle>
          <a:p>
            <a:pPr>
              <a:defRPr/>
            </a:pPr>
            <a:fld id="{EA7FE28E-ADC3-4FFF-A07B-FA644CF59963}" type="datetime1">
              <a:rPr lang="it-CH"/>
              <a:pPr>
                <a:defRPr/>
              </a:pPr>
              <a:t>26.04.2024</a:t>
            </a:fld>
            <a:endParaRPr lang="it-IT"/>
          </a:p>
        </p:txBody>
      </p:sp>
      <p:sp>
        <p:nvSpPr>
          <p:cNvPr id="3" name="Footer Placeholder 4">
            <a:extLst>
              <a:ext uri="{FF2B5EF4-FFF2-40B4-BE49-F238E27FC236}">
                <a16:creationId xmlns:a16="http://schemas.microsoft.com/office/drawing/2014/main" id="{DCA9685C-3D7D-386B-E57E-53B8F77FC1FB}"/>
              </a:ext>
            </a:extLst>
          </p:cNvPr>
          <p:cNvSpPr>
            <a:spLocks noGrp="1"/>
          </p:cNvSpPr>
          <p:nvPr>
            <p:ph type="ftr" sz="quarter" idx="11"/>
          </p:nvPr>
        </p:nvSpPr>
        <p:spPr/>
        <p:txBody>
          <a:bodyPr/>
          <a:lstStyle>
            <a:lvl1pPr>
              <a:defRPr/>
            </a:lvl1pPr>
          </a:lstStyle>
          <a:p>
            <a:pPr>
              <a:defRPr/>
            </a:pPr>
            <a:endParaRPr lang="it-IT"/>
          </a:p>
        </p:txBody>
      </p:sp>
      <p:sp>
        <p:nvSpPr>
          <p:cNvPr id="4" name="Slide Number Placeholder 5">
            <a:extLst>
              <a:ext uri="{FF2B5EF4-FFF2-40B4-BE49-F238E27FC236}">
                <a16:creationId xmlns:a16="http://schemas.microsoft.com/office/drawing/2014/main" id="{A5170A4C-0A22-F47C-E7E9-EEA45996F8BA}"/>
              </a:ext>
            </a:extLst>
          </p:cNvPr>
          <p:cNvSpPr>
            <a:spLocks noGrp="1"/>
          </p:cNvSpPr>
          <p:nvPr>
            <p:ph type="sldNum" sz="quarter" idx="12"/>
          </p:nvPr>
        </p:nvSpPr>
        <p:spPr/>
        <p:txBody>
          <a:bodyPr/>
          <a:lstStyle>
            <a:lvl1pPr>
              <a:defRPr/>
            </a:lvl1pPr>
          </a:lstStyle>
          <a:p>
            <a:pPr>
              <a:defRPr/>
            </a:pPr>
            <a:fld id="{AB031762-BC73-432D-8F09-97656416A1DE}" type="slidenum">
              <a:rPr lang="it-IT" altLang="en-US"/>
              <a:pPr>
                <a:defRPr/>
              </a:pPr>
              <a:t>‹N›</a:t>
            </a:fld>
            <a:endParaRPr lang="it-IT" altLang="en-US"/>
          </a:p>
        </p:txBody>
      </p:sp>
    </p:spTree>
    <p:extLst>
      <p:ext uri="{BB962C8B-B14F-4D97-AF65-F5344CB8AC3E}">
        <p14:creationId xmlns:p14="http://schemas.microsoft.com/office/powerpoint/2010/main" val="28841088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B443588-01A6-B594-09C4-36E0F2520BF5}"/>
              </a:ext>
            </a:extLst>
          </p:cNvPr>
          <p:cNvSpPr>
            <a:spLocks noGrp="1"/>
          </p:cNvSpPr>
          <p:nvPr>
            <p:ph type="dt" sz="half" idx="10"/>
          </p:nvPr>
        </p:nvSpPr>
        <p:spPr/>
        <p:txBody>
          <a:bodyPr/>
          <a:lstStyle>
            <a:lvl1pPr>
              <a:defRPr/>
            </a:lvl1pPr>
          </a:lstStyle>
          <a:p>
            <a:pPr>
              <a:defRPr/>
            </a:pPr>
            <a:fld id="{F0CE276A-1A0B-44CA-B51A-C49BE367E05C}" type="datetime1">
              <a:rPr lang="it-CH"/>
              <a:pPr>
                <a:defRPr/>
              </a:pPr>
              <a:t>26.04.2024</a:t>
            </a:fld>
            <a:endParaRPr lang="it-IT"/>
          </a:p>
        </p:txBody>
      </p:sp>
      <p:sp>
        <p:nvSpPr>
          <p:cNvPr id="6" name="Footer Placeholder 4">
            <a:extLst>
              <a:ext uri="{FF2B5EF4-FFF2-40B4-BE49-F238E27FC236}">
                <a16:creationId xmlns:a16="http://schemas.microsoft.com/office/drawing/2014/main" id="{4BDF59FA-DE35-D185-6829-605CA6B2A5F0}"/>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4E33D423-6140-CD11-C3EF-B1245230830B}"/>
              </a:ext>
            </a:extLst>
          </p:cNvPr>
          <p:cNvSpPr>
            <a:spLocks noGrp="1"/>
          </p:cNvSpPr>
          <p:nvPr>
            <p:ph type="sldNum" sz="quarter" idx="12"/>
          </p:nvPr>
        </p:nvSpPr>
        <p:spPr/>
        <p:txBody>
          <a:bodyPr/>
          <a:lstStyle>
            <a:lvl1pPr>
              <a:defRPr/>
            </a:lvl1pPr>
          </a:lstStyle>
          <a:p>
            <a:pPr>
              <a:defRPr/>
            </a:pPr>
            <a:fld id="{F9EEE7FF-CB90-4122-9352-D65FF2D7394A}" type="slidenum">
              <a:rPr lang="it-IT" altLang="en-US"/>
              <a:pPr>
                <a:defRPr/>
              </a:pPr>
              <a:t>‹N›</a:t>
            </a:fld>
            <a:endParaRPr lang="it-IT" altLang="en-US"/>
          </a:p>
        </p:txBody>
      </p:sp>
    </p:spTree>
    <p:extLst>
      <p:ext uri="{BB962C8B-B14F-4D97-AF65-F5344CB8AC3E}">
        <p14:creationId xmlns:p14="http://schemas.microsoft.com/office/powerpoint/2010/main" val="23691385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7F3F732-47B1-4681-C06E-44C355E4502B}"/>
              </a:ext>
            </a:extLst>
          </p:cNvPr>
          <p:cNvSpPr>
            <a:spLocks noGrp="1"/>
          </p:cNvSpPr>
          <p:nvPr>
            <p:ph type="dt" sz="half" idx="10"/>
          </p:nvPr>
        </p:nvSpPr>
        <p:spPr/>
        <p:txBody>
          <a:bodyPr/>
          <a:lstStyle>
            <a:lvl1pPr>
              <a:defRPr/>
            </a:lvl1pPr>
          </a:lstStyle>
          <a:p>
            <a:pPr>
              <a:defRPr/>
            </a:pPr>
            <a:fld id="{5E69413E-4F9A-4B9A-BAB8-2522F87269BA}" type="datetime1">
              <a:rPr lang="it-CH"/>
              <a:pPr>
                <a:defRPr/>
              </a:pPr>
              <a:t>26.04.2024</a:t>
            </a:fld>
            <a:endParaRPr lang="it-IT"/>
          </a:p>
        </p:txBody>
      </p:sp>
      <p:sp>
        <p:nvSpPr>
          <p:cNvPr id="6" name="Footer Placeholder 4">
            <a:extLst>
              <a:ext uri="{FF2B5EF4-FFF2-40B4-BE49-F238E27FC236}">
                <a16:creationId xmlns:a16="http://schemas.microsoft.com/office/drawing/2014/main" id="{0B2CA30F-66EB-30FB-31E8-80FE02FCBF9D}"/>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7E2F5F73-8925-5AA7-569A-AD31EECB5F4B}"/>
              </a:ext>
            </a:extLst>
          </p:cNvPr>
          <p:cNvSpPr>
            <a:spLocks noGrp="1"/>
          </p:cNvSpPr>
          <p:nvPr>
            <p:ph type="sldNum" sz="quarter" idx="12"/>
          </p:nvPr>
        </p:nvSpPr>
        <p:spPr/>
        <p:txBody>
          <a:bodyPr/>
          <a:lstStyle>
            <a:lvl1pPr>
              <a:defRPr/>
            </a:lvl1pPr>
          </a:lstStyle>
          <a:p>
            <a:pPr>
              <a:defRPr/>
            </a:pPr>
            <a:fld id="{99B4A9FF-CDEF-4D93-836D-329D306258BA}" type="slidenum">
              <a:rPr lang="it-IT" altLang="en-US"/>
              <a:pPr>
                <a:defRPr/>
              </a:pPr>
              <a:t>‹N›</a:t>
            </a:fld>
            <a:endParaRPr lang="it-IT" altLang="en-US"/>
          </a:p>
        </p:txBody>
      </p:sp>
    </p:spTree>
    <p:extLst>
      <p:ext uri="{BB962C8B-B14F-4D97-AF65-F5344CB8AC3E}">
        <p14:creationId xmlns:p14="http://schemas.microsoft.com/office/powerpoint/2010/main" val="7809595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0A9638E9-D04A-1EEB-D83D-84518EDF4B45}"/>
              </a:ext>
            </a:extLst>
          </p:cNvPr>
          <p:cNvSpPr>
            <a:spLocks noGrp="1"/>
          </p:cNvSpPr>
          <p:nvPr>
            <p:ph type="dt" sz="half" idx="10"/>
          </p:nvPr>
        </p:nvSpPr>
        <p:spPr/>
        <p:txBody>
          <a:bodyPr/>
          <a:lstStyle>
            <a:lvl1pPr>
              <a:defRPr/>
            </a:lvl1pPr>
          </a:lstStyle>
          <a:p>
            <a:pPr>
              <a:defRPr/>
            </a:pPr>
            <a:fld id="{9EDC1FA6-4EE5-4350-9518-6E16FEFA8446}" type="datetime1">
              <a:rPr lang="it-CH"/>
              <a:pPr>
                <a:defRPr/>
              </a:pPr>
              <a:t>26.04.2024</a:t>
            </a:fld>
            <a:endParaRPr lang="it-IT"/>
          </a:p>
        </p:txBody>
      </p:sp>
      <p:sp>
        <p:nvSpPr>
          <p:cNvPr id="5" name="Footer Placeholder 4">
            <a:extLst>
              <a:ext uri="{FF2B5EF4-FFF2-40B4-BE49-F238E27FC236}">
                <a16:creationId xmlns:a16="http://schemas.microsoft.com/office/drawing/2014/main" id="{6CFE74D7-4C2A-7407-1A32-99E9AD3DF867}"/>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744D6CA7-6461-AD18-FAF9-0B83BD1038A3}"/>
              </a:ext>
            </a:extLst>
          </p:cNvPr>
          <p:cNvSpPr>
            <a:spLocks noGrp="1"/>
          </p:cNvSpPr>
          <p:nvPr>
            <p:ph type="sldNum" sz="quarter" idx="12"/>
          </p:nvPr>
        </p:nvSpPr>
        <p:spPr/>
        <p:txBody>
          <a:bodyPr/>
          <a:lstStyle>
            <a:lvl1pPr>
              <a:defRPr/>
            </a:lvl1pPr>
          </a:lstStyle>
          <a:p>
            <a:pPr>
              <a:defRPr/>
            </a:pPr>
            <a:fld id="{99CEB748-6690-49CD-9592-D11FD47FDED2}" type="slidenum">
              <a:rPr lang="it-IT" altLang="en-US"/>
              <a:pPr>
                <a:defRPr/>
              </a:pPr>
              <a:t>‹N›</a:t>
            </a:fld>
            <a:endParaRPr lang="it-IT" altLang="en-US"/>
          </a:p>
        </p:txBody>
      </p:sp>
    </p:spTree>
    <p:extLst>
      <p:ext uri="{BB962C8B-B14F-4D97-AF65-F5344CB8AC3E}">
        <p14:creationId xmlns:p14="http://schemas.microsoft.com/office/powerpoint/2010/main" val="11778616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0DCABC5B-CADF-CCF3-7C6D-7F3EABD7D47F}"/>
              </a:ext>
            </a:extLst>
          </p:cNvPr>
          <p:cNvSpPr>
            <a:spLocks noGrp="1"/>
          </p:cNvSpPr>
          <p:nvPr>
            <p:ph type="dt" sz="half" idx="10"/>
          </p:nvPr>
        </p:nvSpPr>
        <p:spPr/>
        <p:txBody>
          <a:bodyPr/>
          <a:lstStyle>
            <a:lvl1pPr>
              <a:defRPr/>
            </a:lvl1pPr>
          </a:lstStyle>
          <a:p>
            <a:pPr>
              <a:defRPr/>
            </a:pPr>
            <a:fld id="{856968F9-C041-414E-9CE2-99905C557C79}" type="datetime1">
              <a:rPr lang="it-CH"/>
              <a:pPr>
                <a:defRPr/>
              </a:pPr>
              <a:t>26.04.2024</a:t>
            </a:fld>
            <a:endParaRPr lang="it-IT"/>
          </a:p>
        </p:txBody>
      </p:sp>
      <p:sp>
        <p:nvSpPr>
          <p:cNvPr id="5" name="Footer Placeholder 4">
            <a:extLst>
              <a:ext uri="{FF2B5EF4-FFF2-40B4-BE49-F238E27FC236}">
                <a16:creationId xmlns:a16="http://schemas.microsoft.com/office/drawing/2014/main" id="{88A14338-6251-C784-79B1-B6441A2CD7F8}"/>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37D839C5-4E83-AA5B-424A-E7ECE08F25F0}"/>
              </a:ext>
            </a:extLst>
          </p:cNvPr>
          <p:cNvSpPr>
            <a:spLocks noGrp="1"/>
          </p:cNvSpPr>
          <p:nvPr>
            <p:ph type="sldNum" sz="quarter" idx="12"/>
          </p:nvPr>
        </p:nvSpPr>
        <p:spPr/>
        <p:txBody>
          <a:bodyPr/>
          <a:lstStyle>
            <a:lvl1pPr>
              <a:defRPr/>
            </a:lvl1pPr>
          </a:lstStyle>
          <a:p>
            <a:pPr>
              <a:defRPr/>
            </a:pPr>
            <a:fld id="{6AF119B7-9F87-46D7-B881-D6F7E6486EA6}" type="slidenum">
              <a:rPr lang="it-IT" altLang="en-US"/>
              <a:pPr>
                <a:defRPr/>
              </a:pPr>
              <a:t>‹N›</a:t>
            </a:fld>
            <a:endParaRPr lang="it-IT" altLang="en-US"/>
          </a:p>
        </p:txBody>
      </p:sp>
    </p:spTree>
    <p:extLst>
      <p:ext uri="{BB962C8B-B14F-4D97-AF65-F5344CB8AC3E}">
        <p14:creationId xmlns:p14="http://schemas.microsoft.com/office/powerpoint/2010/main" val="3436928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C719CD1-42D9-4BA3-8155-F19B4DC436DD}"/>
              </a:ext>
            </a:extLst>
          </p:cNvPr>
          <p:cNvSpPr>
            <a:spLocks noGrp="1" noChangeArrowheads="1"/>
          </p:cNvSpPr>
          <p:nvPr>
            <p:ph type="dt" sz="half" idx="10"/>
          </p:nvPr>
        </p:nvSpPr>
        <p:spPr>
          <a:ln/>
        </p:spPr>
        <p:txBody>
          <a:bodyPr/>
          <a:lstStyle>
            <a:lvl1pPr>
              <a:defRPr/>
            </a:lvl1pPr>
          </a:lstStyle>
          <a:p>
            <a:pPr>
              <a:defRPr/>
            </a:pPr>
            <a:fld id="{7D1DFCCE-0618-42F0-84E2-990D2442AF3B}" type="datetime1">
              <a:rPr lang="it-CH"/>
              <a:pPr>
                <a:defRPr/>
              </a:pPr>
              <a:t>26.04.2024</a:t>
            </a:fld>
            <a:endParaRPr lang="it-IT"/>
          </a:p>
        </p:txBody>
      </p:sp>
      <p:sp>
        <p:nvSpPr>
          <p:cNvPr id="8" name="Rectangle 5">
            <a:extLst>
              <a:ext uri="{FF2B5EF4-FFF2-40B4-BE49-F238E27FC236}">
                <a16:creationId xmlns:a16="http://schemas.microsoft.com/office/drawing/2014/main" id="{FBB15AC5-ED3E-3DC7-594E-5BEC050D0B4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A364BC35-171A-B050-40E0-3780D836FCF9}"/>
              </a:ext>
            </a:extLst>
          </p:cNvPr>
          <p:cNvSpPr>
            <a:spLocks noGrp="1" noChangeArrowheads="1"/>
          </p:cNvSpPr>
          <p:nvPr>
            <p:ph type="sldNum" sz="quarter" idx="12"/>
          </p:nvPr>
        </p:nvSpPr>
        <p:spPr>
          <a:ln/>
        </p:spPr>
        <p:txBody>
          <a:bodyPr/>
          <a:lstStyle>
            <a:lvl1pPr>
              <a:defRPr/>
            </a:lvl1pPr>
          </a:lstStyle>
          <a:p>
            <a:pPr>
              <a:defRPr/>
            </a:pPr>
            <a:fld id="{F441BA12-7F9A-4B32-849F-66640A43E6DC}" type="slidenum">
              <a:rPr lang="it-IT" altLang="en-US"/>
              <a:pPr>
                <a:defRPr/>
              </a:pPr>
              <a:t>‹N›</a:t>
            </a:fld>
            <a:endParaRPr lang="it-IT" altLang="en-US"/>
          </a:p>
        </p:txBody>
      </p:sp>
    </p:spTree>
    <p:extLst>
      <p:ext uri="{BB962C8B-B14F-4D97-AF65-F5344CB8AC3E}">
        <p14:creationId xmlns:p14="http://schemas.microsoft.com/office/powerpoint/2010/main" val="19865576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56B298A-FAF3-2F0A-BE44-3673C6A6D7D3}"/>
              </a:ext>
            </a:extLst>
          </p:cNvPr>
          <p:cNvSpPr>
            <a:spLocks noGrp="1"/>
          </p:cNvSpPr>
          <p:nvPr>
            <p:ph type="dt" sz="half" idx="10"/>
          </p:nvPr>
        </p:nvSpPr>
        <p:spPr/>
        <p:txBody>
          <a:bodyPr/>
          <a:lstStyle>
            <a:lvl1pPr>
              <a:defRPr/>
            </a:lvl1pPr>
          </a:lstStyle>
          <a:p>
            <a:pPr>
              <a:defRPr/>
            </a:pPr>
            <a:fld id="{FD88F27D-D510-4FA2-918A-5D4DAB56B8F5}" type="datetime1">
              <a:rPr lang="it-CH"/>
              <a:pPr>
                <a:defRPr/>
              </a:pPr>
              <a:t>26.04.2024</a:t>
            </a:fld>
            <a:endParaRPr lang="it-IT"/>
          </a:p>
        </p:txBody>
      </p:sp>
      <p:sp>
        <p:nvSpPr>
          <p:cNvPr id="6" name="Footer Placeholder 4">
            <a:extLst>
              <a:ext uri="{FF2B5EF4-FFF2-40B4-BE49-F238E27FC236}">
                <a16:creationId xmlns:a16="http://schemas.microsoft.com/office/drawing/2014/main" id="{C01B3CD7-209E-5EF5-8B62-083957195E9B}"/>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A8A2556F-0459-B8AD-DAB8-D57658B7F98A}"/>
              </a:ext>
            </a:extLst>
          </p:cNvPr>
          <p:cNvSpPr>
            <a:spLocks noGrp="1"/>
          </p:cNvSpPr>
          <p:nvPr>
            <p:ph type="sldNum" sz="quarter" idx="12"/>
          </p:nvPr>
        </p:nvSpPr>
        <p:spPr/>
        <p:txBody>
          <a:bodyPr/>
          <a:lstStyle>
            <a:lvl1pPr>
              <a:defRPr/>
            </a:lvl1pPr>
          </a:lstStyle>
          <a:p>
            <a:pPr>
              <a:defRPr/>
            </a:pPr>
            <a:fld id="{82117D7D-263E-456B-B001-0A12D9B2905D}" type="slidenum">
              <a:rPr lang="it-IT" altLang="en-US"/>
              <a:pPr>
                <a:defRPr/>
              </a:pPr>
              <a:t>‹N›</a:t>
            </a:fld>
            <a:endParaRPr lang="it-IT" altLang="en-US"/>
          </a:p>
        </p:txBody>
      </p:sp>
    </p:spTree>
    <p:extLst>
      <p:ext uri="{BB962C8B-B14F-4D97-AF65-F5344CB8AC3E}">
        <p14:creationId xmlns:p14="http://schemas.microsoft.com/office/powerpoint/2010/main" val="38285124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Media Placeholder 2"/>
          <p:cNvSpPr>
            <a:spLocks noGrp="1"/>
          </p:cNvSpPr>
          <p:nvPr>
            <p:ph type="media" sz="half" idx="1"/>
          </p:nvPr>
        </p:nvSpPr>
        <p:spPr>
          <a:xfrm>
            <a:off x="457200" y="1600200"/>
            <a:ext cx="4038600" cy="4525963"/>
          </a:xfrm>
        </p:spPr>
        <p:txBody>
          <a:bodyPr rtlCol="0">
            <a:normAutofit/>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0E483E0-4247-50BE-3A44-230E69E789D3}"/>
              </a:ext>
            </a:extLst>
          </p:cNvPr>
          <p:cNvSpPr>
            <a:spLocks noGrp="1"/>
          </p:cNvSpPr>
          <p:nvPr>
            <p:ph type="dt" sz="half" idx="10"/>
          </p:nvPr>
        </p:nvSpPr>
        <p:spPr/>
        <p:txBody>
          <a:bodyPr/>
          <a:lstStyle>
            <a:lvl1pPr>
              <a:defRPr/>
            </a:lvl1pPr>
          </a:lstStyle>
          <a:p>
            <a:pPr>
              <a:defRPr/>
            </a:pPr>
            <a:fld id="{202F58A2-9F3F-441B-A2F2-1BF1696AFD05}" type="datetime1">
              <a:rPr lang="it-CH"/>
              <a:pPr>
                <a:defRPr/>
              </a:pPr>
              <a:t>26.04.2024</a:t>
            </a:fld>
            <a:endParaRPr lang="it-IT"/>
          </a:p>
        </p:txBody>
      </p:sp>
      <p:sp>
        <p:nvSpPr>
          <p:cNvPr id="6" name="Footer Placeholder 4">
            <a:extLst>
              <a:ext uri="{FF2B5EF4-FFF2-40B4-BE49-F238E27FC236}">
                <a16:creationId xmlns:a16="http://schemas.microsoft.com/office/drawing/2014/main" id="{D3D42513-1156-63F3-6D9D-F9E2672C2AC3}"/>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E87662EF-1309-778A-B3CA-37485C1FB0D2}"/>
              </a:ext>
            </a:extLst>
          </p:cNvPr>
          <p:cNvSpPr>
            <a:spLocks noGrp="1"/>
          </p:cNvSpPr>
          <p:nvPr>
            <p:ph type="sldNum" sz="quarter" idx="12"/>
          </p:nvPr>
        </p:nvSpPr>
        <p:spPr/>
        <p:txBody>
          <a:bodyPr/>
          <a:lstStyle>
            <a:lvl1pPr>
              <a:defRPr/>
            </a:lvl1pPr>
          </a:lstStyle>
          <a:p>
            <a:pPr>
              <a:defRPr/>
            </a:pPr>
            <a:fld id="{B72AA690-3723-443B-A99E-BAF7D4512D08}" type="slidenum">
              <a:rPr lang="it-IT" altLang="en-US"/>
              <a:pPr>
                <a:defRPr/>
              </a:pPr>
              <a:t>‹N›</a:t>
            </a:fld>
            <a:endParaRPr lang="it-IT" altLang="en-US"/>
          </a:p>
        </p:txBody>
      </p:sp>
    </p:spTree>
    <p:extLst>
      <p:ext uri="{BB962C8B-B14F-4D97-AF65-F5344CB8AC3E}">
        <p14:creationId xmlns:p14="http://schemas.microsoft.com/office/powerpoint/2010/main" val="41199597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DBB68717-6F5F-E699-12EF-C189E8972E77}"/>
              </a:ext>
            </a:extLst>
          </p:cNvPr>
          <p:cNvSpPr>
            <a:spLocks noGrp="1"/>
          </p:cNvSpPr>
          <p:nvPr>
            <p:ph type="dt" sz="half" idx="10"/>
          </p:nvPr>
        </p:nvSpPr>
        <p:spPr/>
        <p:txBody>
          <a:bodyPr/>
          <a:lstStyle>
            <a:lvl1pPr>
              <a:defRPr/>
            </a:lvl1pPr>
          </a:lstStyle>
          <a:p>
            <a:pPr>
              <a:defRPr/>
            </a:pPr>
            <a:fld id="{4F8D77C2-1F82-48B3-827B-CBD364002257}" type="datetime1">
              <a:rPr lang="it-CH"/>
              <a:pPr>
                <a:defRPr/>
              </a:pPr>
              <a:t>26.04.2024</a:t>
            </a:fld>
            <a:endParaRPr lang="it-IT"/>
          </a:p>
        </p:txBody>
      </p:sp>
      <p:sp>
        <p:nvSpPr>
          <p:cNvPr id="4" name="Footer Placeholder 4">
            <a:extLst>
              <a:ext uri="{FF2B5EF4-FFF2-40B4-BE49-F238E27FC236}">
                <a16:creationId xmlns:a16="http://schemas.microsoft.com/office/drawing/2014/main" id="{759A3106-866B-C64A-05B1-2FC784E7958E}"/>
              </a:ext>
            </a:extLst>
          </p:cNvPr>
          <p:cNvSpPr>
            <a:spLocks noGrp="1"/>
          </p:cNvSpPr>
          <p:nvPr>
            <p:ph type="ftr" sz="quarter" idx="11"/>
          </p:nvPr>
        </p:nvSpPr>
        <p:spPr/>
        <p:txBody>
          <a:bodyPr/>
          <a:lstStyle>
            <a:lvl1pPr>
              <a:defRPr/>
            </a:lvl1pPr>
          </a:lstStyle>
          <a:p>
            <a:pPr>
              <a:defRPr/>
            </a:pPr>
            <a:endParaRPr lang="it-IT"/>
          </a:p>
        </p:txBody>
      </p:sp>
      <p:sp>
        <p:nvSpPr>
          <p:cNvPr id="5" name="Slide Number Placeholder 5">
            <a:extLst>
              <a:ext uri="{FF2B5EF4-FFF2-40B4-BE49-F238E27FC236}">
                <a16:creationId xmlns:a16="http://schemas.microsoft.com/office/drawing/2014/main" id="{A2BFFB9E-C3AE-6101-66B5-FCA8673E041D}"/>
              </a:ext>
            </a:extLst>
          </p:cNvPr>
          <p:cNvSpPr>
            <a:spLocks noGrp="1"/>
          </p:cNvSpPr>
          <p:nvPr>
            <p:ph type="sldNum" sz="quarter" idx="12"/>
          </p:nvPr>
        </p:nvSpPr>
        <p:spPr/>
        <p:txBody>
          <a:bodyPr/>
          <a:lstStyle>
            <a:lvl1pPr>
              <a:defRPr/>
            </a:lvl1pPr>
          </a:lstStyle>
          <a:p>
            <a:pPr>
              <a:defRPr/>
            </a:pPr>
            <a:fld id="{1FAF2937-76A4-4033-927D-9D2708F7600E}" type="slidenum">
              <a:rPr lang="it-IT" altLang="en-US"/>
              <a:pPr>
                <a:defRPr/>
              </a:pPr>
              <a:t>‹N›</a:t>
            </a:fld>
            <a:endParaRPr lang="it-IT" altLang="en-US"/>
          </a:p>
        </p:txBody>
      </p:sp>
    </p:spTree>
    <p:extLst>
      <p:ext uri="{BB962C8B-B14F-4D97-AF65-F5344CB8AC3E}">
        <p14:creationId xmlns:p14="http://schemas.microsoft.com/office/powerpoint/2010/main" val="11692082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582F4F13-B241-7676-38B1-771F6D196CBD}"/>
              </a:ext>
            </a:extLst>
          </p:cNvPr>
          <p:cNvSpPr>
            <a:spLocks noGrp="1"/>
          </p:cNvSpPr>
          <p:nvPr>
            <p:ph type="dt" sz="half" idx="10"/>
          </p:nvPr>
        </p:nvSpPr>
        <p:spPr/>
        <p:txBody>
          <a:bodyPr/>
          <a:lstStyle>
            <a:lvl1pPr>
              <a:defRPr/>
            </a:lvl1pPr>
          </a:lstStyle>
          <a:p>
            <a:pPr>
              <a:defRPr/>
            </a:pPr>
            <a:fld id="{37D68734-63F9-4A06-B5B7-BB291827DF80}" type="datetime1">
              <a:rPr lang="it-CH"/>
              <a:pPr>
                <a:defRPr/>
              </a:pPr>
              <a:t>26.04.2024</a:t>
            </a:fld>
            <a:endParaRPr lang="it-IT"/>
          </a:p>
        </p:txBody>
      </p:sp>
      <p:sp>
        <p:nvSpPr>
          <p:cNvPr id="7" name="Footer Placeholder 4">
            <a:extLst>
              <a:ext uri="{FF2B5EF4-FFF2-40B4-BE49-F238E27FC236}">
                <a16:creationId xmlns:a16="http://schemas.microsoft.com/office/drawing/2014/main" id="{03701C05-02A8-2997-D536-192F70B79071}"/>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5">
            <a:extLst>
              <a:ext uri="{FF2B5EF4-FFF2-40B4-BE49-F238E27FC236}">
                <a16:creationId xmlns:a16="http://schemas.microsoft.com/office/drawing/2014/main" id="{537812EA-8398-320E-0092-E40055D5424E}"/>
              </a:ext>
            </a:extLst>
          </p:cNvPr>
          <p:cNvSpPr>
            <a:spLocks noGrp="1"/>
          </p:cNvSpPr>
          <p:nvPr>
            <p:ph type="sldNum" sz="quarter" idx="12"/>
          </p:nvPr>
        </p:nvSpPr>
        <p:spPr/>
        <p:txBody>
          <a:bodyPr/>
          <a:lstStyle>
            <a:lvl1pPr>
              <a:defRPr/>
            </a:lvl1pPr>
          </a:lstStyle>
          <a:p>
            <a:pPr>
              <a:defRPr/>
            </a:pPr>
            <a:fld id="{3378BA41-281E-44D7-B938-72143670B478}" type="slidenum">
              <a:rPr lang="it-IT" altLang="en-US"/>
              <a:pPr>
                <a:defRPr/>
              </a:pPr>
              <a:t>‹N›</a:t>
            </a:fld>
            <a:endParaRPr lang="it-IT" altLang="en-US"/>
          </a:p>
        </p:txBody>
      </p:sp>
    </p:spTree>
    <p:extLst>
      <p:ext uri="{BB962C8B-B14F-4D97-AF65-F5344CB8AC3E}">
        <p14:creationId xmlns:p14="http://schemas.microsoft.com/office/powerpoint/2010/main" val="231745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DCA1775-F98B-C24E-FBB8-9D99ECB7FD9A}"/>
              </a:ext>
            </a:extLst>
          </p:cNvPr>
          <p:cNvSpPr>
            <a:spLocks noGrp="1"/>
          </p:cNvSpPr>
          <p:nvPr>
            <p:ph type="dt" sz="half" idx="10"/>
          </p:nvPr>
        </p:nvSpPr>
        <p:spPr/>
        <p:txBody>
          <a:bodyPr/>
          <a:lstStyle>
            <a:lvl1pPr>
              <a:defRPr/>
            </a:lvl1pPr>
          </a:lstStyle>
          <a:p>
            <a:pPr>
              <a:defRPr/>
            </a:pPr>
            <a:fld id="{47877292-7E20-4F37-9D17-0434015E5CF7}" type="datetime1">
              <a:rPr lang="it-CH"/>
              <a:pPr>
                <a:defRPr/>
              </a:pPr>
              <a:t>26.04.2024</a:t>
            </a:fld>
            <a:endParaRPr lang="it-IT"/>
          </a:p>
        </p:txBody>
      </p:sp>
      <p:sp>
        <p:nvSpPr>
          <p:cNvPr id="8" name="Footer Placeholder 4">
            <a:extLst>
              <a:ext uri="{FF2B5EF4-FFF2-40B4-BE49-F238E27FC236}">
                <a16:creationId xmlns:a16="http://schemas.microsoft.com/office/drawing/2014/main" id="{6F39CE6E-B2C0-9363-18B7-865543A40067}"/>
              </a:ext>
            </a:extLst>
          </p:cNvPr>
          <p:cNvSpPr>
            <a:spLocks noGrp="1"/>
          </p:cNvSpPr>
          <p:nvPr>
            <p:ph type="ftr" sz="quarter" idx="11"/>
          </p:nvPr>
        </p:nvSpPr>
        <p:spPr/>
        <p:txBody>
          <a:bodyPr/>
          <a:lstStyle>
            <a:lvl1pPr>
              <a:defRPr/>
            </a:lvl1pPr>
          </a:lstStyle>
          <a:p>
            <a:pPr>
              <a:defRPr/>
            </a:pPr>
            <a:endParaRPr lang="it-IT"/>
          </a:p>
        </p:txBody>
      </p:sp>
      <p:sp>
        <p:nvSpPr>
          <p:cNvPr id="9" name="Slide Number Placeholder 5">
            <a:extLst>
              <a:ext uri="{FF2B5EF4-FFF2-40B4-BE49-F238E27FC236}">
                <a16:creationId xmlns:a16="http://schemas.microsoft.com/office/drawing/2014/main" id="{3122A1E6-9FB1-8FC4-E17F-0FB3162082AC}"/>
              </a:ext>
            </a:extLst>
          </p:cNvPr>
          <p:cNvSpPr>
            <a:spLocks noGrp="1"/>
          </p:cNvSpPr>
          <p:nvPr>
            <p:ph type="sldNum" sz="quarter" idx="12"/>
          </p:nvPr>
        </p:nvSpPr>
        <p:spPr/>
        <p:txBody>
          <a:bodyPr/>
          <a:lstStyle>
            <a:lvl1pPr>
              <a:defRPr/>
            </a:lvl1pPr>
          </a:lstStyle>
          <a:p>
            <a:pPr>
              <a:defRPr/>
            </a:pPr>
            <a:fld id="{503269BC-C806-4766-B4BB-C865632ED77E}" type="slidenum">
              <a:rPr lang="it-IT" altLang="en-US"/>
              <a:pPr>
                <a:defRPr/>
              </a:pPr>
              <a:t>‹N›</a:t>
            </a:fld>
            <a:endParaRPr lang="it-IT" altLang="en-US"/>
          </a:p>
        </p:txBody>
      </p:sp>
    </p:spTree>
    <p:extLst>
      <p:ext uri="{BB962C8B-B14F-4D97-AF65-F5344CB8AC3E}">
        <p14:creationId xmlns:p14="http://schemas.microsoft.com/office/powerpoint/2010/main" val="4531628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8B4D6C4C-6168-9747-506B-15343B74EFC5}"/>
              </a:ext>
            </a:extLst>
          </p:cNvPr>
          <p:cNvSpPr>
            <a:spLocks noGrp="1"/>
          </p:cNvSpPr>
          <p:nvPr>
            <p:ph type="dt" sz="half" idx="10"/>
          </p:nvPr>
        </p:nvSpPr>
        <p:spPr/>
        <p:txBody>
          <a:bodyPr/>
          <a:lstStyle>
            <a:lvl1pPr>
              <a:defRPr/>
            </a:lvl1pPr>
          </a:lstStyle>
          <a:p>
            <a:pPr>
              <a:defRPr/>
            </a:pPr>
            <a:fld id="{C474BDAE-168D-4C75-9B3A-CDC26F8C0F94}" type="datetime1">
              <a:rPr lang="it-CH"/>
              <a:pPr>
                <a:defRPr/>
              </a:pPr>
              <a:t>26.04.2024</a:t>
            </a:fld>
            <a:endParaRPr lang="it-IT"/>
          </a:p>
        </p:txBody>
      </p:sp>
      <p:sp>
        <p:nvSpPr>
          <p:cNvPr id="7" name="Footer Placeholder 4">
            <a:extLst>
              <a:ext uri="{FF2B5EF4-FFF2-40B4-BE49-F238E27FC236}">
                <a16:creationId xmlns:a16="http://schemas.microsoft.com/office/drawing/2014/main" id="{C06D1319-C902-F6CB-7671-1A28AF2B6036}"/>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5">
            <a:extLst>
              <a:ext uri="{FF2B5EF4-FFF2-40B4-BE49-F238E27FC236}">
                <a16:creationId xmlns:a16="http://schemas.microsoft.com/office/drawing/2014/main" id="{CF2E16E6-1B1C-8618-6032-A1236D4268E6}"/>
              </a:ext>
            </a:extLst>
          </p:cNvPr>
          <p:cNvSpPr>
            <a:spLocks noGrp="1"/>
          </p:cNvSpPr>
          <p:nvPr>
            <p:ph type="sldNum" sz="quarter" idx="12"/>
          </p:nvPr>
        </p:nvSpPr>
        <p:spPr/>
        <p:txBody>
          <a:bodyPr/>
          <a:lstStyle>
            <a:lvl1pPr>
              <a:defRPr/>
            </a:lvl1pPr>
          </a:lstStyle>
          <a:p>
            <a:pPr>
              <a:defRPr/>
            </a:pPr>
            <a:fld id="{0EFD8182-3922-4A22-A643-3D87BBA6430A}" type="slidenum">
              <a:rPr lang="it-IT" altLang="en-US"/>
              <a:pPr>
                <a:defRPr/>
              </a:pPr>
              <a:t>‹N›</a:t>
            </a:fld>
            <a:endParaRPr lang="it-IT" altLang="en-US"/>
          </a:p>
        </p:txBody>
      </p:sp>
    </p:spTree>
    <p:extLst>
      <p:ext uri="{BB962C8B-B14F-4D97-AF65-F5344CB8AC3E}">
        <p14:creationId xmlns:p14="http://schemas.microsoft.com/office/powerpoint/2010/main" val="31852893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D12BC06-917F-9CFA-E761-F6A7D8AB85B4}"/>
              </a:ext>
            </a:extLst>
          </p:cNvPr>
          <p:cNvSpPr>
            <a:spLocks noGrp="1"/>
          </p:cNvSpPr>
          <p:nvPr>
            <p:ph type="dt" sz="half" idx="10"/>
          </p:nvPr>
        </p:nvSpPr>
        <p:spPr/>
        <p:txBody>
          <a:bodyPr/>
          <a:lstStyle>
            <a:lvl1pPr>
              <a:defRPr/>
            </a:lvl1pPr>
          </a:lstStyle>
          <a:p>
            <a:pPr>
              <a:defRPr/>
            </a:pPr>
            <a:fld id="{5E0FB32B-7FF2-4A32-AA46-429267ADC810}" type="datetime1">
              <a:rPr lang="it-CH"/>
              <a:pPr>
                <a:defRPr/>
              </a:pPr>
              <a:t>26.04.2024</a:t>
            </a:fld>
            <a:endParaRPr lang="it-IT"/>
          </a:p>
        </p:txBody>
      </p:sp>
      <p:sp>
        <p:nvSpPr>
          <p:cNvPr id="6" name="Footer Placeholder 4">
            <a:extLst>
              <a:ext uri="{FF2B5EF4-FFF2-40B4-BE49-F238E27FC236}">
                <a16:creationId xmlns:a16="http://schemas.microsoft.com/office/drawing/2014/main" id="{C9DF4E4A-A25E-703A-3B00-E7D07F89F028}"/>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A2337B73-383C-F61E-A03C-D12F28416F47}"/>
              </a:ext>
            </a:extLst>
          </p:cNvPr>
          <p:cNvSpPr>
            <a:spLocks noGrp="1"/>
          </p:cNvSpPr>
          <p:nvPr>
            <p:ph type="sldNum" sz="quarter" idx="12"/>
          </p:nvPr>
        </p:nvSpPr>
        <p:spPr/>
        <p:txBody>
          <a:bodyPr/>
          <a:lstStyle>
            <a:lvl1pPr>
              <a:defRPr/>
            </a:lvl1pPr>
          </a:lstStyle>
          <a:p>
            <a:pPr>
              <a:defRPr/>
            </a:pPr>
            <a:fld id="{D6A7B6B5-A51A-4170-A350-4A587A697010}" type="slidenum">
              <a:rPr lang="it-IT" altLang="en-US"/>
              <a:pPr>
                <a:defRPr/>
              </a:pPr>
              <a:t>‹N›</a:t>
            </a:fld>
            <a:endParaRPr lang="it-IT" altLang="en-US"/>
          </a:p>
        </p:txBody>
      </p:sp>
    </p:spTree>
    <p:extLst>
      <p:ext uri="{BB962C8B-B14F-4D97-AF65-F5344CB8AC3E}">
        <p14:creationId xmlns:p14="http://schemas.microsoft.com/office/powerpoint/2010/main" val="37466287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58F9BB7C-774D-753B-2E16-AD10CABFB946}"/>
              </a:ext>
            </a:extLst>
          </p:cNvPr>
          <p:cNvSpPr>
            <a:spLocks noGrp="1"/>
          </p:cNvSpPr>
          <p:nvPr>
            <p:ph type="dt" sz="half" idx="10"/>
          </p:nvPr>
        </p:nvSpPr>
        <p:spPr/>
        <p:txBody>
          <a:bodyPr/>
          <a:lstStyle>
            <a:lvl1pPr>
              <a:defRPr/>
            </a:lvl1pPr>
          </a:lstStyle>
          <a:p>
            <a:pPr>
              <a:defRPr/>
            </a:pPr>
            <a:fld id="{0580A5EB-5776-47E1-9C15-4522907F4CFD}" type="datetime1">
              <a:rPr lang="it-CH"/>
              <a:pPr>
                <a:defRPr/>
              </a:pPr>
              <a:t>26.04.2024</a:t>
            </a:fld>
            <a:endParaRPr lang="it-IT"/>
          </a:p>
        </p:txBody>
      </p:sp>
      <p:sp>
        <p:nvSpPr>
          <p:cNvPr id="7" name="Footer Placeholder 4">
            <a:extLst>
              <a:ext uri="{FF2B5EF4-FFF2-40B4-BE49-F238E27FC236}">
                <a16:creationId xmlns:a16="http://schemas.microsoft.com/office/drawing/2014/main" id="{D765FE17-E51B-22B8-3214-C9D4F50674E8}"/>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5">
            <a:extLst>
              <a:ext uri="{FF2B5EF4-FFF2-40B4-BE49-F238E27FC236}">
                <a16:creationId xmlns:a16="http://schemas.microsoft.com/office/drawing/2014/main" id="{411D7241-AB12-1C81-427A-7B887317A283}"/>
              </a:ext>
            </a:extLst>
          </p:cNvPr>
          <p:cNvSpPr>
            <a:spLocks noGrp="1"/>
          </p:cNvSpPr>
          <p:nvPr>
            <p:ph type="sldNum" sz="quarter" idx="12"/>
          </p:nvPr>
        </p:nvSpPr>
        <p:spPr/>
        <p:txBody>
          <a:bodyPr/>
          <a:lstStyle>
            <a:lvl1pPr>
              <a:defRPr/>
            </a:lvl1pPr>
          </a:lstStyle>
          <a:p>
            <a:pPr>
              <a:defRPr/>
            </a:pPr>
            <a:fld id="{BE431F23-0A6A-4E69-831B-F3EA7F4DF602}" type="slidenum">
              <a:rPr lang="it-IT" altLang="en-US"/>
              <a:pPr>
                <a:defRPr/>
              </a:pPr>
              <a:t>‹N›</a:t>
            </a:fld>
            <a:endParaRPr lang="it-IT" altLang="en-US"/>
          </a:p>
        </p:txBody>
      </p:sp>
    </p:spTree>
    <p:extLst>
      <p:ext uri="{BB962C8B-B14F-4D97-AF65-F5344CB8AC3E}">
        <p14:creationId xmlns:p14="http://schemas.microsoft.com/office/powerpoint/2010/main" val="26543264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3491975-9164-A5CA-BE2A-0D365E75461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F8273FEF-D211-4A14-8674-3C544359559E}" type="datetime1">
              <a:rPr lang="it-CH"/>
              <a:pPr>
                <a:defRPr/>
              </a:pPr>
              <a:t>26.04.2024</a:t>
            </a:fld>
            <a:endParaRPr lang="it-IT"/>
          </a:p>
        </p:txBody>
      </p:sp>
      <p:sp>
        <p:nvSpPr>
          <p:cNvPr id="5" name="Rectangle 5">
            <a:extLst>
              <a:ext uri="{FF2B5EF4-FFF2-40B4-BE49-F238E27FC236}">
                <a16:creationId xmlns:a16="http://schemas.microsoft.com/office/drawing/2014/main" id="{4B572CE6-B76D-1EEB-3461-EE4A229E18D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3D0025BE-8A05-5D02-F473-794CC864FC9D}"/>
              </a:ext>
            </a:extLst>
          </p:cNvPr>
          <p:cNvSpPr>
            <a:spLocks noGrp="1" noChangeArrowheads="1"/>
          </p:cNvSpPr>
          <p:nvPr>
            <p:ph type="sldNum" sz="quarter" idx="12"/>
          </p:nvPr>
        </p:nvSpPr>
        <p:spPr/>
        <p:txBody>
          <a:bodyPr/>
          <a:lstStyle>
            <a:lvl1pPr>
              <a:defRPr/>
            </a:lvl1pPr>
          </a:lstStyle>
          <a:p>
            <a:pPr>
              <a:defRPr/>
            </a:pPr>
            <a:fld id="{61161BB6-BE93-41CC-8839-90F5352D6962}" type="slidenum">
              <a:rPr lang="it-IT" altLang="en-US"/>
              <a:pPr>
                <a:defRPr/>
              </a:pPr>
              <a:t>‹N›</a:t>
            </a:fld>
            <a:endParaRPr lang="it-IT" altLang="en-US"/>
          </a:p>
        </p:txBody>
      </p:sp>
    </p:spTree>
    <p:extLst>
      <p:ext uri="{BB962C8B-B14F-4D97-AF65-F5344CB8AC3E}">
        <p14:creationId xmlns:p14="http://schemas.microsoft.com/office/powerpoint/2010/main" val="22229490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80A88F-93CE-D044-EB2E-A5E75BA5A4E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15B5C72-D7CC-43C3-B781-2D4DC8BBADBC}" type="datetime1">
              <a:rPr lang="it-CH"/>
              <a:pPr>
                <a:defRPr/>
              </a:pPr>
              <a:t>26.04.2024</a:t>
            </a:fld>
            <a:endParaRPr lang="it-IT"/>
          </a:p>
        </p:txBody>
      </p:sp>
      <p:sp>
        <p:nvSpPr>
          <p:cNvPr id="5" name="Rectangle 5">
            <a:extLst>
              <a:ext uri="{FF2B5EF4-FFF2-40B4-BE49-F238E27FC236}">
                <a16:creationId xmlns:a16="http://schemas.microsoft.com/office/drawing/2014/main" id="{5D4B8FBE-2EB9-922C-0AEC-EB00B241A39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8A37520-FB32-860A-D978-B70AB463E060}"/>
              </a:ext>
            </a:extLst>
          </p:cNvPr>
          <p:cNvSpPr>
            <a:spLocks noGrp="1" noChangeArrowheads="1"/>
          </p:cNvSpPr>
          <p:nvPr>
            <p:ph type="sldNum" sz="quarter" idx="12"/>
          </p:nvPr>
        </p:nvSpPr>
        <p:spPr/>
        <p:txBody>
          <a:bodyPr/>
          <a:lstStyle>
            <a:lvl1pPr>
              <a:defRPr/>
            </a:lvl1pPr>
          </a:lstStyle>
          <a:p>
            <a:pPr>
              <a:defRPr/>
            </a:pPr>
            <a:fld id="{8FCA3DF1-6FCC-41FE-A60E-ADFCACE626B2}" type="slidenum">
              <a:rPr lang="it-IT" altLang="en-US"/>
              <a:pPr>
                <a:defRPr/>
              </a:pPr>
              <a:t>‹N›</a:t>
            </a:fld>
            <a:endParaRPr lang="it-IT" altLang="en-US"/>
          </a:p>
        </p:txBody>
      </p:sp>
    </p:spTree>
    <p:extLst>
      <p:ext uri="{BB962C8B-B14F-4D97-AF65-F5344CB8AC3E}">
        <p14:creationId xmlns:p14="http://schemas.microsoft.com/office/powerpoint/2010/main" val="2585152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2E6CA09-660A-45B6-B435-6C043E577FFA}"/>
              </a:ext>
            </a:extLst>
          </p:cNvPr>
          <p:cNvSpPr>
            <a:spLocks noGrp="1" noChangeArrowheads="1"/>
          </p:cNvSpPr>
          <p:nvPr>
            <p:ph type="dt" sz="half" idx="10"/>
          </p:nvPr>
        </p:nvSpPr>
        <p:spPr>
          <a:ln/>
        </p:spPr>
        <p:txBody>
          <a:bodyPr/>
          <a:lstStyle>
            <a:lvl1pPr>
              <a:defRPr/>
            </a:lvl1pPr>
          </a:lstStyle>
          <a:p>
            <a:pPr>
              <a:defRPr/>
            </a:pPr>
            <a:fld id="{4F38D096-2D36-4854-99D8-DD6509048465}" type="datetime1">
              <a:rPr lang="it-CH"/>
              <a:pPr>
                <a:defRPr/>
              </a:pPr>
              <a:t>26.04.2024</a:t>
            </a:fld>
            <a:endParaRPr lang="it-IT"/>
          </a:p>
        </p:txBody>
      </p:sp>
      <p:sp>
        <p:nvSpPr>
          <p:cNvPr id="4" name="Rectangle 5">
            <a:extLst>
              <a:ext uri="{FF2B5EF4-FFF2-40B4-BE49-F238E27FC236}">
                <a16:creationId xmlns:a16="http://schemas.microsoft.com/office/drawing/2014/main" id="{DAF32DCA-622A-935A-CADF-8618BE204DA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2E8BF98A-9CF3-F47A-2515-7AD51C3DF83B}"/>
              </a:ext>
            </a:extLst>
          </p:cNvPr>
          <p:cNvSpPr>
            <a:spLocks noGrp="1" noChangeArrowheads="1"/>
          </p:cNvSpPr>
          <p:nvPr>
            <p:ph type="sldNum" sz="quarter" idx="12"/>
          </p:nvPr>
        </p:nvSpPr>
        <p:spPr>
          <a:ln/>
        </p:spPr>
        <p:txBody>
          <a:bodyPr/>
          <a:lstStyle>
            <a:lvl1pPr>
              <a:defRPr/>
            </a:lvl1pPr>
          </a:lstStyle>
          <a:p>
            <a:pPr>
              <a:defRPr/>
            </a:pPr>
            <a:fld id="{CA33A7F1-5E61-4897-81D3-42F00585D520}" type="slidenum">
              <a:rPr lang="it-IT" altLang="en-US"/>
              <a:pPr>
                <a:defRPr/>
              </a:pPr>
              <a:t>‹N›</a:t>
            </a:fld>
            <a:endParaRPr lang="it-IT" altLang="en-US"/>
          </a:p>
        </p:txBody>
      </p:sp>
    </p:spTree>
    <p:extLst>
      <p:ext uri="{BB962C8B-B14F-4D97-AF65-F5344CB8AC3E}">
        <p14:creationId xmlns:p14="http://schemas.microsoft.com/office/powerpoint/2010/main" val="17571497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1B2E1B6-26EF-CAC6-92EE-FEAA3AF6478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BB16D00A-5A8E-4232-9E72-7EBFD97C5730}" type="datetime1">
              <a:rPr lang="it-CH"/>
              <a:pPr>
                <a:defRPr/>
              </a:pPr>
              <a:t>26.04.2024</a:t>
            </a:fld>
            <a:endParaRPr lang="it-IT"/>
          </a:p>
        </p:txBody>
      </p:sp>
      <p:sp>
        <p:nvSpPr>
          <p:cNvPr id="5" name="Rectangle 5">
            <a:extLst>
              <a:ext uri="{FF2B5EF4-FFF2-40B4-BE49-F238E27FC236}">
                <a16:creationId xmlns:a16="http://schemas.microsoft.com/office/drawing/2014/main" id="{EE6B899C-595B-0236-DACD-2B78D174DD8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8247380-FD3F-A2E1-5D15-922FEF177530}"/>
              </a:ext>
            </a:extLst>
          </p:cNvPr>
          <p:cNvSpPr>
            <a:spLocks noGrp="1" noChangeArrowheads="1"/>
          </p:cNvSpPr>
          <p:nvPr>
            <p:ph type="sldNum" sz="quarter" idx="12"/>
          </p:nvPr>
        </p:nvSpPr>
        <p:spPr/>
        <p:txBody>
          <a:bodyPr/>
          <a:lstStyle>
            <a:lvl1pPr>
              <a:defRPr/>
            </a:lvl1pPr>
          </a:lstStyle>
          <a:p>
            <a:pPr>
              <a:defRPr/>
            </a:pPr>
            <a:fld id="{DEE60A2A-2400-483C-9D0E-961E3E7412A6}" type="slidenum">
              <a:rPr lang="it-IT" altLang="en-US"/>
              <a:pPr>
                <a:defRPr/>
              </a:pPr>
              <a:t>‹N›</a:t>
            </a:fld>
            <a:endParaRPr lang="it-IT" altLang="en-US"/>
          </a:p>
        </p:txBody>
      </p:sp>
    </p:spTree>
    <p:extLst>
      <p:ext uri="{BB962C8B-B14F-4D97-AF65-F5344CB8AC3E}">
        <p14:creationId xmlns:p14="http://schemas.microsoft.com/office/powerpoint/2010/main" val="35041456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BDFB7A9-4527-CEED-19F7-7E9EF70E27B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D107E0E8-DBFB-47FA-B273-63000E691031}" type="datetime1">
              <a:rPr lang="it-CH"/>
              <a:pPr>
                <a:defRPr/>
              </a:pPr>
              <a:t>26.04.2024</a:t>
            </a:fld>
            <a:endParaRPr lang="it-IT"/>
          </a:p>
        </p:txBody>
      </p:sp>
      <p:sp>
        <p:nvSpPr>
          <p:cNvPr id="6" name="Rectangle 5">
            <a:extLst>
              <a:ext uri="{FF2B5EF4-FFF2-40B4-BE49-F238E27FC236}">
                <a16:creationId xmlns:a16="http://schemas.microsoft.com/office/drawing/2014/main" id="{FAEA9D70-6103-9D51-2D56-F00A960BE37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FA0BE14-E646-DF8E-BDE5-C6DDF463250A}"/>
              </a:ext>
            </a:extLst>
          </p:cNvPr>
          <p:cNvSpPr>
            <a:spLocks noGrp="1" noChangeArrowheads="1"/>
          </p:cNvSpPr>
          <p:nvPr>
            <p:ph type="sldNum" sz="quarter" idx="12"/>
          </p:nvPr>
        </p:nvSpPr>
        <p:spPr/>
        <p:txBody>
          <a:bodyPr/>
          <a:lstStyle>
            <a:lvl1pPr>
              <a:defRPr/>
            </a:lvl1pPr>
          </a:lstStyle>
          <a:p>
            <a:pPr>
              <a:defRPr/>
            </a:pPr>
            <a:fld id="{F5A8EFD3-EB1E-45A4-8307-BE3563F65E75}" type="slidenum">
              <a:rPr lang="it-IT" altLang="en-US"/>
              <a:pPr>
                <a:defRPr/>
              </a:pPr>
              <a:t>‹N›</a:t>
            </a:fld>
            <a:endParaRPr lang="it-IT" altLang="en-US"/>
          </a:p>
        </p:txBody>
      </p:sp>
    </p:spTree>
    <p:extLst>
      <p:ext uri="{BB962C8B-B14F-4D97-AF65-F5344CB8AC3E}">
        <p14:creationId xmlns:p14="http://schemas.microsoft.com/office/powerpoint/2010/main" val="23266090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89D2D22-336D-C5F9-F450-AA34F251C6F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93357BF0-29B2-4526-90AB-45E3E323D239}" type="datetime1">
              <a:rPr lang="it-CH"/>
              <a:pPr>
                <a:defRPr/>
              </a:pPr>
              <a:t>26.04.2024</a:t>
            </a:fld>
            <a:endParaRPr lang="it-IT"/>
          </a:p>
        </p:txBody>
      </p:sp>
      <p:sp>
        <p:nvSpPr>
          <p:cNvPr id="8" name="Rectangle 5">
            <a:extLst>
              <a:ext uri="{FF2B5EF4-FFF2-40B4-BE49-F238E27FC236}">
                <a16:creationId xmlns:a16="http://schemas.microsoft.com/office/drawing/2014/main" id="{EE9A6524-13CE-4A5B-EF15-D75F66621E3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5AD7C6B8-F6C7-76F7-6280-680B6828BC66}"/>
              </a:ext>
            </a:extLst>
          </p:cNvPr>
          <p:cNvSpPr>
            <a:spLocks noGrp="1" noChangeArrowheads="1"/>
          </p:cNvSpPr>
          <p:nvPr>
            <p:ph type="sldNum" sz="quarter" idx="12"/>
          </p:nvPr>
        </p:nvSpPr>
        <p:spPr/>
        <p:txBody>
          <a:bodyPr/>
          <a:lstStyle>
            <a:lvl1pPr>
              <a:defRPr/>
            </a:lvl1pPr>
          </a:lstStyle>
          <a:p>
            <a:pPr>
              <a:defRPr/>
            </a:pPr>
            <a:fld id="{2395B24A-4B18-4B8D-979F-05EECF030EF2}" type="slidenum">
              <a:rPr lang="it-IT" altLang="en-US"/>
              <a:pPr>
                <a:defRPr/>
              </a:pPr>
              <a:t>‹N›</a:t>
            </a:fld>
            <a:endParaRPr lang="it-IT" altLang="en-US"/>
          </a:p>
        </p:txBody>
      </p:sp>
    </p:spTree>
    <p:extLst>
      <p:ext uri="{BB962C8B-B14F-4D97-AF65-F5344CB8AC3E}">
        <p14:creationId xmlns:p14="http://schemas.microsoft.com/office/powerpoint/2010/main" val="25740707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C665B40-5D1A-B428-4541-9D83614024F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B266FC1A-11F6-40EE-80B3-C860E033C976}" type="datetime1">
              <a:rPr lang="it-CH"/>
              <a:pPr>
                <a:defRPr/>
              </a:pPr>
              <a:t>26.04.2024</a:t>
            </a:fld>
            <a:endParaRPr lang="it-IT"/>
          </a:p>
        </p:txBody>
      </p:sp>
      <p:sp>
        <p:nvSpPr>
          <p:cNvPr id="4" name="Rectangle 5">
            <a:extLst>
              <a:ext uri="{FF2B5EF4-FFF2-40B4-BE49-F238E27FC236}">
                <a16:creationId xmlns:a16="http://schemas.microsoft.com/office/drawing/2014/main" id="{A0D02A9A-B691-5C5F-C216-64E2086AD64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43B0384A-F819-8DDD-B3E4-05FDAF3DB261}"/>
              </a:ext>
            </a:extLst>
          </p:cNvPr>
          <p:cNvSpPr>
            <a:spLocks noGrp="1" noChangeArrowheads="1"/>
          </p:cNvSpPr>
          <p:nvPr>
            <p:ph type="sldNum" sz="quarter" idx="12"/>
          </p:nvPr>
        </p:nvSpPr>
        <p:spPr/>
        <p:txBody>
          <a:bodyPr/>
          <a:lstStyle>
            <a:lvl1pPr>
              <a:defRPr/>
            </a:lvl1pPr>
          </a:lstStyle>
          <a:p>
            <a:pPr>
              <a:defRPr/>
            </a:pPr>
            <a:fld id="{B77D912F-1699-452B-8B1F-E0B73FD90F3E}" type="slidenum">
              <a:rPr lang="it-IT" altLang="en-US"/>
              <a:pPr>
                <a:defRPr/>
              </a:pPr>
              <a:t>‹N›</a:t>
            </a:fld>
            <a:endParaRPr lang="it-IT" altLang="en-US"/>
          </a:p>
        </p:txBody>
      </p:sp>
    </p:spTree>
    <p:extLst>
      <p:ext uri="{BB962C8B-B14F-4D97-AF65-F5344CB8AC3E}">
        <p14:creationId xmlns:p14="http://schemas.microsoft.com/office/powerpoint/2010/main" val="25910465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695290C-3B84-87B4-3E8F-CD5AFE869E3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9272A38A-5700-45EB-A027-ED8B61DE20E2}" type="datetime1">
              <a:rPr lang="it-CH"/>
              <a:pPr>
                <a:defRPr/>
              </a:pPr>
              <a:t>26.04.2024</a:t>
            </a:fld>
            <a:endParaRPr lang="it-IT"/>
          </a:p>
        </p:txBody>
      </p:sp>
      <p:sp>
        <p:nvSpPr>
          <p:cNvPr id="3" name="Rectangle 5">
            <a:extLst>
              <a:ext uri="{FF2B5EF4-FFF2-40B4-BE49-F238E27FC236}">
                <a16:creationId xmlns:a16="http://schemas.microsoft.com/office/drawing/2014/main" id="{DA2631B2-DBC8-3E9D-34B7-767ABBDF62E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45D76A77-F67F-3DF8-808D-90DB2152FB8C}"/>
              </a:ext>
            </a:extLst>
          </p:cNvPr>
          <p:cNvSpPr>
            <a:spLocks noGrp="1" noChangeArrowheads="1"/>
          </p:cNvSpPr>
          <p:nvPr>
            <p:ph type="sldNum" sz="quarter" idx="12"/>
          </p:nvPr>
        </p:nvSpPr>
        <p:spPr/>
        <p:txBody>
          <a:bodyPr/>
          <a:lstStyle>
            <a:lvl1pPr>
              <a:defRPr/>
            </a:lvl1pPr>
          </a:lstStyle>
          <a:p>
            <a:pPr>
              <a:defRPr/>
            </a:pPr>
            <a:fld id="{330AF2F8-1A36-459F-A2A7-0449E88713EE}" type="slidenum">
              <a:rPr lang="it-IT" altLang="en-US"/>
              <a:pPr>
                <a:defRPr/>
              </a:pPr>
              <a:t>‹N›</a:t>
            </a:fld>
            <a:endParaRPr lang="it-IT" altLang="en-US"/>
          </a:p>
        </p:txBody>
      </p:sp>
    </p:spTree>
    <p:extLst>
      <p:ext uri="{BB962C8B-B14F-4D97-AF65-F5344CB8AC3E}">
        <p14:creationId xmlns:p14="http://schemas.microsoft.com/office/powerpoint/2010/main" val="3134656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26D920C-763A-A994-8212-1002DB3C900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288C3753-D5C3-44E3-82A5-9A8A21D61D14}" type="datetime1">
              <a:rPr lang="it-CH"/>
              <a:pPr>
                <a:defRPr/>
              </a:pPr>
              <a:t>26.04.2024</a:t>
            </a:fld>
            <a:endParaRPr lang="it-IT"/>
          </a:p>
        </p:txBody>
      </p:sp>
      <p:sp>
        <p:nvSpPr>
          <p:cNvPr id="6" name="Rectangle 5">
            <a:extLst>
              <a:ext uri="{FF2B5EF4-FFF2-40B4-BE49-F238E27FC236}">
                <a16:creationId xmlns:a16="http://schemas.microsoft.com/office/drawing/2014/main" id="{CE922886-9512-96DA-D345-41056054DBC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8391AF7E-3CAA-0883-2AAF-668B1F8AC4D4}"/>
              </a:ext>
            </a:extLst>
          </p:cNvPr>
          <p:cNvSpPr>
            <a:spLocks noGrp="1" noChangeArrowheads="1"/>
          </p:cNvSpPr>
          <p:nvPr>
            <p:ph type="sldNum" sz="quarter" idx="12"/>
          </p:nvPr>
        </p:nvSpPr>
        <p:spPr/>
        <p:txBody>
          <a:bodyPr/>
          <a:lstStyle>
            <a:lvl1pPr>
              <a:defRPr/>
            </a:lvl1pPr>
          </a:lstStyle>
          <a:p>
            <a:pPr>
              <a:defRPr/>
            </a:pPr>
            <a:fld id="{380ADAC1-B561-4D22-9600-2D3B8792FF69}" type="slidenum">
              <a:rPr lang="it-IT" altLang="en-US"/>
              <a:pPr>
                <a:defRPr/>
              </a:pPr>
              <a:t>‹N›</a:t>
            </a:fld>
            <a:endParaRPr lang="it-IT" altLang="en-US"/>
          </a:p>
        </p:txBody>
      </p:sp>
    </p:spTree>
    <p:extLst>
      <p:ext uri="{BB962C8B-B14F-4D97-AF65-F5344CB8AC3E}">
        <p14:creationId xmlns:p14="http://schemas.microsoft.com/office/powerpoint/2010/main" val="25154663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28D2890-7A07-E73E-0DA2-58BD1F3101D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C93575F2-BECA-4F10-A1D5-C79351A1169A}" type="datetime1">
              <a:rPr lang="it-CH"/>
              <a:pPr>
                <a:defRPr/>
              </a:pPr>
              <a:t>26.04.2024</a:t>
            </a:fld>
            <a:endParaRPr lang="it-IT"/>
          </a:p>
        </p:txBody>
      </p:sp>
      <p:sp>
        <p:nvSpPr>
          <p:cNvPr id="6" name="Rectangle 5">
            <a:extLst>
              <a:ext uri="{FF2B5EF4-FFF2-40B4-BE49-F238E27FC236}">
                <a16:creationId xmlns:a16="http://schemas.microsoft.com/office/drawing/2014/main" id="{018FCBDF-A3F8-CA6F-418C-AFBE006B272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9644A749-2605-A342-138B-F9E97856CFF2}"/>
              </a:ext>
            </a:extLst>
          </p:cNvPr>
          <p:cNvSpPr>
            <a:spLocks noGrp="1" noChangeArrowheads="1"/>
          </p:cNvSpPr>
          <p:nvPr>
            <p:ph type="sldNum" sz="quarter" idx="12"/>
          </p:nvPr>
        </p:nvSpPr>
        <p:spPr/>
        <p:txBody>
          <a:bodyPr/>
          <a:lstStyle>
            <a:lvl1pPr>
              <a:defRPr/>
            </a:lvl1pPr>
          </a:lstStyle>
          <a:p>
            <a:pPr>
              <a:defRPr/>
            </a:pPr>
            <a:fld id="{A6503D3F-1710-4C05-BD53-18B3C518FA8D}" type="slidenum">
              <a:rPr lang="it-IT" altLang="en-US"/>
              <a:pPr>
                <a:defRPr/>
              </a:pPr>
              <a:t>‹N›</a:t>
            </a:fld>
            <a:endParaRPr lang="it-IT" altLang="en-US"/>
          </a:p>
        </p:txBody>
      </p:sp>
    </p:spTree>
    <p:extLst>
      <p:ext uri="{BB962C8B-B14F-4D97-AF65-F5344CB8AC3E}">
        <p14:creationId xmlns:p14="http://schemas.microsoft.com/office/powerpoint/2010/main" val="39226791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A59C3D-ACDE-8419-AB26-F25FC876DE4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D008AFBC-9C46-40B6-8FF8-6FD5F48E11E8}" type="datetime1">
              <a:rPr lang="it-CH"/>
              <a:pPr>
                <a:defRPr/>
              </a:pPr>
              <a:t>26.04.2024</a:t>
            </a:fld>
            <a:endParaRPr lang="it-IT"/>
          </a:p>
        </p:txBody>
      </p:sp>
      <p:sp>
        <p:nvSpPr>
          <p:cNvPr id="5" name="Rectangle 5">
            <a:extLst>
              <a:ext uri="{FF2B5EF4-FFF2-40B4-BE49-F238E27FC236}">
                <a16:creationId xmlns:a16="http://schemas.microsoft.com/office/drawing/2014/main" id="{0AB9AA18-16E9-CEC9-5B1C-1E9CC9871C1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2179D21F-DF90-033A-806E-2E479C148E2F}"/>
              </a:ext>
            </a:extLst>
          </p:cNvPr>
          <p:cNvSpPr>
            <a:spLocks noGrp="1" noChangeArrowheads="1"/>
          </p:cNvSpPr>
          <p:nvPr>
            <p:ph type="sldNum" sz="quarter" idx="12"/>
          </p:nvPr>
        </p:nvSpPr>
        <p:spPr/>
        <p:txBody>
          <a:bodyPr/>
          <a:lstStyle>
            <a:lvl1pPr>
              <a:defRPr/>
            </a:lvl1pPr>
          </a:lstStyle>
          <a:p>
            <a:pPr>
              <a:defRPr/>
            </a:pPr>
            <a:fld id="{54E49E61-EB47-47EF-B2E3-96F76C8E36D6}" type="slidenum">
              <a:rPr lang="it-IT" altLang="en-US"/>
              <a:pPr>
                <a:defRPr/>
              </a:pPr>
              <a:t>‹N›</a:t>
            </a:fld>
            <a:endParaRPr lang="it-IT" altLang="en-US"/>
          </a:p>
        </p:txBody>
      </p:sp>
    </p:spTree>
    <p:extLst>
      <p:ext uri="{BB962C8B-B14F-4D97-AF65-F5344CB8AC3E}">
        <p14:creationId xmlns:p14="http://schemas.microsoft.com/office/powerpoint/2010/main" val="8605598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402129-6E93-4BFE-6CF6-6F3E8219189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BD33FCEB-719D-4CF5-A0F4-1837BCAB8645}" type="datetime1">
              <a:rPr lang="it-CH"/>
              <a:pPr>
                <a:defRPr/>
              </a:pPr>
              <a:t>26.04.2024</a:t>
            </a:fld>
            <a:endParaRPr lang="it-IT"/>
          </a:p>
        </p:txBody>
      </p:sp>
      <p:sp>
        <p:nvSpPr>
          <p:cNvPr id="5" name="Rectangle 5">
            <a:extLst>
              <a:ext uri="{FF2B5EF4-FFF2-40B4-BE49-F238E27FC236}">
                <a16:creationId xmlns:a16="http://schemas.microsoft.com/office/drawing/2014/main" id="{4E7E0A2E-859F-BC6B-5C13-95F8910D2B7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82745C41-1D7F-C4C8-A851-2C9AA60834F4}"/>
              </a:ext>
            </a:extLst>
          </p:cNvPr>
          <p:cNvSpPr>
            <a:spLocks noGrp="1" noChangeArrowheads="1"/>
          </p:cNvSpPr>
          <p:nvPr>
            <p:ph type="sldNum" sz="quarter" idx="12"/>
          </p:nvPr>
        </p:nvSpPr>
        <p:spPr/>
        <p:txBody>
          <a:bodyPr/>
          <a:lstStyle>
            <a:lvl1pPr>
              <a:defRPr/>
            </a:lvl1pPr>
          </a:lstStyle>
          <a:p>
            <a:pPr>
              <a:defRPr/>
            </a:pPr>
            <a:fld id="{B2046A68-0A3B-4B0F-A9D6-3283EAD21CB2}" type="slidenum">
              <a:rPr lang="it-IT" altLang="en-US"/>
              <a:pPr>
                <a:defRPr/>
              </a:pPr>
              <a:t>‹N›</a:t>
            </a:fld>
            <a:endParaRPr lang="it-IT" altLang="en-US"/>
          </a:p>
        </p:txBody>
      </p:sp>
    </p:spTree>
    <p:extLst>
      <p:ext uri="{BB962C8B-B14F-4D97-AF65-F5344CB8AC3E}">
        <p14:creationId xmlns:p14="http://schemas.microsoft.com/office/powerpoint/2010/main" val="42108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73A20BC-E0B2-3A38-AA61-EDF8C957B5B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4248B74-0DA7-4742-B4D9-BED609DA80EE}" type="datetime1">
              <a:rPr lang="it-CH"/>
              <a:pPr>
                <a:defRPr/>
              </a:pPr>
              <a:t>26.04.2024</a:t>
            </a:fld>
            <a:endParaRPr lang="it-IT"/>
          </a:p>
        </p:txBody>
      </p:sp>
      <p:sp>
        <p:nvSpPr>
          <p:cNvPr id="6" name="Rectangle 5">
            <a:extLst>
              <a:ext uri="{FF2B5EF4-FFF2-40B4-BE49-F238E27FC236}">
                <a16:creationId xmlns:a16="http://schemas.microsoft.com/office/drawing/2014/main" id="{8B8601D9-F30F-5BE0-5078-92CDDFC3300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3278C643-DFFF-70B1-7CB9-0AC8D50EE195}"/>
              </a:ext>
            </a:extLst>
          </p:cNvPr>
          <p:cNvSpPr>
            <a:spLocks noGrp="1" noChangeArrowheads="1"/>
          </p:cNvSpPr>
          <p:nvPr>
            <p:ph type="sldNum" sz="quarter" idx="12"/>
          </p:nvPr>
        </p:nvSpPr>
        <p:spPr/>
        <p:txBody>
          <a:bodyPr/>
          <a:lstStyle>
            <a:lvl1pPr>
              <a:defRPr/>
            </a:lvl1pPr>
          </a:lstStyle>
          <a:p>
            <a:pPr>
              <a:defRPr/>
            </a:pPr>
            <a:fld id="{7634B1E5-681E-4A26-AE65-E5328AD78867}" type="slidenum">
              <a:rPr lang="it-IT" altLang="en-US"/>
              <a:pPr>
                <a:defRPr/>
              </a:pPr>
              <a:t>‹N›</a:t>
            </a:fld>
            <a:endParaRPr lang="it-IT" altLang="en-US"/>
          </a:p>
        </p:txBody>
      </p:sp>
    </p:spTree>
    <p:extLst>
      <p:ext uri="{BB962C8B-B14F-4D97-AF65-F5344CB8AC3E}">
        <p14:creationId xmlns:p14="http://schemas.microsoft.com/office/powerpoint/2010/main" val="3514708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212F046-D26F-4371-D727-8FB489D0D97A}"/>
              </a:ext>
            </a:extLst>
          </p:cNvPr>
          <p:cNvSpPr>
            <a:spLocks noGrp="1" noChangeArrowheads="1"/>
          </p:cNvSpPr>
          <p:nvPr>
            <p:ph type="dt" sz="half" idx="10"/>
          </p:nvPr>
        </p:nvSpPr>
        <p:spPr>
          <a:ln/>
        </p:spPr>
        <p:txBody>
          <a:bodyPr/>
          <a:lstStyle>
            <a:lvl1pPr>
              <a:defRPr/>
            </a:lvl1pPr>
          </a:lstStyle>
          <a:p>
            <a:pPr>
              <a:defRPr/>
            </a:pPr>
            <a:fld id="{00D16067-DEFE-4B89-8F48-92104F6D37F8}" type="datetime1">
              <a:rPr lang="it-CH"/>
              <a:pPr>
                <a:defRPr/>
              </a:pPr>
              <a:t>26.04.2024</a:t>
            </a:fld>
            <a:endParaRPr lang="it-IT"/>
          </a:p>
        </p:txBody>
      </p:sp>
      <p:sp>
        <p:nvSpPr>
          <p:cNvPr id="3" name="Rectangle 5">
            <a:extLst>
              <a:ext uri="{FF2B5EF4-FFF2-40B4-BE49-F238E27FC236}">
                <a16:creationId xmlns:a16="http://schemas.microsoft.com/office/drawing/2014/main" id="{B60517CD-01E6-37EB-317A-3769868D3AA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B9267E43-57B9-0EA9-695F-6ABE11842541}"/>
              </a:ext>
            </a:extLst>
          </p:cNvPr>
          <p:cNvSpPr>
            <a:spLocks noGrp="1" noChangeArrowheads="1"/>
          </p:cNvSpPr>
          <p:nvPr>
            <p:ph type="sldNum" sz="quarter" idx="12"/>
          </p:nvPr>
        </p:nvSpPr>
        <p:spPr>
          <a:ln/>
        </p:spPr>
        <p:txBody>
          <a:bodyPr/>
          <a:lstStyle>
            <a:lvl1pPr>
              <a:defRPr/>
            </a:lvl1pPr>
          </a:lstStyle>
          <a:p>
            <a:pPr>
              <a:defRPr/>
            </a:pPr>
            <a:fld id="{3B000BC1-68F5-4A86-9F22-37C00419F245}" type="slidenum">
              <a:rPr lang="it-IT" altLang="en-US"/>
              <a:pPr>
                <a:defRPr/>
              </a:pPr>
              <a:t>‹N›</a:t>
            </a:fld>
            <a:endParaRPr lang="it-IT" altLang="en-US"/>
          </a:p>
        </p:txBody>
      </p:sp>
    </p:spTree>
    <p:extLst>
      <p:ext uri="{BB962C8B-B14F-4D97-AF65-F5344CB8AC3E}">
        <p14:creationId xmlns:p14="http://schemas.microsoft.com/office/powerpoint/2010/main" val="8535911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5323636-F434-B56D-AE4C-1E61DD38DF2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FB866E24-47D5-4FDA-9BE7-3EE75DEE5D98}" type="datetime1">
              <a:rPr lang="it-CH"/>
              <a:pPr>
                <a:defRPr/>
              </a:pPr>
              <a:t>26.04.2024</a:t>
            </a:fld>
            <a:endParaRPr lang="it-IT"/>
          </a:p>
        </p:txBody>
      </p:sp>
      <p:sp>
        <p:nvSpPr>
          <p:cNvPr id="6" name="Rectangle 5">
            <a:extLst>
              <a:ext uri="{FF2B5EF4-FFF2-40B4-BE49-F238E27FC236}">
                <a16:creationId xmlns:a16="http://schemas.microsoft.com/office/drawing/2014/main" id="{B076D770-52D7-083E-02A3-8D35B4618B0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744BDA4B-C8BD-1E46-2C07-7DADB92ABF26}"/>
              </a:ext>
            </a:extLst>
          </p:cNvPr>
          <p:cNvSpPr>
            <a:spLocks noGrp="1" noChangeArrowheads="1"/>
          </p:cNvSpPr>
          <p:nvPr>
            <p:ph type="sldNum" sz="quarter" idx="12"/>
          </p:nvPr>
        </p:nvSpPr>
        <p:spPr/>
        <p:txBody>
          <a:bodyPr/>
          <a:lstStyle>
            <a:lvl1pPr>
              <a:defRPr/>
            </a:lvl1pPr>
          </a:lstStyle>
          <a:p>
            <a:pPr>
              <a:defRPr/>
            </a:pPr>
            <a:fld id="{6860CB82-EE87-446F-B67B-ED5561201AD0}" type="slidenum">
              <a:rPr lang="it-IT" altLang="en-US"/>
              <a:pPr>
                <a:defRPr/>
              </a:pPr>
              <a:t>‹N›</a:t>
            </a:fld>
            <a:endParaRPr lang="it-IT" altLang="en-US"/>
          </a:p>
        </p:txBody>
      </p:sp>
    </p:spTree>
    <p:extLst>
      <p:ext uri="{BB962C8B-B14F-4D97-AF65-F5344CB8AC3E}">
        <p14:creationId xmlns:p14="http://schemas.microsoft.com/office/powerpoint/2010/main" val="39444204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5F2BDC9-7CBB-CBD0-0667-66E96FAD4B2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A1DA24AE-ABC9-403A-A67E-B97A48254573}" type="datetime1">
              <a:rPr lang="it-CH"/>
              <a:pPr>
                <a:defRPr/>
              </a:pPr>
              <a:t>26.04.2024</a:t>
            </a:fld>
            <a:endParaRPr lang="it-IT"/>
          </a:p>
        </p:txBody>
      </p:sp>
      <p:sp>
        <p:nvSpPr>
          <p:cNvPr id="4" name="Rectangle 5">
            <a:extLst>
              <a:ext uri="{FF2B5EF4-FFF2-40B4-BE49-F238E27FC236}">
                <a16:creationId xmlns:a16="http://schemas.microsoft.com/office/drawing/2014/main" id="{6FB4A599-F658-899F-744B-FEAF04D6531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DE12BAB7-0122-4801-C1E0-21F71028AD94}"/>
              </a:ext>
            </a:extLst>
          </p:cNvPr>
          <p:cNvSpPr>
            <a:spLocks noGrp="1" noChangeArrowheads="1"/>
          </p:cNvSpPr>
          <p:nvPr>
            <p:ph type="sldNum" sz="quarter" idx="12"/>
          </p:nvPr>
        </p:nvSpPr>
        <p:spPr/>
        <p:txBody>
          <a:bodyPr/>
          <a:lstStyle>
            <a:lvl1pPr>
              <a:defRPr/>
            </a:lvl1pPr>
          </a:lstStyle>
          <a:p>
            <a:pPr>
              <a:defRPr/>
            </a:pPr>
            <a:fld id="{B4342B30-E037-4371-B232-752A61C61C05}" type="slidenum">
              <a:rPr lang="it-IT" altLang="en-US"/>
              <a:pPr>
                <a:defRPr/>
              </a:pPr>
              <a:t>‹N›</a:t>
            </a:fld>
            <a:endParaRPr lang="it-IT" altLang="en-US"/>
          </a:p>
        </p:txBody>
      </p:sp>
    </p:spTree>
    <p:extLst>
      <p:ext uri="{BB962C8B-B14F-4D97-AF65-F5344CB8AC3E}">
        <p14:creationId xmlns:p14="http://schemas.microsoft.com/office/powerpoint/2010/main" val="5732315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F7E016C-6528-E5C2-0D59-A27F9F98EC0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CE2861A0-DCF1-45E2-BD14-CFA4B8761D4E}" type="datetime1">
              <a:rPr lang="it-CH"/>
              <a:pPr>
                <a:defRPr/>
              </a:pPr>
              <a:t>26.04.2024</a:t>
            </a:fld>
            <a:endParaRPr lang="it-IT"/>
          </a:p>
        </p:txBody>
      </p:sp>
      <p:sp>
        <p:nvSpPr>
          <p:cNvPr id="7" name="Rectangle 5">
            <a:extLst>
              <a:ext uri="{FF2B5EF4-FFF2-40B4-BE49-F238E27FC236}">
                <a16:creationId xmlns:a16="http://schemas.microsoft.com/office/drawing/2014/main" id="{E51C56C4-82DA-F44D-4AD7-5807AB2B480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DF8E1D77-89F2-2F2F-59C0-7CF30C80348F}"/>
              </a:ext>
            </a:extLst>
          </p:cNvPr>
          <p:cNvSpPr>
            <a:spLocks noGrp="1" noChangeArrowheads="1"/>
          </p:cNvSpPr>
          <p:nvPr>
            <p:ph type="sldNum" sz="quarter" idx="12"/>
          </p:nvPr>
        </p:nvSpPr>
        <p:spPr/>
        <p:txBody>
          <a:bodyPr/>
          <a:lstStyle>
            <a:lvl1pPr>
              <a:defRPr/>
            </a:lvl1pPr>
          </a:lstStyle>
          <a:p>
            <a:pPr>
              <a:defRPr/>
            </a:pPr>
            <a:fld id="{15802C1E-7501-43F1-B2E6-55943213E551}" type="slidenum">
              <a:rPr lang="it-IT" altLang="en-US"/>
              <a:pPr>
                <a:defRPr/>
              </a:pPr>
              <a:t>‹N›</a:t>
            </a:fld>
            <a:endParaRPr lang="it-IT" altLang="en-US"/>
          </a:p>
        </p:txBody>
      </p:sp>
    </p:spTree>
    <p:extLst>
      <p:ext uri="{BB962C8B-B14F-4D97-AF65-F5344CB8AC3E}">
        <p14:creationId xmlns:p14="http://schemas.microsoft.com/office/powerpoint/2010/main" val="11806113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41A6C36-F130-96D5-8235-BE1D60F23E4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A3D7DDF9-FB47-4811-B025-485054F90493}" type="datetime1">
              <a:rPr lang="it-CH"/>
              <a:pPr>
                <a:defRPr/>
              </a:pPr>
              <a:t>26.04.2024</a:t>
            </a:fld>
            <a:endParaRPr lang="it-IT"/>
          </a:p>
        </p:txBody>
      </p:sp>
      <p:sp>
        <p:nvSpPr>
          <p:cNvPr id="8" name="Rectangle 5">
            <a:extLst>
              <a:ext uri="{FF2B5EF4-FFF2-40B4-BE49-F238E27FC236}">
                <a16:creationId xmlns:a16="http://schemas.microsoft.com/office/drawing/2014/main" id="{E5E8BF55-6CE1-2440-59A5-23F9C9867BE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D3801496-218F-D943-4CC9-5F0CDAE94F79}"/>
              </a:ext>
            </a:extLst>
          </p:cNvPr>
          <p:cNvSpPr>
            <a:spLocks noGrp="1" noChangeArrowheads="1"/>
          </p:cNvSpPr>
          <p:nvPr>
            <p:ph type="sldNum" sz="quarter" idx="12"/>
          </p:nvPr>
        </p:nvSpPr>
        <p:spPr/>
        <p:txBody>
          <a:bodyPr/>
          <a:lstStyle>
            <a:lvl1pPr>
              <a:defRPr/>
            </a:lvl1pPr>
          </a:lstStyle>
          <a:p>
            <a:pPr>
              <a:defRPr/>
            </a:pPr>
            <a:fld id="{DB6503DD-2987-4AF3-8282-0C1C5765B7CD}" type="slidenum">
              <a:rPr lang="it-IT" altLang="en-US"/>
              <a:pPr>
                <a:defRPr/>
              </a:pPr>
              <a:t>‹N›</a:t>
            </a:fld>
            <a:endParaRPr lang="it-IT" altLang="en-US"/>
          </a:p>
        </p:txBody>
      </p:sp>
    </p:spTree>
    <p:extLst>
      <p:ext uri="{BB962C8B-B14F-4D97-AF65-F5344CB8AC3E}">
        <p14:creationId xmlns:p14="http://schemas.microsoft.com/office/powerpoint/2010/main" val="8570257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470AD49-3449-1E88-4DDB-2B06EC66370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F5D19F85-39D2-4276-A4F7-1685ED7378FB}" type="datetime1">
              <a:rPr lang="it-CH"/>
              <a:pPr>
                <a:defRPr/>
              </a:pPr>
              <a:t>26.04.2024</a:t>
            </a:fld>
            <a:endParaRPr lang="it-IT"/>
          </a:p>
        </p:txBody>
      </p:sp>
      <p:sp>
        <p:nvSpPr>
          <p:cNvPr id="7" name="Rectangle 5">
            <a:extLst>
              <a:ext uri="{FF2B5EF4-FFF2-40B4-BE49-F238E27FC236}">
                <a16:creationId xmlns:a16="http://schemas.microsoft.com/office/drawing/2014/main" id="{32B5B3FB-8699-8CDC-B2C9-6090F6A69AF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FEE86D1F-1A27-B1DD-6FFC-014711F165CC}"/>
              </a:ext>
            </a:extLst>
          </p:cNvPr>
          <p:cNvSpPr>
            <a:spLocks noGrp="1" noChangeArrowheads="1"/>
          </p:cNvSpPr>
          <p:nvPr>
            <p:ph type="sldNum" sz="quarter" idx="12"/>
          </p:nvPr>
        </p:nvSpPr>
        <p:spPr/>
        <p:txBody>
          <a:bodyPr/>
          <a:lstStyle>
            <a:lvl1pPr>
              <a:defRPr/>
            </a:lvl1pPr>
          </a:lstStyle>
          <a:p>
            <a:pPr>
              <a:defRPr/>
            </a:pPr>
            <a:fld id="{CCF37E39-1D29-4327-9E8F-C0F62BE9CB17}" type="slidenum">
              <a:rPr lang="it-IT" altLang="en-US"/>
              <a:pPr>
                <a:defRPr/>
              </a:pPr>
              <a:t>‹N›</a:t>
            </a:fld>
            <a:endParaRPr lang="it-IT" altLang="en-US"/>
          </a:p>
        </p:txBody>
      </p:sp>
    </p:spTree>
    <p:extLst>
      <p:ext uri="{BB962C8B-B14F-4D97-AF65-F5344CB8AC3E}">
        <p14:creationId xmlns:p14="http://schemas.microsoft.com/office/powerpoint/2010/main" val="40721715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AB85178-E92E-28A0-6C8A-380955E264C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912B212B-D9C3-4C22-96BC-17388F75E3E1}" type="datetime1">
              <a:rPr lang="it-CH"/>
              <a:pPr>
                <a:defRPr/>
              </a:pPr>
              <a:t>26.04.2024</a:t>
            </a:fld>
            <a:endParaRPr lang="it-IT"/>
          </a:p>
        </p:txBody>
      </p:sp>
      <p:sp>
        <p:nvSpPr>
          <p:cNvPr id="6" name="Rectangle 5">
            <a:extLst>
              <a:ext uri="{FF2B5EF4-FFF2-40B4-BE49-F238E27FC236}">
                <a16:creationId xmlns:a16="http://schemas.microsoft.com/office/drawing/2014/main" id="{DA51BADB-2BFE-E553-C5B2-05A23147206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92D8E29-D1FD-80B8-7B4E-01CE4E5B6FB5}"/>
              </a:ext>
            </a:extLst>
          </p:cNvPr>
          <p:cNvSpPr>
            <a:spLocks noGrp="1" noChangeArrowheads="1"/>
          </p:cNvSpPr>
          <p:nvPr>
            <p:ph type="sldNum" sz="quarter" idx="12"/>
          </p:nvPr>
        </p:nvSpPr>
        <p:spPr/>
        <p:txBody>
          <a:bodyPr/>
          <a:lstStyle>
            <a:lvl1pPr>
              <a:defRPr/>
            </a:lvl1pPr>
          </a:lstStyle>
          <a:p>
            <a:pPr>
              <a:defRPr/>
            </a:pPr>
            <a:fld id="{B7E1635C-2E3D-4AF6-BFDA-C3574BB00ECE}" type="slidenum">
              <a:rPr lang="it-IT" altLang="en-US"/>
              <a:pPr>
                <a:defRPr/>
              </a:pPr>
              <a:t>‹N›</a:t>
            </a:fld>
            <a:endParaRPr lang="it-IT" altLang="en-US"/>
          </a:p>
        </p:txBody>
      </p:sp>
    </p:spTree>
    <p:extLst>
      <p:ext uri="{BB962C8B-B14F-4D97-AF65-F5344CB8AC3E}">
        <p14:creationId xmlns:p14="http://schemas.microsoft.com/office/powerpoint/2010/main" val="21157666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2E8F022-BACB-FAAB-3FBF-607ED0B434E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6F26A5B2-F82B-4DC1-9199-D79C069F5DFE}" type="datetime1">
              <a:rPr lang="it-CH"/>
              <a:pPr>
                <a:defRPr/>
              </a:pPr>
              <a:t>26.04.2024</a:t>
            </a:fld>
            <a:endParaRPr lang="it-IT"/>
          </a:p>
        </p:txBody>
      </p:sp>
      <p:sp>
        <p:nvSpPr>
          <p:cNvPr id="7" name="Rectangle 5">
            <a:extLst>
              <a:ext uri="{FF2B5EF4-FFF2-40B4-BE49-F238E27FC236}">
                <a16:creationId xmlns:a16="http://schemas.microsoft.com/office/drawing/2014/main" id="{9D3FF72F-86C8-3D78-777A-597D8765B0C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0E774B4E-E2CC-AEF9-F321-CDA08CBA95FA}"/>
              </a:ext>
            </a:extLst>
          </p:cNvPr>
          <p:cNvSpPr>
            <a:spLocks noGrp="1" noChangeArrowheads="1"/>
          </p:cNvSpPr>
          <p:nvPr>
            <p:ph type="sldNum" sz="quarter" idx="12"/>
          </p:nvPr>
        </p:nvSpPr>
        <p:spPr/>
        <p:txBody>
          <a:bodyPr/>
          <a:lstStyle>
            <a:lvl1pPr>
              <a:defRPr/>
            </a:lvl1pPr>
          </a:lstStyle>
          <a:p>
            <a:pPr>
              <a:defRPr/>
            </a:pPr>
            <a:fld id="{BAE3EA79-2F5A-4C03-9431-8FE3C85158CE}" type="slidenum">
              <a:rPr lang="it-IT" altLang="en-US"/>
              <a:pPr>
                <a:defRPr/>
              </a:pPr>
              <a:t>‹N›</a:t>
            </a:fld>
            <a:endParaRPr lang="it-IT" altLang="en-US"/>
          </a:p>
        </p:txBody>
      </p:sp>
    </p:spTree>
    <p:extLst>
      <p:ext uri="{BB962C8B-B14F-4D97-AF65-F5344CB8AC3E}">
        <p14:creationId xmlns:p14="http://schemas.microsoft.com/office/powerpoint/2010/main" val="2974577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2B00C90-C333-5F53-3394-BCC3076C635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7487A4CF-A2AC-438F-91FC-6D18F4279696}" type="datetime1">
              <a:rPr lang="it-CH"/>
              <a:pPr>
                <a:defRPr/>
              </a:pPr>
              <a:t>26.04.2024</a:t>
            </a:fld>
            <a:endParaRPr lang="it-IT"/>
          </a:p>
        </p:txBody>
      </p:sp>
      <p:sp>
        <p:nvSpPr>
          <p:cNvPr id="5" name="Rectangle 5">
            <a:extLst>
              <a:ext uri="{FF2B5EF4-FFF2-40B4-BE49-F238E27FC236}">
                <a16:creationId xmlns:a16="http://schemas.microsoft.com/office/drawing/2014/main" id="{7ACB2BE5-6531-C3C8-D9D7-BFBC8B53A7E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790B3BC2-5E4B-EF8E-365F-8BABD618D81E}"/>
              </a:ext>
            </a:extLst>
          </p:cNvPr>
          <p:cNvSpPr>
            <a:spLocks noGrp="1" noChangeArrowheads="1"/>
          </p:cNvSpPr>
          <p:nvPr>
            <p:ph type="sldNum" sz="quarter" idx="12"/>
          </p:nvPr>
        </p:nvSpPr>
        <p:spPr/>
        <p:txBody>
          <a:bodyPr/>
          <a:lstStyle>
            <a:lvl1pPr>
              <a:defRPr/>
            </a:lvl1pPr>
          </a:lstStyle>
          <a:p>
            <a:pPr>
              <a:defRPr/>
            </a:pPr>
            <a:fld id="{5DE9D185-A9B9-4061-A94F-68E6F4B671B1}" type="slidenum">
              <a:rPr lang="it-IT" altLang="en-US"/>
              <a:pPr>
                <a:defRPr/>
              </a:pPr>
              <a:t>‹N›</a:t>
            </a:fld>
            <a:endParaRPr lang="it-IT" altLang="en-US"/>
          </a:p>
        </p:txBody>
      </p:sp>
    </p:spTree>
    <p:extLst>
      <p:ext uri="{BB962C8B-B14F-4D97-AF65-F5344CB8AC3E}">
        <p14:creationId xmlns:p14="http://schemas.microsoft.com/office/powerpoint/2010/main" val="599970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3D7D5D1-981E-0FFD-1C1E-3197E737715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391CE7F6-0F07-4F6E-8ABB-F409FD9DE005}" type="datetime1">
              <a:rPr lang="it-CH"/>
              <a:pPr>
                <a:defRPr/>
              </a:pPr>
              <a:t>26.04.2024</a:t>
            </a:fld>
            <a:endParaRPr lang="it-IT"/>
          </a:p>
        </p:txBody>
      </p:sp>
      <p:sp>
        <p:nvSpPr>
          <p:cNvPr id="5" name="Rectangle 5">
            <a:extLst>
              <a:ext uri="{FF2B5EF4-FFF2-40B4-BE49-F238E27FC236}">
                <a16:creationId xmlns:a16="http://schemas.microsoft.com/office/drawing/2014/main" id="{EB4C9996-6599-7428-40F7-1B607E6A1B5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0A1828B-1086-6265-3BB4-8248EF05D8D5}"/>
              </a:ext>
            </a:extLst>
          </p:cNvPr>
          <p:cNvSpPr>
            <a:spLocks noGrp="1" noChangeArrowheads="1"/>
          </p:cNvSpPr>
          <p:nvPr>
            <p:ph type="sldNum" sz="quarter" idx="12"/>
          </p:nvPr>
        </p:nvSpPr>
        <p:spPr/>
        <p:txBody>
          <a:bodyPr/>
          <a:lstStyle>
            <a:lvl1pPr>
              <a:defRPr/>
            </a:lvl1pPr>
          </a:lstStyle>
          <a:p>
            <a:pPr>
              <a:defRPr/>
            </a:pPr>
            <a:fld id="{2320E490-EB6D-45A0-A70E-8DD7206E9FF1}" type="slidenum">
              <a:rPr lang="it-IT" altLang="en-US"/>
              <a:pPr>
                <a:defRPr/>
              </a:pPr>
              <a:t>‹N›</a:t>
            </a:fld>
            <a:endParaRPr lang="it-IT" altLang="en-US"/>
          </a:p>
        </p:txBody>
      </p:sp>
    </p:spTree>
    <p:extLst>
      <p:ext uri="{BB962C8B-B14F-4D97-AF65-F5344CB8AC3E}">
        <p14:creationId xmlns:p14="http://schemas.microsoft.com/office/powerpoint/2010/main" val="5746490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ADD7EF1-70D9-9F65-E51B-61D5098A40C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70739313-4A4A-4B38-A5BB-0DFC6D9511C4}" type="datetime1">
              <a:rPr lang="it-CH"/>
              <a:pPr>
                <a:defRPr/>
              </a:pPr>
              <a:t>26.04.2024</a:t>
            </a:fld>
            <a:endParaRPr lang="it-IT"/>
          </a:p>
        </p:txBody>
      </p:sp>
      <p:sp>
        <p:nvSpPr>
          <p:cNvPr id="5" name="Rectangle 5">
            <a:extLst>
              <a:ext uri="{FF2B5EF4-FFF2-40B4-BE49-F238E27FC236}">
                <a16:creationId xmlns:a16="http://schemas.microsoft.com/office/drawing/2014/main" id="{4A304EF7-74AC-AB90-7713-A5815042F19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B1D76B1-2C94-6A23-06D5-DC9BC6AB8F2E}"/>
              </a:ext>
            </a:extLst>
          </p:cNvPr>
          <p:cNvSpPr>
            <a:spLocks noGrp="1" noChangeArrowheads="1"/>
          </p:cNvSpPr>
          <p:nvPr>
            <p:ph type="sldNum" sz="quarter" idx="12"/>
          </p:nvPr>
        </p:nvSpPr>
        <p:spPr/>
        <p:txBody>
          <a:bodyPr/>
          <a:lstStyle>
            <a:lvl1pPr>
              <a:defRPr/>
            </a:lvl1pPr>
          </a:lstStyle>
          <a:p>
            <a:pPr>
              <a:defRPr/>
            </a:pPr>
            <a:fld id="{320C0D66-27CD-4A11-A64F-1F756AA88A54}" type="slidenum">
              <a:rPr lang="it-IT" altLang="en-US"/>
              <a:pPr>
                <a:defRPr/>
              </a:pPr>
              <a:t>‹N›</a:t>
            </a:fld>
            <a:endParaRPr lang="it-IT" altLang="en-US"/>
          </a:p>
        </p:txBody>
      </p:sp>
    </p:spTree>
    <p:extLst>
      <p:ext uri="{BB962C8B-B14F-4D97-AF65-F5344CB8AC3E}">
        <p14:creationId xmlns:p14="http://schemas.microsoft.com/office/powerpoint/2010/main" val="3255769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3959F53-D7A5-7983-228B-B6970BB2617B}"/>
              </a:ext>
            </a:extLst>
          </p:cNvPr>
          <p:cNvSpPr>
            <a:spLocks noGrp="1" noChangeArrowheads="1"/>
          </p:cNvSpPr>
          <p:nvPr>
            <p:ph type="dt" sz="half" idx="10"/>
          </p:nvPr>
        </p:nvSpPr>
        <p:spPr>
          <a:ln/>
        </p:spPr>
        <p:txBody>
          <a:bodyPr/>
          <a:lstStyle>
            <a:lvl1pPr>
              <a:defRPr/>
            </a:lvl1pPr>
          </a:lstStyle>
          <a:p>
            <a:pPr>
              <a:defRPr/>
            </a:pPr>
            <a:fld id="{DA904B3E-8192-4450-BE47-57CD3F59C794}" type="datetime1">
              <a:rPr lang="it-CH"/>
              <a:pPr>
                <a:defRPr/>
              </a:pPr>
              <a:t>26.04.2024</a:t>
            </a:fld>
            <a:endParaRPr lang="it-IT"/>
          </a:p>
        </p:txBody>
      </p:sp>
      <p:sp>
        <p:nvSpPr>
          <p:cNvPr id="6" name="Rectangle 5">
            <a:extLst>
              <a:ext uri="{FF2B5EF4-FFF2-40B4-BE49-F238E27FC236}">
                <a16:creationId xmlns:a16="http://schemas.microsoft.com/office/drawing/2014/main" id="{4ABD9B17-1863-9CCD-6746-749139CF170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C794B903-DDAF-7C14-A529-A9556E00E563}"/>
              </a:ext>
            </a:extLst>
          </p:cNvPr>
          <p:cNvSpPr>
            <a:spLocks noGrp="1" noChangeArrowheads="1"/>
          </p:cNvSpPr>
          <p:nvPr>
            <p:ph type="sldNum" sz="quarter" idx="12"/>
          </p:nvPr>
        </p:nvSpPr>
        <p:spPr>
          <a:ln/>
        </p:spPr>
        <p:txBody>
          <a:bodyPr/>
          <a:lstStyle>
            <a:lvl1pPr>
              <a:defRPr/>
            </a:lvl1pPr>
          </a:lstStyle>
          <a:p>
            <a:pPr>
              <a:defRPr/>
            </a:pPr>
            <a:fld id="{060C99D2-F653-4082-BACB-9A0234B6FED4}" type="slidenum">
              <a:rPr lang="it-IT" altLang="en-US"/>
              <a:pPr>
                <a:defRPr/>
              </a:pPr>
              <a:t>‹N›</a:t>
            </a:fld>
            <a:endParaRPr lang="it-IT" altLang="en-US"/>
          </a:p>
        </p:txBody>
      </p:sp>
    </p:spTree>
    <p:extLst>
      <p:ext uri="{BB962C8B-B14F-4D97-AF65-F5344CB8AC3E}">
        <p14:creationId xmlns:p14="http://schemas.microsoft.com/office/powerpoint/2010/main" val="2334644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5015A70-0B7E-9F13-33CC-EDA3A0BD535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3AAE030B-EFE1-4AAC-B7B0-07F2E341E8FE}" type="datetime1">
              <a:rPr lang="it-CH"/>
              <a:pPr>
                <a:defRPr/>
              </a:pPr>
              <a:t>26.04.2024</a:t>
            </a:fld>
            <a:endParaRPr lang="it-IT"/>
          </a:p>
        </p:txBody>
      </p:sp>
      <p:sp>
        <p:nvSpPr>
          <p:cNvPr id="6" name="Rectangle 5">
            <a:extLst>
              <a:ext uri="{FF2B5EF4-FFF2-40B4-BE49-F238E27FC236}">
                <a16:creationId xmlns:a16="http://schemas.microsoft.com/office/drawing/2014/main" id="{C22991B3-BF0F-82FB-A688-5E8A63901C4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948BD8E1-7B5A-FFA1-364D-45D326842154}"/>
              </a:ext>
            </a:extLst>
          </p:cNvPr>
          <p:cNvSpPr>
            <a:spLocks noGrp="1" noChangeArrowheads="1"/>
          </p:cNvSpPr>
          <p:nvPr>
            <p:ph type="sldNum" sz="quarter" idx="12"/>
          </p:nvPr>
        </p:nvSpPr>
        <p:spPr/>
        <p:txBody>
          <a:bodyPr/>
          <a:lstStyle>
            <a:lvl1pPr>
              <a:defRPr/>
            </a:lvl1pPr>
          </a:lstStyle>
          <a:p>
            <a:pPr>
              <a:defRPr/>
            </a:pPr>
            <a:fld id="{1F2F75E5-A0C4-448A-B966-B7866DD4F255}" type="slidenum">
              <a:rPr lang="it-IT" altLang="en-US"/>
              <a:pPr>
                <a:defRPr/>
              </a:pPr>
              <a:t>‹N›</a:t>
            </a:fld>
            <a:endParaRPr lang="it-IT" altLang="en-US"/>
          </a:p>
        </p:txBody>
      </p:sp>
    </p:spTree>
    <p:extLst>
      <p:ext uri="{BB962C8B-B14F-4D97-AF65-F5344CB8AC3E}">
        <p14:creationId xmlns:p14="http://schemas.microsoft.com/office/powerpoint/2010/main" val="14357501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FC3ADC3-9FC5-F570-2E28-14991263AA9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F83FE8F4-1CA7-4199-8E38-621976D2F051}" type="datetime1">
              <a:rPr lang="it-CH"/>
              <a:pPr>
                <a:defRPr/>
              </a:pPr>
              <a:t>26.04.2024</a:t>
            </a:fld>
            <a:endParaRPr lang="it-IT"/>
          </a:p>
        </p:txBody>
      </p:sp>
      <p:sp>
        <p:nvSpPr>
          <p:cNvPr id="8" name="Rectangle 5">
            <a:extLst>
              <a:ext uri="{FF2B5EF4-FFF2-40B4-BE49-F238E27FC236}">
                <a16:creationId xmlns:a16="http://schemas.microsoft.com/office/drawing/2014/main" id="{CCEC5F70-8B23-BB63-A584-D19ED8E29E1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B5AE7D2A-0663-C2CC-4FD2-305D15E420BB}"/>
              </a:ext>
            </a:extLst>
          </p:cNvPr>
          <p:cNvSpPr>
            <a:spLocks noGrp="1" noChangeArrowheads="1"/>
          </p:cNvSpPr>
          <p:nvPr>
            <p:ph type="sldNum" sz="quarter" idx="12"/>
          </p:nvPr>
        </p:nvSpPr>
        <p:spPr/>
        <p:txBody>
          <a:bodyPr/>
          <a:lstStyle>
            <a:lvl1pPr>
              <a:defRPr/>
            </a:lvl1pPr>
          </a:lstStyle>
          <a:p>
            <a:pPr>
              <a:defRPr/>
            </a:pPr>
            <a:fld id="{1A9E3868-9D40-4885-8238-6E600636D9B6}" type="slidenum">
              <a:rPr lang="it-IT" altLang="en-US"/>
              <a:pPr>
                <a:defRPr/>
              </a:pPr>
              <a:t>‹N›</a:t>
            </a:fld>
            <a:endParaRPr lang="it-IT" altLang="en-US"/>
          </a:p>
        </p:txBody>
      </p:sp>
    </p:spTree>
    <p:extLst>
      <p:ext uri="{BB962C8B-B14F-4D97-AF65-F5344CB8AC3E}">
        <p14:creationId xmlns:p14="http://schemas.microsoft.com/office/powerpoint/2010/main" val="42631323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874BD19-1D0E-9329-4628-805087411E0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8D42660C-F6C1-4E2A-AC07-1A6F3CFCD459}" type="datetime1">
              <a:rPr lang="it-CH"/>
              <a:pPr>
                <a:defRPr/>
              </a:pPr>
              <a:t>26.04.2024</a:t>
            </a:fld>
            <a:endParaRPr lang="it-IT"/>
          </a:p>
        </p:txBody>
      </p:sp>
      <p:sp>
        <p:nvSpPr>
          <p:cNvPr id="4" name="Rectangle 5">
            <a:extLst>
              <a:ext uri="{FF2B5EF4-FFF2-40B4-BE49-F238E27FC236}">
                <a16:creationId xmlns:a16="http://schemas.microsoft.com/office/drawing/2014/main" id="{44C13E6C-E4F6-16E4-4EA0-816A997284B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AEC1E14C-E496-F136-5FA2-7133F9A09D4D}"/>
              </a:ext>
            </a:extLst>
          </p:cNvPr>
          <p:cNvSpPr>
            <a:spLocks noGrp="1" noChangeArrowheads="1"/>
          </p:cNvSpPr>
          <p:nvPr>
            <p:ph type="sldNum" sz="quarter" idx="12"/>
          </p:nvPr>
        </p:nvSpPr>
        <p:spPr/>
        <p:txBody>
          <a:bodyPr/>
          <a:lstStyle>
            <a:lvl1pPr>
              <a:defRPr/>
            </a:lvl1pPr>
          </a:lstStyle>
          <a:p>
            <a:pPr>
              <a:defRPr/>
            </a:pPr>
            <a:fld id="{CD79A08A-CC94-433D-8932-335B013D5248}" type="slidenum">
              <a:rPr lang="it-IT" altLang="en-US"/>
              <a:pPr>
                <a:defRPr/>
              </a:pPr>
              <a:t>‹N›</a:t>
            </a:fld>
            <a:endParaRPr lang="it-IT" altLang="en-US"/>
          </a:p>
        </p:txBody>
      </p:sp>
    </p:spTree>
    <p:extLst>
      <p:ext uri="{BB962C8B-B14F-4D97-AF65-F5344CB8AC3E}">
        <p14:creationId xmlns:p14="http://schemas.microsoft.com/office/powerpoint/2010/main" val="27624075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C6EE0A7-BB77-9376-55FB-83325722DE9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B1FB79A3-236B-40D1-9DE6-479A7729D510}" type="datetime1">
              <a:rPr lang="it-CH"/>
              <a:pPr>
                <a:defRPr/>
              </a:pPr>
              <a:t>26.04.2024</a:t>
            </a:fld>
            <a:endParaRPr lang="it-IT"/>
          </a:p>
        </p:txBody>
      </p:sp>
      <p:sp>
        <p:nvSpPr>
          <p:cNvPr id="3" name="Rectangle 5">
            <a:extLst>
              <a:ext uri="{FF2B5EF4-FFF2-40B4-BE49-F238E27FC236}">
                <a16:creationId xmlns:a16="http://schemas.microsoft.com/office/drawing/2014/main" id="{A76E2B22-51B2-04BD-3ED1-ED6B04C31C9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3C29B5C2-E0E7-50CB-86E2-15BD1756B074}"/>
              </a:ext>
            </a:extLst>
          </p:cNvPr>
          <p:cNvSpPr>
            <a:spLocks noGrp="1" noChangeArrowheads="1"/>
          </p:cNvSpPr>
          <p:nvPr>
            <p:ph type="sldNum" sz="quarter" idx="12"/>
          </p:nvPr>
        </p:nvSpPr>
        <p:spPr/>
        <p:txBody>
          <a:bodyPr/>
          <a:lstStyle>
            <a:lvl1pPr>
              <a:defRPr/>
            </a:lvl1pPr>
          </a:lstStyle>
          <a:p>
            <a:pPr>
              <a:defRPr/>
            </a:pPr>
            <a:fld id="{46DCDFBB-36B9-4E56-BCD6-4685F45130E9}" type="slidenum">
              <a:rPr lang="it-IT" altLang="en-US"/>
              <a:pPr>
                <a:defRPr/>
              </a:pPr>
              <a:t>‹N›</a:t>
            </a:fld>
            <a:endParaRPr lang="it-IT" altLang="en-US"/>
          </a:p>
        </p:txBody>
      </p:sp>
    </p:spTree>
    <p:extLst>
      <p:ext uri="{BB962C8B-B14F-4D97-AF65-F5344CB8AC3E}">
        <p14:creationId xmlns:p14="http://schemas.microsoft.com/office/powerpoint/2010/main" val="26953101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E36BE57-4119-1913-8A0B-9A42D89B7E0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8874A0BE-3119-4895-B138-4D299BC21847}" type="datetime1">
              <a:rPr lang="it-CH"/>
              <a:pPr>
                <a:defRPr/>
              </a:pPr>
              <a:t>26.04.2024</a:t>
            </a:fld>
            <a:endParaRPr lang="it-IT"/>
          </a:p>
        </p:txBody>
      </p:sp>
      <p:sp>
        <p:nvSpPr>
          <p:cNvPr id="6" name="Rectangle 5">
            <a:extLst>
              <a:ext uri="{FF2B5EF4-FFF2-40B4-BE49-F238E27FC236}">
                <a16:creationId xmlns:a16="http://schemas.microsoft.com/office/drawing/2014/main" id="{783CE250-B1AA-107E-62CF-51FE8738A42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4DEFE31-B686-201C-E232-26E7E73EE3FC}"/>
              </a:ext>
            </a:extLst>
          </p:cNvPr>
          <p:cNvSpPr>
            <a:spLocks noGrp="1" noChangeArrowheads="1"/>
          </p:cNvSpPr>
          <p:nvPr>
            <p:ph type="sldNum" sz="quarter" idx="12"/>
          </p:nvPr>
        </p:nvSpPr>
        <p:spPr/>
        <p:txBody>
          <a:bodyPr/>
          <a:lstStyle>
            <a:lvl1pPr>
              <a:defRPr/>
            </a:lvl1pPr>
          </a:lstStyle>
          <a:p>
            <a:pPr>
              <a:defRPr/>
            </a:pPr>
            <a:fld id="{25BCF5F4-9047-4DE8-9AE4-DB6A8A0916AD}" type="slidenum">
              <a:rPr lang="it-IT" altLang="en-US"/>
              <a:pPr>
                <a:defRPr/>
              </a:pPr>
              <a:t>‹N›</a:t>
            </a:fld>
            <a:endParaRPr lang="it-IT" altLang="en-US"/>
          </a:p>
        </p:txBody>
      </p:sp>
    </p:spTree>
    <p:extLst>
      <p:ext uri="{BB962C8B-B14F-4D97-AF65-F5344CB8AC3E}">
        <p14:creationId xmlns:p14="http://schemas.microsoft.com/office/powerpoint/2010/main" val="30424706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13BB134-B822-50C5-E41F-2336DAFD6EA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0F56B7C-C0DB-44E7-89FD-FC0FA83EFF68}" type="datetime1">
              <a:rPr lang="it-CH"/>
              <a:pPr>
                <a:defRPr/>
              </a:pPr>
              <a:t>26.04.2024</a:t>
            </a:fld>
            <a:endParaRPr lang="it-IT"/>
          </a:p>
        </p:txBody>
      </p:sp>
      <p:sp>
        <p:nvSpPr>
          <p:cNvPr id="6" name="Rectangle 5">
            <a:extLst>
              <a:ext uri="{FF2B5EF4-FFF2-40B4-BE49-F238E27FC236}">
                <a16:creationId xmlns:a16="http://schemas.microsoft.com/office/drawing/2014/main" id="{CC7F8D78-695C-CEB6-33F1-7CB8DC4FC93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3C1F6343-DDCF-3759-D260-C64A1292119B}"/>
              </a:ext>
            </a:extLst>
          </p:cNvPr>
          <p:cNvSpPr>
            <a:spLocks noGrp="1" noChangeArrowheads="1"/>
          </p:cNvSpPr>
          <p:nvPr>
            <p:ph type="sldNum" sz="quarter" idx="12"/>
          </p:nvPr>
        </p:nvSpPr>
        <p:spPr/>
        <p:txBody>
          <a:bodyPr/>
          <a:lstStyle>
            <a:lvl1pPr>
              <a:defRPr/>
            </a:lvl1pPr>
          </a:lstStyle>
          <a:p>
            <a:pPr>
              <a:defRPr/>
            </a:pPr>
            <a:fld id="{28DBBB86-7EF9-4FE4-BF20-A50BD449EBE4}" type="slidenum">
              <a:rPr lang="it-IT" altLang="en-US"/>
              <a:pPr>
                <a:defRPr/>
              </a:pPr>
              <a:t>‹N›</a:t>
            </a:fld>
            <a:endParaRPr lang="it-IT" altLang="en-US"/>
          </a:p>
        </p:txBody>
      </p:sp>
    </p:spTree>
    <p:extLst>
      <p:ext uri="{BB962C8B-B14F-4D97-AF65-F5344CB8AC3E}">
        <p14:creationId xmlns:p14="http://schemas.microsoft.com/office/powerpoint/2010/main" val="3460545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98D4E4-FBB5-8608-DB87-2BDB5E36205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721F107D-22A0-43EC-9EA2-293C20B2CC52}" type="datetime1">
              <a:rPr lang="it-CH"/>
              <a:pPr>
                <a:defRPr/>
              </a:pPr>
              <a:t>26.04.2024</a:t>
            </a:fld>
            <a:endParaRPr lang="it-IT"/>
          </a:p>
        </p:txBody>
      </p:sp>
      <p:sp>
        <p:nvSpPr>
          <p:cNvPr id="5" name="Rectangle 5">
            <a:extLst>
              <a:ext uri="{FF2B5EF4-FFF2-40B4-BE49-F238E27FC236}">
                <a16:creationId xmlns:a16="http://schemas.microsoft.com/office/drawing/2014/main" id="{7E1C0893-F512-A9CF-602A-2CC9D0A52C0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17A4BF72-3C27-55A6-90A8-CF46825E5102}"/>
              </a:ext>
            </a:extLst>
          </p:cNvPr>
          <p:cNvSpPr>
            <a:spLocks noGrp="1" noChangeArrowheads="1"/>
          </p:cNvSpPr>
          <p:nvPr>
            <p:ph type="sldNum" sz="quarter" idx="12"/>
          </p:nvPr>
        </p:nvSpPr>
        <p:spPr/>
        <p:txBody>
          <a:bodyPr/>
          <a:lstStyle>
            <a:lvl1pPr>
              <a:defRPr/>
            </a:lvl1pPr>
          </a:lstStyle>
          <a:p>
            <a:pPr>
              <a:defRPr/>
            </a:pPr>
            <a:fld id="{F6189EA5-9DD0-46A0-B22A-E12AD3DD081D}" type="slidenum">
              <a:rPr lang="it-IT" altLang="en-US"/>
              <a:pPr>
                <a:defRPr/>
              </a:pPr>
              <a:t>‹N›</a:t>
            </a:fld>
            <a:endParaRPr lang="it-IT" altLang="en-US"/>
          </a:p>
        </p:txBody>
      </p:sp>
    </p:spTree>
    <p:extLst>
      <p:ext uri="{BB962C8B-B14F-4D97-AF65-F5344CB8AC3E}">
        <p14:creationId xmlns:p14="http://schemas.microsoft.com/office/powerpoint/2010/main" val="15540392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04CD3F-A6F9-B0AF-122B-50289857A89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25512D0F-0EB5-41F2-B907-D03ADD4C6DDC}" type="datetime1">
              <a:rPr lang="it-CH"/>
              <a:pPr>
                <a:defRPr/>
              </a:pPr>
              <a:t>26.04.2024</a:t>
            </a:fld>
            <a:endParaRPr lang="it-IT"/>
          </a:p>
        </p:txBody>
      </p:sp>
      <p:sp>
        <p:nvSpPr>
          <p:cNvPr id="5" name="Rectangle 5">
            <a:extLst>
              <a:ext uri="{FF2B5EF4-FFF2-40B4-BE49-F238E27FC236}">
                <a16:creationId xmlns:a16="http://schemas.microsoft.com/office/drawing/2014/main" id="{1898078A-EE64-27E7-4F34-49A9D9F4C33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E8FC0D2-7ABA-3C0E-0F44-B4B0F9516E3D}"/>
              </a:ext>
            </a:extLst>
          </p:cNvPr>
          <p:cNvSpPr>
            <a:spLocks noGrp="1" noChangeArrowheads="1"/>
          </p:cNvSpPr>
          <p:nvPr>
            <p:ph type="sldNum" sz="quarter" idx="12"/>
          </p:nvPr>
        </p:nvSpPr>
        <p:spPr/>
        <p:txBody>
          <a:bodyPr/>
          <a:lstStyle>
            <a:lvl1pPr>
              <a:defRPr/>
            </a:lvl1pPr>
          </a:lstStyle>
          <a:p>
            <a:pPr>
              <a:defRPr/>
            </a:pPr>
            <a:fld id="{C2E84B91-AC3D-4E04-A2D0-53EFA3A34359}" type="slidenum">
              <a:rPr lang="it-IT" altLang="en-US"/>
              <a:pPr>
                <a:defRPr/>
              </a:pPr>
              <a:t>‹N›</a:t>
            </a:fld>
            <a:endParaRPr lang="it-IT" altLang="en-US"/>
          </a:p>
        </p:txBody>
      </p:sp>
    </p:spTree>
    <p:extLst>
      <p:ext uri="{BB962C8B-B14F-4D97-AF65-F5344CB8AC3E}">
        <p14:creationId xmlns:p14="http://schemas.microsoft.com/office/powerpoint/2010/main" val="34251244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73F0DEB-DEA5-A5CE-293E-91390EC3AF6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2BD9FAF-3F4C-4CE5-B81E-48F06BFFD588}" type="datetime1">
              <a:rPr lang="it-CH"/>
              <a:pPr>
                <a:defRPr/>
              </a:pPr>
              <a:t>26.04.2024</a:t>
            </a:fld>
            <a:endParaRPr lang="it-IT"/>
          </a:p>
        </p:txBody>
      </p:sp>
      <p:sp>
        <p:nvSpPr>
          <p:cNvPr id="6" name="Rectangle 5">
            <a:extLst>
              <a:ext uri="{FF2B5EF4-FFF2-40B4-BE49-F238E27FC236}">
                <a16:creationId xmlns:a16="http://schemas.microsoft.com/office/drawing/2014/main" id="{1BDB0726-BDC9-1157-145B-FBBA9EF5A6C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7CD0077A-C480-E96A-42C6-4CE8BC43EE95}"/>
              </a:ext>
            </a:extLst>
          </p:cNvPr>
          <p:cNvSpPr>
            <a:spLocks noGrp="1" noChangeArrowheads="1"/>
          </p:cNvSpPr>
          <p:nvPr>
            <p:ph type="sldNum" sz="quarter" idx="12"/>
          </p:nvPr>
        </p:nvSpPr>
        <p:spPr/>
        <p:txBody>
          <a:bodyPr/>
          <a:lstStyle>
            <a:lvl1pPr>
              <a:defRPr/>
            </a:lvl1pPr>
          </a:lstStyle>
          <a:p>
            <a:pPr>
              <a:defRPr/>
            </a:pPr>
            <a:fld id="{E60DFB83-C3FA-405F-BE1C-2DA7F2DA3486}" type="slidenum">
              <a:rPr lang="it-IT" altLang="en-US"/>
              <a:pPr>
                <a:defRPr/>
              </a:pPr>
              <a:t>‹N›</a:t>
            </a:fld>
            <a:endParaRPr lang="it-IT" altLang="en-US"/>
          </a:p>
        </p:txBody>
      </p:sp>
    </p:spTree>
    <p:extLst>
      <p:ext uri="{BB962C8B-B14F-4D97-AF65-F5344CB8AC3E}">
        <p14:creationId xmlns:p14="http://schemas.microsoft.com/office/powerpoint/2010/main" val="37023325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C19186D-A4F3-08EA-CAB2-BD6B0403B83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F1A55B9E-CA2E-4C5E-B57B-0FE29DC5C5D5}" type="datetime1">
              <a:rPr lang="it-CH"/>
              <a:pPr>
                <a:defRPr/>
              </a:pPr>
              <a:t>26.04.2024</a:t>
            </a:fld>
            <a:endParaRPr lang="it-IT"/>
          </a:p>
        </p:txBody>
      </p:sp>
      <p:sp>
        <p:nvSpPr>
          <p:cNvPr id="6" name="Rectangle 5">
            <a:extLst>
              <a:ext uri="{FF2B5EF4-FFF2-40B4-BE49-F238E27FC236}">
                <a16:creationId xmlns:a16="http://schemas.microsoft.com/office/drawing/2014/main" id="{75FE4B19-A0BB-5509-B427-C4FA6D8C4F5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3D82655C-0C7A-E556-F091-E003E3F402BA}"/>
              </a:ext>
            </a:extLst>
          </p:cNvPr>
          <p:cNvSpPr>
            <a:spLocks noGrp="1" noChangeArrowheads="1"/>
          </p:cNvSpPr>
          <p:nvPr>
            <p:ph type="sldNum" sz="quarter" idx="12"/>
          </p:nvPr>
        </p:nvSpPr>
        <p:spPr/>
        <p:txBody>
          <a:bodyPr/>
          <a:lstStyle>
            <a:lvl1pPr>
              <a:defRPr/>
            </a:lvl1pPr>
          </a:lstStyle>
          <a:p>
            <a:pPr>
              <a:defRPr/>
            </a:pPr>
            <a:fld id="{2447DDE1-0E07-4506-A4F1-970B7B696821}" type="slidenum">
              <a:rPr lang="it-IT" altLang="en-US"/>
              <a:pPr>
                <a:defRPr/>
              </a:pPr>
              <a:t>‹N›</a:t>
            </a:fld>
            <a:endParaRPr lang="it-IT" altLang="en-US"/>
          </a:p>
        </p:txBody>
      </p:sp>
    </p:spTree>
    <p:extLst>
      <p:ext uri="{BB962C8B-B14F-4D97-AF65-F5344CB8AC3E}">
        <p14:creationId xmlns:p14="http://schemas.microsoft.com/office/powerpoint/2010/main" val="2140192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1D01395-13C9-4F88-3D51-BF12689FB847}"/>
              </a:ext>
            </a:extLst>
          </p:cNvPr>
          <p:cNvSpPr>
            <a:spLocks noGrp="1" noChangeArrowheads="1"/>
          </p:cNvSpPr>
          <p:nvPr>
            <p:ph type="dt" sz="half" idx="10"/>
          </p:nvPr>
        </p:nvSpPr>
        <p:spPr>
          <a:ln/>
        </p:spPr>
        <p:txBody>
          <a:bodyPr/>
          <a:lstStyle>
            <a:lvl1pPr>
              <a:defRPr/>
            </a:lvl1pPr>
          </a:lstStyle>
          <a:p>
            <a:pPr>
              <a:defRPr/>
            </a:pPr>
            <a:fld id="{6D6F6849-2C4C-4AD9-8DBD-E5B0A3889E05}" type="datetime1">
              <a:rPr lang="it-CH"/>
              <a:pPr>
                <a:defRPr/>
              </a:pPr>
              <a:t>26.04.2024</a:t>
            </a:fld>
            <a:endParaRPr lang="it-IT"/>
          </a:p>
        </p:txBody>
      </p:sp>
      <p:sp>
        <p:nvSpPr>
          <p:cNvPr id="6" name="Rectangle 5">
            <a:extLst>
              <a:ext uri="{FF2B5EF4-FFF2-40B4-BE49-F238E27FC236}">
                <a16:creationId xmlns:a16="http://schemas.microsoft.com/office/drawing/2014/main" id="{E4CF0693-7D94-7805-68F4-658A194E920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8529C639-4BBE-AF71-562C-9F535F68E236}"/>
              </a:ext>
            </a:extLst>
          </p:cNvPr>
          <p:cNvSpPr>
            <a:spLocks noGrp="1" noChangeArrowheads="1"/>
          </p:cNvSpPr>
          <p:nvPr>
            <p:ph type="sldNum" sz="quarter" idx="12"/>
          </p:nvPr>
        </p:nvSpPr>
        <p:spPr>
          <a:ln/>
        </p:spPr>
        <p:txBody>
          <a:bodyPr/>
          <a:lstStyle>
            <a:lvl1pPr>
              <a:defRPr/>
            </a:lvl1pPr>
          </a:lstStyle>
          <a:p>
            <a:pPr>
              <a:defRPr/>
            </a:pPr>
            <a:fld id="{892643ED-82BA-4EE5-A28C-85E8F3B484C4}" type="slidenum">
              <a:rPr lang="it-IT" altLang="en-US"/>
              <a:pPr>
                <a:defRPr/>
              </a:pPr>
              <a:t>‹N›</a:t>
            </a:fld>
            <a:endParaRPr lang="it-IT" altLang="en-US"/>
          </a:p>
        </p:txBody>
      </p:sp>
    </p:spTree>
    <p:extLst>
      <p:ext uri="{BB962C8B-B14F-4D97-AF65-F5344CB8AC3E}">
        <p14:creationId xmlns:p14="http://schemas.microsoft.com/office/powerpoint/2010/main" val="23288390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C87D622-48D3-54C1-27D8-437C15787C8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6B13B1C-33F2-43E5-9F57-8383F06EC6EB}" type="datetime1">
              <a:rPr lang="it-CH"/>
              <a:pPr>
                <a:defRPr/>
              </a:pPr>
              <a:t>26.04.2024</a:t>
            </a:fld>
            <a:endParaRPr lang="it-IT"/>
          </a:p>
        </p:txBody>
      </p:sp>
      <p:sp>
        <p:nvSpPr>
          <p:cNvPr id="4" name="Rectangle 5">
            <a:extLst>
              <a:ext uri="{FF2B5EF4-FFF2-40B4-BE49-F238E27FC236}">
                <a16:creationId xmlns:a16="http://schemas.microsoft.com/office/drawing/2014/main" id="{262D84F2-9799-D397-F439-D287DAF1D12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D28892A4-1E6F-C475-AF34-63046C4D6789}"/>
              </a:ext>
            </a:extLst>
          </p:cNvPr>
          <p:cNvSpPr>
            <a:spLocks noGrp="1" noChangeArrowheads="1"/>
          </p:cNvSpPr>
          <p:nvPr>
            <p:ph type="sldNum" sz="quarter" idx="12"/>
          </p:nvPr>
        </p:nvSpPr>
        <p:spPr/>
        <p:txBody>
          <a:bodyPr/>
          <a:lstStyle>
            <a:lvl1pPr>
              <a:defRPr/>
            </a:lvl1pPr>
          </a:lstStyle>
          <a:p>
            <a:pPr>
              <a:defRPr/>
            </a:pPr>
            <a:fld id="{5BCEEACE-83A1-45EF-8C7E-DE1D321BBED8}" type="slidenum">
              <a:rPr lang="it-IT" altLang="en-US"/>
              <a:pPr>
                <a:defRPr/>
              </a:pPr>
              <a:t>‹N›</a:t>
            </a:fld>
            <a:endParaRPr lang="it-IT" altLang="en-US"/>
          </a:p>
        </p:txBody>
      </p:sp>
    </p:spTree>
    <p:extLst>
      <p:ext uri="{BB962C8B-B14F-4D97-AF65-F5344CB8AC3E}">
        <p14:creationId xmlns:p14="http://schemas.microsoft.com/office/powerpoint/2010/main" val="39970719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E0A1AC4-166A-86DD-9698-58F312074A3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02697B44-BA70-488B-90B6-5E442C2E8A0B}" type="datetime1">
              <a:rPr lang="it-CH"/>
              <a:pPr>
                <a:defRPr/>
              </a:pPr>
              <a:t>26.04.2024</a:t>
            </a:fld>
            <a:endParaRPr lang="it-IT"/>
          </a:p>
        </p:txBody>
      </p:sp>
      <p:sp>
        <p:nvSpPr>
          <p:cNvPr id="7" name="Rectangle 5">
            <a:extLst>
              <a:ext uri="{FF2B5EF4-FFF2-40B4-BE49-F238E27FC236}">
                <a16:creationId xmlns:a16="http://schemas.microsoft.com/office/drawing/2014/main" id="{F2BF6F7E-0C08-1BF9-E003-9F67354C71B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E02B1C40-0489-A97C-F642-00134498F9B7}"/>
              </a:ext>
            </a:extLst>
          </p:cNvPr>
          <p:cNvSpPr>
            <a:spLocks noGrp="1" noChangeArrowheads="1"/>
          </p:cNvSpPr>
          <p:nvPr>
            <p:ph type="sldNum" sz="quarter" idx="12"/>
          </p:nvPr>
        </p:nvSpPr>
        <p:spPr/>
        <p:txBody>
          <a:bodyPr/>
          <a:lstStyle>
            <a:lvl1pPr>
              <a:defRPr/>
            </a:lvl1pPr>
          </a:lstStyle>
          <a:p>
            <a:pPr>
              <a:defRPr/>
            </a:pPr>
            <a:fld id="{30EAB606-469B-47EA-8F36-E77207C26AF9}" type="slidenum">
              <a:rPr lang="it-IT" altLang="en-US"/>
              <a:pPr>
                <a:defRPr/>
              </a:pPr>
              <a:t>‹N›</a:t>
            </a:fld>
            <a:endParaRPr lang="it-IT" altLang="en-US"/>
          </a:p>
        </p:txBody>
      </p:sp>
    </p:spTree>
    <p:extLst>
      <p:ext uri="{BB962C8B-B14F-4D97-AF65-F5344CB8AC3E}">
        <p14:creationId xmlns:p14="http://schemas.microsoft.com/office/powerpoint/2010/main" val="9161845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BFDBB1D-69FA-5343-C967-BCBBDC0D3DA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C1C81BA2-20DB-49EF-B2A8-035E77D10DB5}" type="datetime1">
              <a:rPr lang="it-CH"/>
              <a:pPr>
                <a:defRPr/>
              </a:pPr>
              <a:t>26.04.2024</a:t>
            </a:fld>
            <a:endParaRPr lang="it-IT"/>
          </a:p>
        </p:txBody>
      </p:sp>
      <p:sp>
        <p:nvSpPr>
          <p:cNvPr id="8" name="Rectangle 5">
            <a:extLst>
              <a:ext uri="{FF2B5EF4-FFF2-40B4-BE49-F238E27FC236}">
                <a16:creationId xmlns:a16="http://schemas.microsoft.com/office/drawing/2014/main" id="{0B934EF0-A829-0178-FF5B-3083BA55895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3C5A06CC-69AC-3ED5-50CA-F1B75597F39D}"/>
              </a:ext>
            </a:extLst>
          </p:cNvPr>
          <p:cNvSpPr>
            <a:spLocks noGrp="1" noChangeArrowheads="1"/>
          </p:cNvSpPr>
          <p:nvPr>
            <p:ph type="sldNum" sz="quarter" idx="12"/>
          </p:nvPr>
        </p:nvSpPr>
        <p:spPr/>
        <p:txBody>
          <a:bodyPr/>
          <a:lstStyle>
            <a:lvl1pPr>
              <a:defRPr/>
            </a:lvl1pPr>
          </a:lstStyle>
          <a:p>
            <a:pPr>
              <a:defRPr/>
            </a:pPr>
            <a:fld id="{972D20B3-971E-4346-B2B2-87C0A0252B11}" type="slidenum">
              <a:rPr lang="it-IT" altLang="en-US"/>
              <a:pPr>
                <a:defRPr/>
              </a:pPr>
              <a:t>‹N›</a:t>
            </a:fld>
            <a:endParaRPr lang="it-IT" altLang="en-US"/>
          </a:p>
        </p:txBody>
      </p:sp>
    </p:spTree>
    <p:extLst>
      <p:ext uri="{BB962C8B-B14F-4D97-AF65-F5344CB8AC3E}">
        <p14:creationId xmlns:p14="http://schemas.microsoft.com/office/powerpoint/2010/main" val="34350872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8486B35-8CBC-E181-CCF8-B3A692D33C4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B2C0B3C2-2980-4FF6-AECE-45FDC0107595}" type="datetime1">
              <a:rPr lang="it-CH"/>
              <a:pPr>
                <a:defRPr/>
              </a:pPr>
              <a:t>26.04.2024</a:t>
            </a:fld>
            <a:endParaRPr lang="it-IT"/>
          </a:p>
        </p:txBody>
      </p:sp>
      <p:sp>
        <p:nvSpPr>
          <p:cNvPr id="7" name="Rectangle 5">
            <a:extLst>
              <a:ext uri="{FF2B5EF4-FFF2-40B4-BE49-F238E27FC236}">
                <a16:creationId xmlns:a16="http://schemas.microsoft.com/office/drawing/2014/main" id="{BEC93C68-F6E8-BE73-973C-0F98D3DB5A8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5498C574-189A-D645-D3A3-560727B506EC}"/>
              </a:ext>
            </a:extLst>
          </p:cNvPr>
          <p:cNvSpPr>
            <a:spLocks noGrp="1" noChangeArrowheads="1"/>
          </p:cNvSpPr>
          <p:nvPr>
            <p:ph type="sldNum" sz="quarter" idx="12"/>
          </p:nvPr>
        </p:nvSpPr>
        <p:spPr/>
        <p:txBody>
          <a:bodyPr/>
          <a:lstStyle>
            <a:lvl1pPr>
              <a:defRPr/>
            </a:lvl1pPr>
          </a:lstStyle>
          <a:p>
            <a:pPr>
              <a:defRPr/>
            </a:pPr>
            <a:fld id="{5E4872DD-BF1F-4B5F-B2E5-51DAAD88D1A7}" type="slidenum">
              <a:rPr lang="it-IT" altLang="en-US"/>
              <a:pPr>
                <a:defRPr/>
              </a:pPr>
              <a:t>‹N›</a:t>
            </a:fld>
            <a:endParaRPr lang="it-IT" altLang="en-US"/>
          </a:p>
        </p:txBody>
      </p:sp>
    </p:spTree>
    <p:extLst>
      <p:ext uri="{BB962C8B-B14F-4D97-AF65-F5344CB8AC3E}">
        <p14:creationId xmlns:p14="http://schemas.microsoft.com/office/powerpoint/2010/main" val="39224182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DF9D14B-EC59-F29F-E92A-5019807A0FA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B9FB4C75-DF19-452B-AC77-DBD4095FB91A}" type="datetime1">
              <a:rPr lang="it-CH"/>
              <a:pPr>
                <a:defRPr/>
              </a:pPr>
              <a:t>26.04.2024</a:t>
            </a:fld>
            <a:endParaRPr lang="it-IT"/>
          </a:p>
        </p:txBody>
      </p:sp>
      <p:sp>
        <p:nvSpPr>
          <p:cNvPr id="6" name="Rectangle 5">
            <a:extLst>
              <a:ext uri="{FF2B5EF4-FFF2-40B4-BE49-F238E27FC236}">
                <a16:creationId xmlns:a16="http://schemas.microsoft.com/office/drawing/2014/main" id="{117A3370-516B-9ADF-1970-CC0F4BA4032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67EDDFB-61CD-35E1-1163-EB3E6DC033F2}"/>
              </a:ext>
            </a:extLst>
          </p:cNvPr>
          <p:cNvSpPr>
            <a:spLocks noGrp="1" noChangeArrowheads="1"/>
          </p:cNvSpPr>
          <p:nvPr>
            <p:ph type="sldNum" sz="quarter" idx="12"/>
          </p:nvPr>
        </p:nvSpPr>
        <p:spPr/>
        <p:txBody>
          <a:bodyPr/>
          <a:lstStyle>
            <a:lvl1pPr>
              <a:defRPr/>
            </a:lvl1pPr>
          </a:lstStyle>
          <a:p>
            <a:pPr>
              <a:defRPr/>
            </a:pPr>
            <a:fld id="{50B206E2-4EEA-460B-B0CA-18DAA2CDE041}" type="slidenum">
              <a:rPr lang="it-IT" altLang="en-US"/>
              <a:pPr>
                <a:defRPr/>
              </a:pPr>
              <a:t>‹N›</a:t>
            </a:fld>
            <a:endParaRPr lang="it-IT" altLang="en-US"/>
          </a:p>
        </p:txBody>
      </p:sp>
    </p:spTree>
    <p:extLst>
      <p:ext uri="{BB962C8B-B14F-4D97-AF65-F5344CB8AC3E}">
        <p14:creationId xmlns:p14="http://schemas.microsoft.com/office/powerpoint/2010/main" val="27557402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62AD20A-F5B0-A0A2-6D2B-436C112349D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BBC13F2C-5AFE-47CF-8016-5B960405481B}" type="datetime1">
              <a:rPr lang="it-CH"/>
              <a:pPr>
                <a:defRPr/>
              </a:pPr>
              <a:t>26.04.2024</a:t>
            </a:fld>
            <a:endParaRPr lang="it-IT"/>
          </a:p>
        </p:txBody>
      </p:sp>
      <p:sp>
        <p:nvSpPr>
          <p:cNvPr id="7" name="Rectangle 5">
            <a:extLst>
              <a:ext uri="{FF2B5EF4-FFF2-40B4-BE49-F238E27FC236}">
                <a16:creationId xmlns:a16="http://schemas.microsoft.com/office/drawing/2014/main" id="{BD5F1110-CFB2-2283-62D0-98BB18B0436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A3CA05A8-A1D1-ABBF-6142-287F6FD0CF9B}"/>
              </a:ext>
            </a:extLst>
          </p:cNvPr>
          <p:cNvSpPr>
            <a:spLocks noGrp="1" noChangeArrowheads="1"/>
          </p:cNvSpPr>
          <p:nvPr>
            <p:ph type="sldNum" sz="quarter" idx="12"/>
          </p:nvPr>
        </p:nvSpPr>
        <p:spPr/>
        <p:txBody>
          <a:bodyPr/>
          <a:lstStyle>
            <a:lvl1pPr>
              <a:defRPr/>
            </a:lvl1pPr>
          </a:lstStyle>
          <a:p>
            <a:pPr>
              <a:defRPr/>
            </a:pPr>
            <a:fld id="{6FB1A8C1-AFF6-4608-9723-00F0DEC0A891}" type="slidenum">
              <a:rPr lang="it-IT" altLang="en-US"/>
              <a:pPr>
                <a:defRPr/>
              </a:pPr>
              <a:t>‹N›</a:t>
            </a:fld>
            <a:endParaRPr lang="it-IT" altLang="en-US"/>
          </a:p>
        </p:txBody>
      </p:sp>
    </p:spTree>
    <p:extLst>
      <p:ext uri="{BB962C8B-B14F-4D97-AF65-F5344CB8AC3E}">
        <p14:creationId xmlns:p14="http://schemas.microsoft.com/office/powerpoint/2010/main" val="6916480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73B1AEB-13DE-F974-E977-35DE86BA9BC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6061D034-F213-4F58-BDDF-3A6F51B5A4BD}" type="datetime1">
              <a:rPr lang="it-CH"/>
              <a:pPr>
                <a:defRPr/>
              </a:pPr>
              <a:t>26.04.2024</a:t>
            </a:fld>
            <a:endParaRPr lang="it-IT"/>
          </a:p>
        </p:txBody>
      </p:sp>
      <p:sp>
        <p:nvSpPr>
          <p:cNvPr id="5" name="Rectangle 5">
            <a:extLst>
              <a:ext uri="{FF2B5EF4-FFF2-40B4-BE49-F238E27FC236}">
                <a16:creationId xmlns:a16="http://schemas.microsoft.com/office/drawing/2014/main" id="{16600546-FB0D-E22A-3023-4B07B30741C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6B6255AE-B1DF-EB0D-0D7C-E4F19EAB4669}"/>
              </a:ext>
            </a:extLst>
          </p:cNvPr>
          <p:cNvSpPr>
            <a:spLocks noGrp="1" noChangeArrowheads="1"/>
          </p:cNvSpPr>
          <p:nvPr>
            <p:ph type="sldNum" sz="quarter" idx="12"/>
          </p:nvPr>
        </p:nvSpPr>
        <p:spPr/>
        <p:txBody>
          <a:bodyPr/>
          <a:lstStyle>
            <a:lvl1pPr>
              <a:defRPr/>
            </a:lvl1pPr>
          </a:lstStyle>
          <a:p>
            <a:pPr>
              <a:defRPr/>
            </a:pPr>
            <a:fld id="{EFB96D1D-8216-4EC3-A9FE-DCF935B1F21D}" type="slidenum">
              <a:rPr lang="it-IT" altLang="en-US"/>
              <a:pPr>
                <a:defRPr/>
              </a:pPr>
              <a:t>‹N›</a:t>
            </a:fld>
            <a:endParaRPr lang="it-IT" altLang="en-US"/>
          </a:p>
        </p:txBody>
      </p:sp>
    </p:spTree>
    <p:extLst>
      <p:ext uri="{BB962C8B-B14F-4D97-AF65-F5344CB8AC3E}">
        <p14:creationId xmlns:p14="http://schemas.microsoft.com/office/powerpoint/2010/main" val="24842420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740433D-C559-4F82-8933-151B7FB045B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E00A5EAA-71E3-4BDB-A4C5-0B5C05B4CC0B}" type="datetime1">
              <a:rPr lang="it-CH"/>
              <a:pPr>
                <a:defRPr/>
              </a:pPr>
              <a:t>26.04.2024</a:t>
            </a:fld>
            <a:endParaRPr lang="it-IT"/>
          </a:p>
        </p:txBody>
      </p:sp>
      <p:sp>
        <p:nvSpPr>
          <p:cNvPr id="5" name="Rectangle 5">
            <a:extLst>
              <a:ext uri="{FF2B5EF4-FFF2-40B4-BE49-F238E27FC236}">
                <a16:creationId xmlns:a16="http://schemas.microsoft.com/office/drawing/2014/main" id="{A13BD397-2FF9-AB0D-163A-1E9F7562217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BCC43ED1-19BD-C3C1-B709-E4E5003049FA}"/>
              </a:ext>
            </a:extLst>
          </p:cNvPr>
          <p:cNvSpPr>
            <a:spLocks noGrp="1" noChangeArrowheads="1"/>
          </p:cNvSpPr>
          <p:nvPr>
            <p:ph type="sldNum" sz="quarter" idx="12"/>
          </p:nvPr>
        </p:nvSpPr>
        <p:spPr/>
        <p:txBody>
          <a:bodyPr/>
          <a:lstStyle>
            <a:lvl1pPr>
              <a:defRPr/>
            </a:lvl1pPr>
          </a:lstStyle>
          <a:p>
            <a:pPr>
              <a:defRPr/>
            </a:pPr>
            <a:fld id="{75E299AB-E58F-4425-8C40-3EDE82D732A8}" type="slidenum">
              <a:rPr lang="it-IT" altLang="en-US"/>
              <a:pPr>
                <a:defRPr/>
              </a:pPr>
              <a:t>‹N›</a:t>
            </a:fld>
            <a:endParaRPr lang="it-IT" altLang="en-US"/>
          </a:p>
        </p:txBody>
      </p:sp>
    </p:spTree>
    <p:extLst>
      <p:ext uri="{BB962C8B-B14F-4D97-AF65-F5344CB8AC3E}">
        <p14:creationId xmlns:p14="http://schemas.microsoft.com/office/powerpoint/2010/main" val="32656772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AB24DCB-245B-9C0D-5886-0E483BEC998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6BD443F7-FBEB-49C1-A33A-492FD3F4C7BA}" type="datetime1">
              <a:rPr lang="it-CH"/>
              <a:pPr>
                <a:defRPr/>
              </a:pPr>
              <a:t>26.04.2024</a:t>
            </a:fld>
            <a:endParaRPr lang="it-IT"/>
          </a:p>
        </p:txBody>
      </p:sp>
      <p:sp>
        <p:nvSpPr>
          <p:cNvPr id="5" name="Rectangle 5">
            <a:extLst>
              <a:ext uri="{FF2B5EF4-FFF2-40B4-BE49-F238E27FC236}">
                <a16:creationId xmlns:a16="http://schemas.microsoft.com/office/drawing/2014/main" id="{08112D13-62BB-2F84-E08B-6F7C70AAFBF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5203CD5-1D05-3141-199B-4569C569C167}"/>
              </a:ext>
            </a:extLst>
          </p:cNvPr>
          <p:cNvSpPr>
            <a:spLocks noGrp="1" noChangeArrowheads="1"/>
          </p:cNvSpPr>
          <p:nvPr>
            <p:ph type="sldNum" sz="quarter" idx="12"/>
          </p:nvPr>
        </p:nvSpPr>
        <p:spPr/>
        <p:txBody>
          <a:bodyPr/>
          <a:lstStyle>
            <a:lvl1pPr>
              <a:defRPr/>
            </a:lvl1pPr>
          </a:lstStyle>
          <a:p>
            <a:pPr>
              <a:defRPr/>
            </a:pPr>
            <a:fld id="{D49B57FB-9ED0-485A-87DA-B4D8D35919E9}" type="slidenum">
              <a:rPr lang="it-IT" altLang="en-US"/>
              <a:pPr>
                <a:defRPr/>
              </a:pPr>
              <a:t>‹N›</a:t>
            </a:fld>
            <a:endParaRPr lang="it-IT" altLang="en-US"/>
          </a:p>
        </p:txBody>
      </p:sp>
    </p:spTree>
    <p:extLst>
      <p:ext uri="{BB962C8B-B14F-4D97-AF65-F5344CB8AC3E}">
        <p14:creationId xmlns:p14="http://schemas.microsoft.com/office/powerpoint/2010/main" val="40054662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9A68F1B-97BF-402A-93B3-D03030F22BE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876ECC31-28F8-4233-A191-CC085A97483A}" type="datetime1">
              <a:rPr lang="it-CH"/>
              <a:pPr>
                <a:defRPr/>
              </a:pPr>
              <a:t>26.04.2024</a:t>
            </a:fld>
            <a:endParaRPr lang="it-IT"/>
          </a:p>
        </p:txBody>
      </p:sp>
      <p:sp>
        <p:nvSpPr>
          <p:cNvPr id="6" name="Rectangle 5">
            <a:extLst>
              <a:ext uri="{FF2B5EF4-FFF2-40B4-BE49-F238E27FC236}">
                <a16:creationId xmlns:a16="http://schemas.microsoft.com/office/drawing/2014/main" id="{3A1BFDDF-2DD2-244A-B498-C8886D490A1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EEE3D44F-5640-AF76-D8F2-19392E40E65F}"/>
              </a:ext>
            </a:extLst>
          </p:cNvPr>
          <p:cNvSpPr>
            <a:spLocks noGrp="1" noChangeArrowheads="1"/>
          </p:cNvSpPr>
          <p:nvPr>
            <p:ph type="sldNum" sz="quarter" idx="12"/>
          </p:nvPr>
        </p:nvSpPr>
        <p:spPr/>
        <p:txBody>
          <a:bodyPr/>
          <a:lstStyle>
            <a:lvl1pPr>
              <a:defRPr/>
            </a:lvl1pPr>
          </a:lstStyle>
          <a:p>
            <a:pPr>
              <a:defRPr/>
            </a:pPr>
            <a:fld id="{E3FBD7DF-47BB-48C8-B100-2EEE4175F33D}" type="slidenum">
              <a:rPr lang="it-IT" altLang="en-US"/>
              <a:pPr>
                <a:defRPr/>
              </a:pPr>
              <a:t>‹N›</a:t>
            </a:fld>
            <a:endParaRPr lang="it-IT" altLang="en-US"/>
          </a:p>
        </p:txBody>
      </p:sp>
    </p:spTree>
    <p:extLst>
      <p:ext uri="{BB962C8B-B14F-4D97-AF65-F5344CB8AC3E}">
        <p14:creationId xmlns:p14="http://schemas.microsoft.com/office/powerpoint/2010/main" val="1628987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0.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20" Type="http://schemas.openxmlformats.org/officeDocument/2006/relationships/theme" Target="../theme/theme11.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10" Type="http://schemas.openxmlformats.org/officeDocument/2006/relationships/slideLayout" Target="../slideLayouts/slideLayout168.xml"/><Relationship Id="rId19" Type="http://schemas.openxmlformats.org/officeDocument/2006/relationships/slideLayout" Target="../slideLayouts/slideLayout177.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18" Type="http://schemas.openxmlformats.org/officeDocument/2006/relationships/slideLayout" Target="../slideLayouts/slideLayout19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 Type="http://schemas.openxmlformats.org/officeDocument/2006/relationships/slideLayout" Target="../slideLayouts/slideLayout179.xml"/><Relationship Id="rId16" Type="http://schemas.openxmlformats.org/officeDocument/2006/relationships/slideLayout" Target="../slideLayouts/slideLayout193.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slideLayout" Target="../slideLayouts/slideLayout192.xml"/><Relationship Id="rId10" Type="http://schemas.openxmlformats.org/officeDocument/2006/relationships/slideLayout" Target="../slideLayouts/slideLayout187.xml"/><Relationship Id="rId19" Type="http://schemas.openxmlformats.org/officeDocument/2006/relationships/theme" Target="../theme/theme12.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18" Type="http://schemas.openxmlformats.org/officeDocument/2006/relationships/slideLayout" Target="../slideLayouts/slideLayout21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17" Type="http://schemas.openxmlformats.org/officeDocument/2006/relationships/slideLayout" Target="../slideLayouts/slideLayout212.xml"/><Relationship Id="rId2" Type="http://schemas.openxmlformats.org/officeDocument/2006/relationships/slideLayout" Target="../slideLayouts/slideLayout197.xml"/><Relationship Id="rId16" Type="http://schemas.openxmlformats.org/officeDocument/2006/relationships/slideLayout" Target="../slideLayouts/slideLayout211.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slideLayout" Target="../slideLayouts/slideLayout210.xml"/><Relationship Id="rId10" Type="http://schemas.openxmlformats.org/officeDocument/2006/relationships/slideLayout" Target="../slideLayouts/slideLayout205.xml"/><Relationship Id="rId19" Type="http://schemas.openxmlformats.org/officeDocument/2006/relationships/theme" Target="../theme/theme13.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18" Type="http://schemas.openxmlformats.org/officeDocument/2006/relationships/slideLayout" Target="../slideLayouts/slideLayout23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17" Type="http://schemas.openxmlformats.org/officeDocument/2006/relationships/slideLayout" Target="../slideLayouts/slideLayout230.xml"/><Relationship Id="rId2" Type="http://schemas.openxmlformats.org/officeDocument/2006/relationships/slideLayout" Target="../slideLayouts/slideLayout215.xml"/><Relationship Id="rId16" Type="http://schemas.openxmlformats.org/officeDocument/2006/relationships/slideLayout" Target="../slideLayouts/slideLayout229.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slideLayout" Target="../slideLayouts/slideLayout228.xml"/><Relationship Id="rId10" Type="http://schemas.openxmlformats.org/officeDocument/2006/relationships/slideLayout" Target="../slideLayouts/slideLayout223.xml"/><Relationship Id="rId19" Type="http://schemas.openxmlformats.org/officeDocument/2006/relationships/theme" Target="../theme/theme14.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slideLayout" Target="../slideLayouts/slideLayout22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slideLayout" Target="../slideLayouts/slideLayout244.xml"/><Relationship Id="rId18" Type="http://schemas.openxmlformats.org/officeDocument/2006/relationships/slideLayout" Target="../slideLayouts/slideLayout24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17" Type="http://schemas.openxmlformats.org/officeDocument/2006/relationships/slideLayout" Target="../slideLayouts/slideLayout248.xml"/><Relationship Id="rId2" Type="http://schemas.openxmlformats.org/officeDocument/2006/relationships/slideLayout" Target="../slideLayouts/slideLayout233.xml"/><Relationship Id="rId16" Type="http://schemas.openxmlformats.org/officeDocument/2006/relationships/slideLayout" Target="../slideLayouts/slideLayout247.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slideLayout" Target="../slideLayouts/slideLayout246.xml"/><Relationship Id="rId10" Type="http://schemas.openxmlformats.org/officeDocument/2006/relationships/slideLayout" Target="../slideLayouts/slideLayout241.xml"/><Relationship Id="rId19" Type="http://schemas.openxmlformats.org/officeDocument/2006/relationships/theme" Target="../theme/theme15.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slideLayout" Target="../slideLayouts/slideLayout2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slideLayout" Target="../slideLayouts/slideLayout262.xml"/><Relationship Id="rId18" Type="http://schemas.openxmlformats.org/officeDocument/2006/relationships/slideLayout" Target="../slideLayouts/slideLayout26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17" Type="http://schemas.openxmlformats.org/officeDocument/2006/relationships/slideLayout" Target="../slideLayouts/slideLayout266.xml"/><Relationship Id="rId2" Type="http://schemas.openxmlformats.org/officeDocument/2006/relationships/slideLayout" Target="../slideLayouts/slideLayout251.xml"/><Relationship Id="rId16" Type="http://schemas.openxmlformats.org/officeDocument/2006/relationships/slideLayout" Target="../slideLayouts/slideLayout265.xml"/><Relationship Id="rId20" Type="http://schemas.openxmlformats.org/officeDocument/2006/relationships/theme" Target="../theme/theme16.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5" Type="http://schemas.openxmlformats.org/officeDocument/2006/relationships/slideLayout" Target="../slideLayouts/slideLayout264.xml"/><Relationship Id="rId10" Type="http://schemas.openxmlformats.org/officeDocument/2006/relationships/slideLayout" Target="../slideLayouts/slideLayout259.xml"/><Relationship Id="rId19" Type="http://schemas.openxmlformats.org/officeDocument/2006/relationships/slideLayout" Target="../slideLayouts/slideLayout268.xml"/><Relationship Id="rId4" Type="http://schemas.openxmlformats.org/officeDocument/2006/relationships/slideLayout" Target="../slideLayouts/slideLayout253.xml"/><Relationship Id="rId9" Type="http://schemas.openxmlformats.org/officeDocument/2006/relationships/slideLayout" Target="../slideLayouts/slideLayout258.xml"/><Relationship Id="rId14" Type="http://schemas.openxmlformats.org/officeDocument/2006/relationships/slideLayout" Target="../slideLayouts/slideLayout26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slideLayout" Target="../slideLayouts/slideLayout281.xml"/><Relationship Id="rId18" Type="http://schemas.openxmlformats.org/officeDocument/2006/relationships/slideLayout" Target="../slideLayouts/slideLayout28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17" Type="http://schemas.openxmlformats.org/officeDocument/2006/relationships/slideLayout" Target="../slideLayouts/slideLayout285.xml"/><Relationship Id="rId2" Type="http://schemas.openxmlformats.org/officeDocument/2006/relationships/slideLayout" Target="../slideLayouts/slideLayout270.xml"/><Relationship Id="rId16" Type="http://schemas.openxmlformats.org/officeDocument/2006/relationships/slideLayout" Target="../slideLayouts/slideLayout284.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5" Type="http://schemas.openxmlformats.org/officeDocument/2006/relationships/slideLayout" Target="../slideLayouts/slideLayout283.xml"/><Relationship Id="rId10" Type="http://schemas.openxmlformats.org/officeDocument/2006/relationships/slideLayout" Target="../slideLayouts/slideLayout278.xml"/><Relationship Id="rId19" Type="http://schemas.openxmlformats.org/officeDocument/2006/relationships/theme" Target="../theme/theme17.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slideLayout" Target="../slideLayouts/slideLayout28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theme" Target="../theme/theme3.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theme" Target="../theme/theme4.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theme" Target="../theme/theme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theme" Target="../theme/theme6.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7.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8.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9.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753F38A-6E6C-B781-49A5-E2323361737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027" name="Rectangle 3">
            <a:extLst>
              <a:ext uri="{FF2B5EF4-FFF2-40B4-BE49-F238E27FC236}">
                <a16:creationId xmlns:a16="http://schemas.microsoft.com/office/drawing/2014/main" id="{DF6D85A8-7813-D61F-D559-534A5D6BCA05}"/>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62D01636-DA16-7203-3AD5-156483C86E0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u="none">
                <a:solidFill>
                  <a:srgbClr val="000000"/>
                </a:solidFill>
                <a:latin typeface="+mn-lt"/>
                <a:cs typeface="+mn-cs"/>
              </a:defRPr>
            </a:lvl1pPr>
          </a:lstStyle>
          <a:p>
            <a:pPr>
              <a:defRPr/>
            </a:pPr>
            <a:fld id="{456A2462-247B-4957-A280-52F47C50C711}" type="datetime1">
              <a:rPr lang="it-CH"/>
              <a:pPr>
                <a:defRPr/>
              </a:pPr>
              <a:t>26.04.2024</a:t>
            </a:fld>
            <a:endParaRPr lang="it-IT"/>
          </a:p>
        </p:txBody>
      </p:sp>
      <p:sp>
        <p:nvSpPr>
          <p:cNvPr id="1029" name="Rectangle 5">
            <a:extLst>
              <a:ext uri="{FF2B5EF4-FFF2-40B4-BE49-F238E27FC236}">
                <a16:creationId xmlns:a16="http://schemas.microsoft.com/office/drawing/2014/main" id="{66117A1C-C6A0-7423-670E-358E36CC267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u="none">
                <a:solidFill>
                  <a:srgbClr val="000000"/>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4C0009CD-100F-B75F-7C45-289423FCD5F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564EEB43-6EF3-4BFE-918A-9177B3BB6C45}"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67000" r:id="rId1"/>
    <p:sldLayoutId id="2147567001" r:id="rId2"/>
    <p:sldLayoutId id="2147567002" r:id="rId3"/>
    <p:sldLayoutId id="2147567003" r:id="rId4"/>
    <p:sldLayoutId id="2147567004" r:id="rId5"/>
    <p:sldLayoutId id="2147567005" r:id="rId6"/>
    <p:sldLayoutId id="2147567006" r:id="rId7"/>
    <p:sldLayoutId id="2147567007" r:id="rId8"/>
    <p:sldLayoutId id="2147567008" r:id="rId9"/>
    <p:sldLayoutId id="2147567009" r:id="rId10"/>
    <p:sldLayoutId id="2147567010" r:id="rId11"/>
    <p:sldLayoutId id="2147567011" r:id="rId12"/>
    <p:sldLayoutId id="2147567012" r:id="rId13"/>
    <p:sldLayoutId id="2147567013" r:id="rId14"/>
    <p:sldLayoutId id="2147567014" r:id="rId15"/>
    <p:sldLayoutId id="2147567015" r:id="rId16"/>
    <p:sldLayoutId id="2147567016" r:id="rId17"/>
    <p:sldLayoutId id="2147567017" r:id="rId18"/>
    <p:sldLayoutId id="2147567018" r:id="rId19"/>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Segnaposto titolo 1">
            <a:extLst>
              <a:ext uri="{FF2B5EF4-FFF2-40B4-BE49-F238E27FC236}">
                <a16:creationId xmlns:a16="http://schemas.microsoft.com/office/drawing/2014/main" id="{6EB7CF24-BC84-A081-AA53-61A89CF134F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endParaRPr lang="it-CH" altLang="it-CH"/>
          </a:p>
        </p:txBody>
      </p:sp>
      <p:sp>
        <p:nvSpPr>
          <p:cNvPr id="10243" name="Segnaposto testo 2">
            <a:extLst>
              <a:ext uri="{FF2B5EF4-FFF2-40B4-BE49-F238E27FC236}">
                <a16:creationId xmlns:a16="http://schemas.microsoft.com/office/drawing/2014/main" id="{8A903BC6-A5F4-8750-D5EC-A3219F6DA0A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endParaRPr lang="it-CH" altLang="it-CH"/>
          </a:p>
        </p:txBody>
      </p:sp>
      <p:sp>
        <p:nvSpPr>
          <p:cNvPr id="4" name="Segnaposto data 3">
            <a:extLst>
              <a:ext uri="{FF2B5EF4-FFF2-40B4-BE49-F238E27FC236}">
                <a16:creationId xmlns:a16="http://schemas.microsoft.com/office/drawing/2014/main" id="{AFDE0F9E-A412-EF35-6A04-64F2BB2B605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E462E1E5-80C3-4CD8-ACDC-40EDCA838C09}" type="datetime1">
              <a:rPr lang="it-CH"/>
              <a:pPr>
                <a:defRPr/>
              </a:pPr>
              <a:t>26.04.2024</a:t>
            </a:fld>
            <a:endParaRPr lang="it-CH"/>
          </a:p>
        </p:txBody>
      </p:sp>
      <p:sp>
        <p:nvSpPr>
          <p:cNvPr id="5" name="Segnaposto piè di pagina 4">
            <a:extLst>
              <a:ext uri="{FF2B5EF4-FFF2-40B4-BE49-F238E27FC236}">
                <a16:creationId xmlns:a16="http://schemas.microsoft.com/office/drawing/2014/main" id="{64AEF785-468C-3F67-F2E7-394B3FCBD84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it-CH"/>
          </a:p>
        </p:txBody>
      </p:sp>
      <p:sp>
        <p:nvSpPr>
          <p:cNvPr id="6" name="Segnaposto numero diapositiva 5">
            <a:extLst>
              <a:ext uri="{FF2B5EF4-FFF2-40B4-BE49-F238E27FC236}">
                <a16:creationId xmlns:a16="http://schemas.microsoft.com/office/drawing/2014/main" id="{C1C63E06-FCB0-FBBC-E4BD-AA52A36350F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7CCD55AD-7441-4A73-AC42-EE25AD4D3009}"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sldLayoutIdLst>
    <p:sldLayoutId id="2147567079" r:id="rId1"/>
    <p:sldLayoutId id="2147567080" r:id="rId2"/>
    <p:sldLayoutId id="2147567081" r:id="rId3"/>
    <p:sldLayoutId id="2147567082" r:id="rId4"/>
    <p:sldLayoutId id="2147567083" r:id="rId5"/>
    <p:sldLayoutId id="2147567084" r:id="rId6"/>
    <p:sldLayoutId id="2147567085" r:id="rId7"/>
    <p:sldLayoutId id="2147567086" r:id="rId8"/>
    <p:sldLayoutId id="2147567087" r:id="rId9"/>
    <p:sldLayoutId id="2147567088" r:id="rId10"/>
    <p:sldLayoutId id="214756708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5CD2628-7B36-79A4-1042-87E38274830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1267" name="Rectangle 3">
            <a:extLst>
              <a:ext uri="{FF2B5EF4-FFF2-40B4-BE49-F238E27FC236}">
                <a16:creationId xmlns:a16="http://schemas.microsoft.com/office/drawing/2014/main" id="{83FF37DF-7A4C-53BC-4059-57ED27F3195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B155681F-4329-CE18-1035-82AE7CC9E45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u="none">
                <a:solidFill>
                  <a:srgbClr val="000000"/>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1165B308-8FC2-415F-F1DE-D8638E19D27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u="none">
                <a:solidFill>
                  <a:srgbClr val="000000"/>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32C7E784-F0DA-B5C3-B525-0FDF14DB35E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881FFD5B-1E1B-4646-B4C3-4B259582CCEE}"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67158" r:id="rId1"/>
    <p:sldLayoutId id="2147567159" r:id="rId2"/>
    <p:sldLayoutId id="2147567160" r:id="rId3"/>
    <p:sldLayoutId id="2147567161" r:id="rId4"/>
    <p:sldLayoutId id="2147567162" r:id="rId5"/>
    <p:sldLayoutId id="2147567163" r:id="rId6"/>
    <p:sldLayoutId id="2147567164" r:id="rId7"/>
    <p:sldLayoutId id="2147567165" r:id="rId8"/>
    <p:sldLayoutId id="2147567166" r:id="rId9"/>
    <p:sldLayoutId id="2147567167" r:id="rId10"/>
    <p:sldLayoutId id="2147567168" r:id="rId11"/>
    <p:sldLayoutId id="2147567169" r:id="rId12"/>
    <p:sldLayoutId id="2147567170" r:id="rId13"/>
    <p:sldLayoutId id="2147567171" r:id="rId14"/>
    <p:sldLayoutId id="2147567172" r:id="rId15"/>
    <p:sldLayoutId id="2147567173" r:id="rId16"/>
    <p:sldLayoutId id="2147567174" r:id="rId17"/>
    <p:sldLayoutId id="2147567175" r:id="rId18"/>
    <p:sldLayoutId id="2147567176" r:id="rId19"/>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9D7D652A-8D0C-F4FC-835C-14CE550DF9D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2291" name="Rectangle 3">
            <a:extLst>
              <a:ext uri="{FF2B5EF4-FFF2-40B4-BE49-F238E27FC236}">
                <a16:creationId xmlns:a16="http://schemas.microsoft.com/office/drawing/2014/main" id="{B0058E84-0D96-56C1-3ABC-FD0E6A01632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86C073ED-4257-A6C6-D713-BA8EC61DEE4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D92C5485-2B76-E81E-9F09-E065517FDB0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D41C9966-2189-7C72-95F3-5BE7A4958DA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DF19F3EF-CCC5-4657-8821-4BC6104C20DB}"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67177" r:id="rId1"/>
    <p:sldLayoutId id="2147567178" r:id="rId2"/>
    <p:sldLayoutId id="2147567179" r:id="rId3"/>
    <p:sldLayoutId id="2147567180" r:id="rId4"/>
    <p:sldLayoutId id="2147567181" r:id="rId5"/>
    <p:sldLayoutId id="2147567182" r:id="rId6"/>
    <p:sldLayoutId id="2147567183" r:id="rId7"/>
    <p:sldLayoutId id="2147567184" r:id="rId8"/>
    <p:sldLayoutId id="2147567185" r:id="rId9"/>
    <p:sldLayoutId id="2147567186" r:id="rId10"/>
    <p:sldLayoutId id="2147567187" r:id="rId11"/>
    <p:sldLayoutId id="2147567188" r:id="rId12"/>
    <p:sldLayoutId id="2147567189" r:id="rId13"/>
    <p:sldLayoutId id="2147567190" r:id="rId14"/>
    <p:sldLayoutId id="2147567191" r:id="rId15"/>
    <p:sldLayoutId id="2147567192" r:id="rId16"/>
    <p:sldLayoutId id="2147567193" r:id="rId17"/>
    <p:sldLayoutId id="2147567194"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EF7E883-5694-6690-0FD9-4DCC9D997A1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3315" name="Rectangle 3">
            <a:extLst>
              <a:ext uri="{FF2B5EF4-FFF2-40B4-BE49-F238E27FC236}">
                <a16:creationId xmlns:a16="http://schemas.microsoft.com/office/drawing/2014/main" id="{2E1EC421-6D42-743D-C848-56D11895D0E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275B2728-B8F0-48A7-388F-78AF04F2509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C59FBC70-0398-65F4-69AB-DA8605AAE5A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FD54F45A-3158-3EF5-92B7-75FC5699F9C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07F3BD2D-3348-4EA4-A061-F1BD24638F91}"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67195" r:id="rId1"/>
    <p:sldLayoutId id="2147567196" r:id="rId2"/>
    <p:sldLayoutId id="2147567197" r:id="rId3"/>
    <p:sldLayoutId id="2147567198" r:id="rId4"/>
    <p:sldLayoutId id="2147567199" r:id="rId5"/>
    <p:sldLayoutId id="2147567200" r:id="rId6"/>
    <p:sldLayoutId id="2147567201" r:id="rId7"/>
    <p:sldLayoutId id="2147567202" r:id="rId8"/>
    <p:sldLayoutId id="2147567203" r:id="rId9"/>
    <p:sldLayoutId id="2147567204" r:id="rId10"/>
    <p:sldLayoutId id="2147567205" r:id="rId11"/>
    <p:sldLayoutId id="2147567206" r:id="rId12"/>
    <p:sldLayoutId id="2147567207" r:id="rId13"/>
    <p:sldLayoutId id="2147567208" r:id="rId14"/>
    <p:sldLayoutId id="2147567209" r:id="rId15"/>
    <p:sldLayoutId id="2147567210" r:id="rId16"/>
    <p:sldLayoutId id="2147567211" r:id="rId17"/>
    <p:sldLayoutId id="2147567212"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3043AD87-B787-17E8-E38D-CFAAC540892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4339" name="Rectangle 3">
            <a:extLst>
              <a:ext uri="{FF2B5EF4-FFF2-40B4-BE49-F238E27FC236}">
                <a16:creationId xmlns:a16="http://schemas.microsoft.com/office/drawing/2014/main" id="{895F7022-31E5-BCE8-CF30-83FE4257C41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6FCB8E9F-C3DA-B67A-6394-AB5B89B35FA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DB61A0F1-078B-8FF1-D39B-23968EABFB5A}"/>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5DB29F8B-41DF-B61E-9EB9-0DB63E77674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ECCF6435-D901-4A50-ABE1-BF0F604FB199}"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67213" r:id="rId1"/>
    <p:sldLayoutId id="2147567214" r:id="rId2"/>
    <p:sldLayoutId id="2147567215" r:id="rId3"/>
    <p:sldLayoutId id="2147567216" r:id="rId4"/>
    <p:sldLayoutId id="2147567217" r:id="rId5"/>
    <p:sldLayoutId id="2147567218" r:id="rId6"/>
    <p:sldLayoutId id="2147567219" r:id="rId7"/>
    <p:sldLayoutId id="2147567220" r:id="rId8"/>
    <p:sldLayoutId id="2147567221" r:id="rId9"/>
    <p:sldLayoutId id="2147567222" r:id="rId10"/>
    <p:sldLayoutId id="2147567223" r:id="rId11"/>
    <p:sldLayoutId id="2147567224" r:id="rId12"/>
    <p:sldLayoutId id="2147567225" r:id="rId13"/>
    <p:sldLayoutId id="2147567226" r:id="rId14"/>
    <p:sldLayoutId id="2147567227" r:id="rId15"/>
    <p:sldLayoutId id="2147567228" r:id="rId16"/>
    <p:sldLayoutId id="2147567229" r:id="rId17"/>
    <p:sldLayoutId id="2147567230"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B66E9666-F6AA-946A-05C1-0670F75AC78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5363" name="Rectangle 3">
            <a:extLst>
              <a:ext uri="{FF2B5EF4-FFF2-40B4-BE49-F238E27FC236}">
                <a16:creationId xmlns:a16="http://schemas.microsoft.com/office/drawing/2014/main" id="{2E66899B-6895-6470-14EC-2F214E7A65B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ED11A79F-D3ED-B955-3E49-244CDAB19CD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EE954D36-E731-EE9B-1CA1-EB770D7375E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F96FE443-7584-293C-0B17-713187EEC69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18FB5413-5646-4307-BE39-099132169E2D}"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67231" r:id="rId1"/>
    <p:sldLayoutId id="2147567232" r:id="rId2"/>
    <p:sldLayoutId id="2147567233" r:id="rId3"/>
    <p:sldLayoutId id="2147567234" r:id="rId4"/>
    <p:sldLayoutId id="2147567235" r:id="rId5"/>
    <p:sldLayoutId id="2147567236" r:id="rId6"/>
    <p:sldLayoutId id="2147567237" r:id="rId7"/>
    <p:sldLayoutId id="2147567238" r:id="rId8"/>
    <p:sldLayoutId id="2147567239" r:id="rId9"/>
    <p:sldLayoutId id="2147567240" r:id="rId10"/>
    <p:sldLayoutId id="2147567241" r:id="rId11"/>
    <p:sldLayoutId id="2147567242" r:id="rId12"/>
    <p:sldLayoutId id="2147567243" r:id="rId13"/>
    <p:sldLayoutId id="2147567244" r:id="rId14"/>
    <p:sldLayoutId id="2147567245" r:id="rId15"/>
    <p:sldLayoutId id="2147567246" r:id="rId16"/>
    <p:sldLayoutId id="2147567247" r:id="rId17"/>
    <p:sldLayoutId id="2147567248"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90377467-7A0E-D44A-01C6-FC9F890EA62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6387" name="Rectangle 3">
            <a:extLst>
              <a:ext uri="{FF2B5EF4-FFF2-40B4-BE49-F238E27FC236}">
                <a16:creationId xmlns:a16="http://schemas.microsoft.com/office/drawing/2014/main" id="{914221D0-9EEA-5A2F-A082-635A69033D75}"/>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92A90FB4-373B-2272-63F8-493A161BABE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fld id="{24EF4222-8002-46EA-B459-BB60ED385749}" type="datetime1">
              <a:rPr lang="it-CH"/>
              <a:pPr>
                <a:defRPr/>
              </a:pPr>
              <a:t>26.04.2024</a:t>
            </a:fld>
            <a:endParaRPr lang="it-IT"/>
          </a:p>
        </p:txBody>
      </p:sp>
      <p:sp>
        <p:nvSpPr>
          <p:cNvPr id="1029" name="Rectangle 5">
            <a:extLst>
              <a:ext uri="{FF2B5EF4-FFF2-40B4-BE49-F238E27FC236}">
                <a16:creationId xmlns:a16="http://schemas.microsoft.com/office/drawing/2014/main" id="{426A11B6-B4B1-FF04-6D95-EE6D5E28C84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661D6CD6-2EE7-EF80-C008-FFC110CFE1A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124B8DA8-91C7-4EC7-A6FE-47AA63546A89}"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67249" r:id="rId1"/>
    <p:sldLayoutId id="2147567250" r:id="rId2"/>
    <p:sldLayoutId id="2147567251" r:id="rId3"/>
    <p:sldLayoutId id="2147567252" r:id="rId4"/>
    <p:sldLayoutId id="2147567253" r:id="rId5"/>
    <p:sldLayoutId id="2147567254" r:id="rId6"/>
    <p:sldLayoutId id="2147567255" r:id="rId7"/>
    <p:sldLayoutId id="2147567256" r:id="rId8"/>
    <p:sldLayoutId id="2147567257" r:id="rId9"/>
    <p:sldLayoutId id="2147567258" r:id="rId10"/>
    <p:sldLayoutId id="2147567259" r:id="rId11"/>
    <p:sldLayoutId id="2147567260" r:id="rId12"/>
    <p:sldLayoutId id="2147567261" r:id="rId13"/>
    <p:sldLayoutId id="2147567262" r:id="rId14"/>
    <p:sldLayoutId id="2147567263" r:id="rId15"/>
    <p:sldLayoutId id="2147567264" r:id="rId16"/>
    <p:sldLayoutId id="2147567265" r:id="rId17"/>
    <p:sldLayoutId id="2147567266" r:id="rId18"/>
    <p:sldLayoutId id="2147567267" r:id="rId19"/>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ABB85BA-DD2A-8A41-31BD-D76CBD4FB35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7411" name="Rectangle 3">
            <a:extLst>
              <a:ext uri="{FF2B5EF4-FFF2-40B4-BE49-F238E27FC236}">
                <a16:creationId xmlns:a16="http://schemas.microsoft.com/office/drawing/2014/main" id="{3D18CAD7-1FFD-C7BF-628D-F4A3F74232C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A9A1CC27-ACFA-BDD9-76E8-060062C06B8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A5A6B5F7-3D87-9C32-10E5-A874681127A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8EFE0231-926A-E713-0026-2089873730F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3F9859CD-463E-42C1-8091-E60D8EB643A8}"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67268" r:id="rId1"/>
    <p:sldLayoutId id="2147567269" r:id="rId2"/>
    <p:sldLayoutId id="2147567270" r:id="rId3"/>
    <p:sldLayoutId id="2147567271" r:id="rId4"/>
    <p:sldLayoutId id="2147567272" r:id="rId5"/>
    <p:sldLayoutId id="2147567273" r:id="rId6"/>
    <p:sldLayoutId id="2147567274" r:id="rId7"/>
    <p:sldLayoutId id="2147567275" r:id="rId8"/>
    <p:sldLayoutId id="2147567276" r:id="rId9"/>
    <p:sldLayoutId id="2147567277" r:id="rId10"/>
    <p:sldLayoutId id="2147567278" r:id="rId11"/>
    <p:sldLayoutId id="2147567279" r:id="rId12"/>
    <p:sldLayoutId id="2147567280" r:id="rId13"/>
    <p:sldLayoutId id="2147567281" r:id="rId14"/>
    <p:sldLayoutId id="2147567282" r:id="rId15"/>
    <p:sldLayoutId id="2147567283" r:id="rId16"/>
    <p:sldLayoutId id="2147567284" r:id="rId17"/>
    <p:sldLayoutId id="2147567285"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248066D-2217-6EB0-920A-EA5E1EC8FE2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2051" name="Rectangle 3">
            <a:extLst>
              <a:ext uri="{FF2B5EF4-FFF2-40B4-BE49-F238E27FC236}">
                <a16:creationId xmlns:a16="http://schemas.microsoft.com/office/drawing/2014/main" id="{89B8857A-B71C-C0A8-0A59-A89E1529AB2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FF68CFB0-DE5C-4DA6-40BF-B9475752560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srgbClr val="000000"/>
                </a:solidFill>
                <a:latin typeface="+mn-lt"/>
                <a:cs typeface="+mn-cs"/>
              </a:defRPr>
            </a:lvl1pPr>
          </a:lstStyle>
          <a:p>
            <a:pPr>
              <a:defRPr/>
            </a:pPr>
            <a:fld id="{4B9E127D-D890-4707-864B-B4002F48DEF0}" type="datetime1">
              <a:rPr lang="it-CH"/>
              <a:pPr>
                <a:defRPr/>
              </a:pPr>
              <a:t>26.04.2024</a:t>
            </a:fld>
            <a:endParaRPr lang="it-IT"/>
          </a:p>
        </p:txBody>
      </p:sp>
      <p:sp>
        <p:nvSpPr>
          <p:cNvPr id="1029" name="Rectangle 5">
            <a:extLst>
              <a:ext uri="{FF2B5EF4-FFF2-40B4-BE49-F238E27FC236}">
                <a16:creationId xmlns:a16="http://schemas.microsoft.com/office/drawing/2014/main" id="{64E71CC2-26B2-C122-5C0A-FD1F58EECA2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srgbClr val="000000"/>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B5CBF7F3-B9E2-CDCD-C396-2A8D2A6C536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C2CD5A7D-6208-4E45-9E81-BE271FAF65E9}"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67019" r:id="rId1"/>
    <p:sldLayoutId id="2147567020" r:id="rId2"/>
    <p:sldLayoutId id="2147567021" r:id="rId3"/>
    <p:sldLayoutId id="2147567022" r:id="rId4"/>
    <p:sldLayoutId id="2147567023" r:id="rId5"/>
    <p:sldLayoutId id="2147567024" r:id="rId6"/>
    <p:sldLayoutId id="2147567025" r:id="rId7"/>
    <p:sldLayoutId id="2147567026" r:id="rId8"/>
    <p:sldLayoutId id="2147567027" r:id="rId9"/>
    <p:sldLayoutId id="2147567028" r:id="rId10"/>
    <p:sldLayoutId id="2147567029" r:id="rId11"/>
    <p:sldLayoutId id="2147567030" r:id="rId12"/>
    <p:sldLayoutId id="2147567031" r:id="rId13"/>
    <p:sldLayoutId id="2147567032" r:id="rId14"/>
    <p:sldLayoutId id="2147567033" r:id="rId15"/>
    <p:sldLayoutId id="2147567034" r:id="rId16"/>
    <p:sldLayoutId id="2147567035" r:id="rId17"/>
    <p:sldLayoutId id="2147567036" r:id="rId18"/>
    <p:sldLayoutId id="2147567037" r:id="rId19"/>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D10B124F-E3FE-6C8F-302C-706DC47AC03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CH"/>
              <a:t>Click to edit Master title style</a:t>
            </a:r>
            <a:endParaRPr lang="it-IT" altLang="it-CH"/>
          </a:p>
        </p:txBody>
      </p:sp>
      <p:sp>
        <p:nvSpPr>
          <p:cNvPr id="3075" name="Text Placeholder 2">
            <a:extLst>
              <a:ext uri="{FF2B5EF4-FFF2-40B4-BE49-F238E27FC236}">
                <a16:creationId xmlns:a16="http://schemas.microsoft.com/office/drawing/2014/main" id="{E530360E-170F-B25A-EB2E-90453ECE9CC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CH"/>
              <a:t>Click to edit Master text styles</a:t>
            </a:r>
          </a:p>
          <a:p>
            <a:pPr lvl="1"/>
            <a:r>
              <a:rPr lang="en-US" altLang="it-CH"/>
              <a:t>Second level</a:t>
            </a:r>
          </a:p>
          <a:p>
            <a:pPr lvl="2"/>
            <a:r>
              <a:rPr lang="en-US" altLang="it-CH"/>
              <a:t>Third level</a:t>
            </a:r>
          </a:p>
          <a:p>
            <a:pPr lvl="3"/>
            <a:r>
              <a:rPr lang="en-US" altLang="it-CH"/>
              <a:t>Fourth level</a:t>
            </a:r>
          </a:p>
          <a:p>
            <a:pPr lvl="4"/>
            <a:r>
              <a:rPr lang="en-US" altLang="it-CH"/>
              <a:t>Fifth level</a:t>
            </a:r>
            <a:endParaRPr lang="it-IT" altLang="it-CH"/>
          </a:p>
        </p:txBody>
      </p:sp>
      <p:sp>
        <p:nvSpPr>
          <p:cNvPr id="4" name="Date Placeholder 3">
            <a:extLst>
              <a:ext uri="{FF2B5EF4-FFF2-40B4-BE49-F238E27FC236}">
                <a16:creationId xmlns:a16="http://schemas.microsoft.com/office/drawing/2014/main" id="{8ECA7B0B-DDCF-09FD-DB17-DF0FEF98EA6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B134A2EC-116E-4DB1-A4EC-02E9890C5EB3}" type="datetime1">
              <a:rPr lang="it-CH"/>
              <a:pPr>
                <a:defRPr/>
              </a:pPr>
              <a:t>26.04.2024</a:t>
            </a:fld>
            <a:endParaRPr lang="it-IT"/>
          </a:p>
        </p:txBody>
      </p:sp>
      <p:sp>
        <p:nvSpPr>
          <p:cNvPr id="5" name="Footer Placeholder 4">
            <a:extLst>
              <a:ext uri="{FF2B5EF4-FFF2-40B4-BE49-F238E27FC236}">
                <a16:creationId xmlns:a16="http://schemas.microsoft.com/office/drawing/2014/main" id="{BB7A525D-987F-7ED2-5D83-A627DD3C184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it-IT"/>
          </a:p>
        </p:txBody>
      </p:sp>
      <p:sp>
        <p:nvSpPr>
          <p:cNvPr id="6" name="Slide Number Placeholder 5">
            <a:extLst>
              <a:ext uri="{FF2B5EF4-FFF2-40B4-BE49-F238E27FC236}">
                <a16:creationId xmlns:a16="http://schemas.microsoft.com/office/drawing/2014/main" id="{5DFDEA03-37FC-067A-E5AA-4CDEBB15A9A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0A46300C-EF44-47D5-9FE6-4384576A6A81}"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67038" r:id="rId1"/>
    <p:sldLayoutId id="2147567039" r:id="rId2"/>
    <p:sldLayoutId id="2147567040" r:id="rId3"/>
    <p:sldLayoutId id="2147567041" r:id="rId4"/>
    <p:sldLayoutId id="2147567042" r:id="rId5"/>
    <p:sldLayoutId id="2147567043" r:id="rId6"/>
    <p:sldLayoutId id="2147567044" r:id="rId7"/>
    <p:sldLayoutId id="2147567045" r:id="rId8"/>
    <p:sldLayoutId id="2147567046" r:id="rId9"/>
    <p:sldLayoutId id="2147567047" r:id="rId10"/>
    <p:sldLayoutId id="2147567048" r:id="rId11"/>
    <p:sldLayoutId id="2147567049" r:id="rId12"/>
    <p:sldLayoutId id="2147567050" r:id="rId13"/>
    <p:sldLayoutId id="2147567051" r:id="rId14"/>
    <p:sldLayoutId id="2147567052" r:id="rId15"/>
    <p:sldLayoutId id="2147567053" r:id="rId16"/>
    <p:sldLayoutId id="2147567054" r:id="rId17"/>
    <p:sldLayoutId id="2147567055" r:id="rId18"/>
    <p:sldLayoutId id="2147567056" r:id="rId19"/>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359CFE35-CF53-9D91-B735-66AC88617FA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4099" name="Rectangle 3">
            <a:extLst>
              <a:ext uri="{FF2B5EF4-FFF2-40B4-BE49-F238E27FC236}">
                <a16:creationId xmlns:a16="http://schemas.microsoft.com/office/drawing/2014/main" id="{F2929A5A-AF6F-B147-9C81-EAAF359A6C3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8AD0DF91-BB34-181A-6FE3-EC2FF1586A1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fld id="{95B118F9-7F01-411A-ACE6-9923C7F10ECE}" type="datetime1">
              <a:rPr lang="it-CH"/>
              <a:pPr>
                <a:defRPr/>
              </a:pPr>
              <a:t>26.04.2024</a:t>
            </a:fld>
            <a:endParaRPr lang="it-IT"/>
          </a:p>
        </p:txBody>
      </p:sp>
      <p:sp>
        <p:nvSpPr>
          <p:cNvPr id="1029" name="Rectangle 5">
            <a:extLst>
              <a:ext uri="{FF2B5EF4-FFF2-40B4-BE49-F238E27FC236}">
                <a16:creationId xmlns:a16="http://schemas.microsoft.com/office/drawing/2014/main" id="{D3FB2AC9-30EE-AA22-67F6-FEA50DE48D2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F0F81C62-DE95-A09F-7548-5A54E3F7B00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729D3E0C-37B6-491F-A5E8-CF80354126F5}"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67090" r:id="rId1"/>
    <p:sldLayoutId id="2147567091" r:id="rId2"/>
    <p:sldLayoutId id="2147567092" r:id="rId3"/>
    <p:sldLayoutId id="2147567093" r:id="rId4"/>
    <p:sldLayoutId id="2147567094" r:id="rId5"/>
    <p:sldLayoutId id="2147567095" r:id="rId6"/>
    <p:sldLayoutId id="2147567096" r:id="rId7"/>
    <p:sldLayoutId id="2147567097" r:id="rId8"/>
    <p:sldLayoutId id="2147567098" r:id="rId9"/>
    <p:sldLayoutId id="2147567099" r:id="rId10"/>
    <p:sldLayoutId id="2147567100" r:id="rId11"/>
    <p:sldLayoutId id="2147567101" r:id="rId12"/>
    <p:sldLayoutId id="2147567102" r:id="rId13"/>
    <p:sldLayoutId id="2147567103" r:id="rId14"/>
    <p:sldLayoutId id="2147567104" r:id="rId15"/>
    <p:sldLayoutId id="2147567105" r:id="rId16"/>
    <p:sldLayoutId id="2147567106" r:id="rId17"/>
    <p:sldLayoutId id="2147567107" r:id="rId18"/>
    <p:sldLayoutId id="2147567108" r:id="rId19"/>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9EAFE1C3-993E-C3D2-1C99-05740B422C2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5123" name="Rectangle 3">
            <a:extLst>
              <a:ext uri="{FF2B5EF4-FFF2-40B4-BE49-F238E27FC236}">
                <a16:creationId xmlns:a16="http://schemas.microsoft.com/office/drawing/2014/main" id="{DCA5E6DA-47CF-FC92-A518-8B4400C036D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C6555EB1-9826-804F-A338-84810521792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u="none">
                <a:solidFill>
                  <a:srgbClr val="000000"/>
                </a:solidFill>
                <a:latin typeface="Arial" charset="0"/>
                <a:cs typeface="+mn-cs"/>
              </a:defRPr>
            </a:lvl1pPr>
          </a:lstStyle>
          <a:p>
            <a:pPr>
              <a:defRPr/>
            </a:pPr>
            <a:fld id="{5C76AB10-0B47-4816-9FC2-7A756CD6E007}" type="datetime1">
              <a:rPr lang="it-CH"/>
              <a:pPr>
                <a:defRPr/>
              </a:pPr>
              <a:t>26.04.2024</a:t>
            </a:fld>
            <a:endParaRPr lang="it-IT"/>
          </a:p>
        </p:txBody>
      </p:sp>
      <p:sp>
        <p:nvSpPr>
          <p:cNvPr id="1029" name="Rectangle 5">
            <a:extLst>
              <a:ext uri="{FF2B5EF4-FFF2-40B4-BE49-F238E27FC236}">
                <a16:creationId xmlns:a16="http://schemas.microsoft.com/office/drawing/2014/main" id="{EF74F538-53DD-BD27-B557-19272D8E18DA}"/>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u="none">
                <a:solidFill>
                  <a:srgbClr val="000000"/>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F373F128-1ACB-9610-4027-8233F6B9FFE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8555CED4-570B-41F6-8671-A1B593979819}"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67109" r:id="rId1"/>
    <p:sldLayoutId id="2147567110" r:id="rId2"/>
    <p:sldLayoutId id="2147567111" r:id="rId3"/>
    <p:sldLayoutId id="2147567112" r:id="rId4"/>
    <p:sldLayoutId id="2147567113" r:id="rId5"/>
    <p:sldLayoutId id="2147567114" r:id="rId6"/>
    <p:sldLayoutId id="2147567115" r:id="rId7"/>
    <p:sldLayoutId id="2147567116" r:id="rId8"/>
    <p:sldLayoutId id="2147567117" r:id="rId9"/>
    <p:sldLayoutId id="2147567118" r:id="rId10"/>
    <p:sldLayoutId id="2147567119" r:id="rId11"/>
    <p:sldLayoutId id="2147567120" r:id="rId12"/>
    <p:sldLayoutId id="2147567121" r:id="rId13"/>
    <p:sldLayoutId id="2147567122" r:id="rId14"/>
    <p:sldLayoutId id="2147567123" r:id="rId15"/>
    <p:sldLayoutId id="2147567124" r:id="rId16"/>
    <p:sldLayoutId id="2147567125" r:id="rId17"/>
    <p:sldLayoutId id="2147567126" r:id="rId18"/>
    <p:sldLayoutId id="2147567127" r:id="rId19"/>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D36D142A-BCF5-AB97-7A91-45310E37AF0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6147" name="Rectangle 3">
            <a:extLst>
              <a:ext uri="{FF2B5EF4-FFF2-40B4-BE49-F238E27FC236}">
                <a16:creationId xmlns:a16="http://schemas.microsoft.com/office/drawing/2014/main" id="{B8268122-D7CB-FA2C-9210-68C834065B1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1EC31299-7EE7-75F5-BB44-8E9023611AE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fld id="{9602B9AC-5BE4-4279-9822-4B18829B8817}" type="datetime1">
              <a:rPr lang="it-CH"/>
              <a:pPr>
                <a:defRPr/>
              </a:pPr>
              <a:t>26.04.2024</a:t>
            </a:fld>
            <a:endParaRPr lang="it-IT"/>
          </a:p>
        </p:txBody>
      </p:sp>
      <p:sp>
        <p:nvSpPr>
          <p:cNvPr id="1029" name="Rectangle 5">
            <a:extLst>
              <a:ext uri="{FF2B5EF4-FFF2-40B4-BE49-F238E27FC236}">
                <a16:creationId xmlns:a16="http://schemas.microsoft.com/office/drawing/2014/main" id="{29E1ABF7-7D0B-95CA-3A34-A843B66DA23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EA4A9A44-DD70-DF73-01F9-6E7CC554455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A6CA99FA-9442-4D9A-8E81-2CCDF6BCD85D}"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67128" r:id="rId1"/>
    <p:sldLayoutId id="2147567129" r:id="rId2"/>
    <p:sldLayoutId id="2147567130" r:id="rId3"/>
    <p:sldLayoutId id="2147567131" r:id="rId4"/>
    <p:sldLayoutId id="2147567132" r:id="rId5"/>
    <p:sldLayoutId id="2147567133" r:id="rId6"/>
    <p:sldLayoutId id="2147567134" r:id="rId7"/>
    <p:sldLayoutId id="2147567135" r:id="rId8"/>
    <p:sldLayoutId id="2147567136" r:id="rId9"/>
    <p:sldLayoutId id="2147567137" r:id="rId10"/>
    <p:sldLayoutId id="2147567138" r:id="rId11"/>
    <p:sldLayoutId id="2147567139" r:id="rId12"/>
    <p:sldLayoutId id="2147567140" r:id="rId13"/>
    <p:sldLayoutId id="2147567141" r:id="rId14"/>
    <p:sldLayoutId id="2147567142" r:id="rId15"/>
    <p:sldLayoutId id="2147567143" r:id="rId16"/>
    <p:sldLayoutId id="2147567144" r:id="rId17"/>
    <p:sldLayoutId id="2147567145" r:id="rId18"/>
    <p:sldLayoutId id="2147567146" r:id="rId19"/>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Segnaposto titolo 1">
            <a:extLst>
              <a:ext uri="{FF2B5EF4-FFF2-40B4-BE49-F238E27FC236}">
                <a16:creationId xmlns:a16="http://schemas.microsoft.com/office/drawing/2014/main" id="{EE1CEA80-4B29-BA8B-0966-B0D57718445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endParaRPr lang="it-CH" altLang="it-CH"/>
          </a:p>
        </p:txBody>
      </p:sp>
      <p:sp>
        <p:nvSpPr>
          <p:cNvPr id="7171" name="Segnaposto testo 2">
            <a:extLst>
              <a:ext uri="{FF2B5EF4-FFF2-40B4-BE49-F238E27FC236}">
                <a16:creationId xmlns:a16="http://schemas.microsoft.com/office/drawing/2014/main" id="{475A19A1-9C31-FBD6-98EE-D53EA1F46D2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endParaRPr lang="it-CH" altLang="it-CH"/>
          </a:p>
        </p:txBody>
      </p:sp>
      <p:sp>
        <p:nvSpPr>
          <p:cNvPr id="4" name="Segnaposto data 3">
            <a:extLst>
              <a:ext uri="{FF2B5EF4-FFF2-40B4-BE49-F238E27FC236}">
                <a16:creationId xmlns:a16="http://schemas.microsoft.com/office/drawing/2014/main" id="{3B7C1DF1-577B-8459-4DC3-FFC23E8EC60D}"/>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9D35174F-3FCE-4A94-B0F3-999BC5274F05}" type="datetime1">
              <a:rPr lang="it-CH"/>
              <a:pPr>
                <a:defRPr/>
              </a:pPr>
              <a:t>26.04.2024</a:t>
            </a:fld>
            <a:endParaRPr lang="it-CH"/>
          </a:p>
        </p:txBody>
      </p:sp>
      <p:sp>
        <p:nvSpPr>
          <p:cNvPr id="5" name="Segnaposto piè di pagina 4">
            <a:extLst>
              <a:ext uri="{FF2B5EF4-FFF2-40B4-BE49-F238E27FC236}">
                <a16:creationId xmlns:a16="http://schemas.microsoft.com/office/drawing/2014/main" id="{E75DBF63-711A-A996-F4F0-CE1E5D721E3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it-CH"/>
          </a:p>
        </p:txBody>
      </p:sp>
      <p:sp>
        <p:nvSpPr>
          <p:cNvPr id="6" name="Segnaposto numero diapositiva 5">
            <a:extLst>
              <a:ext uri="{FF2B5EF4-FFF2-40B4-BE49-F238E27FC236}">
                <a16:creationId xmlns:a16="http://schemas.microsoft.com/office/drawing/2014/main" id="{91985958-D8C3-64FD-DF00-6DBC5A97A5F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53E6C49D-098E-42AC-8898-E93AF2B72A85}"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sldLayoutIdLst>
    <p:sldLayoutId id="2147567147" r:id="rId1"/>
    <p:sldLayoutId id="2147567148" r:id="rId2"/>
    <p:sldLayoutId id="2147567149" r:id="rId3"/>
    <p:sldLayoutId id="2147567150" r:id="rId4"/>
    <p:sldLayoutId id="2147567151" r:id="rId5"/>
    <p:sldLayoutId id="2147567152" r:id="rId6"/>
    <p:sldLayoutId id="2147567153" r:id="rId7"/>
    <p:sldLayoutId id="2147567154" r:id="rId8"/>
    <p:sldLayoutId id="2147567155" r:id="rId9"/>
    <p:sldLayoutId id="2147567156" r:id="rId10"/>
    <p:sldLayoutId id="214756715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Segnaposto titolo 1">
            <a:extLst>
              <a:ext uri="{FF2B5EF4-FFF2-40B4-BE49-F238E27FC236}">
                <a16:creationId xmlns:a16="http://schemas.microsoft.com/office/drawing/2014/main" id="{BE08242D-F3E7-A9E3-D7A9-2837B291774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endParaRPr lang="it-CH" altLang="it-CH"/>
          </a:p>
        </p:txBody>
      </p:sp>
      <p:sp>
        <p:nvSpPr>
          <p:cNvPr id="8195" name="Segnaposto testo 2">
            <a:extLst>
              <a:ext uri="{FF2B5EF4-FFF2-40B4-BE49-F238E27FC236}">
                <a16:creationId xmlns:a16="http://schemas.microsoft.com/office/drawing/2014/main" id="{1D06F062-C423-7015-C818-CC3B1C7951F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endParaRPr lang="it-CH" altLang="it-CH"/>
          </a:p>
        </p:txBody>
      </p:sp>
      <p:sp>
        <p:nvSpPr>
          <p:cNvPr id="4" name="Segnaposto data 3">
            <a:extLst>
              <a:ext uri="{FF2B5EF4-FFF2-40B4-BE49-F238E27FC236}">
                <a16:creationId xmlns:a16="http://schemas.microsoft.com/office/drawing/2014/main" id="{FCD6E0FF-16F5-60F5-F26D-087EC209110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91F8DFB1-64AF-418E-93AB-5FFAC0E875D9}" type="datetime1">
              <a:rPr lang="it-CH"/>
              <a:pPr>
                <a:defRPr/>
              </a:pPr>
              <a:t>26.04.2024</a:t>
            </a:fld>
            <a:endParaRPr lang="it-CH"/>
          </a:p>
        </p:txBody>
      </p:sp>
      <p:sp>
        <p:nvSpPr>
          <p:cNvPr id="5" name="Segnaposto piè di pagina 4">
            <a:extLst>
              <a:ext uri="{FF2B5EF4-FFF2-40B4-BE49-F238E27FC236}">
                <a16:creationId xmlns:a16="http://schemas.microsoft.com/office/drawing/2014/main" id="{249441AD-2894-A867-81FB-77469AEEFB8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it-CH"/>
          </a:p>
        </p:txBody>
      </p:sp>
      <p:sp>
        <p:nvSpPr>
          <p:cNvPr id="6" name="Segnaposto numero diapositiva 5">
            <a:extLst>
              <a:ext uri="{FF2B5EF4-FFF2-40B4-BE49-F238E27FC236}">
                <a16:creationId xmlns:a16="http://schemas.microsoft.com/office/drawing/2014/main" id="{D2F0EE17-E45C-AB19-15A1-633EE63A24A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CF4682F0-6FB9-4070-AB1B-5CC9ECEBDE3C}"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sldLayoutIdLst>
    <p:sldLayoutId id="2147567057" r:id="rId1"/>
    <p:sldLayoutId id="2147567058" r:id="rId2"/>
    <p:sldLayoutId id="2147567059" r:id="rId3"/>
    <p:sldLayoutId id="2147567060" r:id="rId4"/>
    <p:sldLayoutId id="2147567061" r:id="rId5"/>
    <p:sldLayoutId id="2147567062" r:id="rId6"/>
    <p:sldLayoutId id="2147567063" r:id="rId7"/>
    <p:sldLayoutId id="2147567064" r:id="rId8"/>
    <p:sldLayoutId id="2147567065" r:id="rId9"/>
    <p:sldLayoutId id="2147567066" r:id="rId10"/>
    <p:sldLayoutId id="214756706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Segnaposto titolo 1">
            <a:extLst>
              <a:ext uri="{FF2B5EF4-FFF2-40B4-BE49-F238E27FC236}">
                <a16:creationId xmlns:a16="http://schemas.microsoft.com/office/drawing/2014/main" id="{95AF8E60-55C9-B20F-C993-1490D6CB967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endParaRPr lang="it-CH" altLang="it-CH"/>
          </a:p>
        </p:txBody>
      </p:sp>
      <p:sp>
        <p:nvSpPr>
          <p:cNvPr id="9219" name="Segnaposto testo 2">
            <a:extLst>
              <a:ext uri="{FF2B5EF4-FFF2-40B4-BE49-F238E27FC236}">
                <a16:creationId xmlns:a16="http://schemas.microsoft.com/office/drawing/2014/main" id="{1F515445-17D1-DCB8-FD10-388357CF3CD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endParaRPr lang="it-CH" altLang="it-CH"/>
          </a:p>
        </p:txBody>
      </p:sp>
      <p:sp>
        <p:nvSpPr>
          <p:cNvPr id="4" name="Segnaposto data 3">
            <a:extLst>
              <a:ext uri="{FF2B5EF4-FFF2-40B4-BE49-F238E27FC236}">
                <a16:creationId xmlns:a16="http://schemas.microsoft.com/office/drawing/2014/main" id="{0A381054-DB5D-A408-F489-F0F8DAED6BF8}"/>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F8CEEA7F-83EE-4B56-BB2D-9D2A5C43A5CE}" type="datetime1">
              <a:rPr lang="it-CH"/>
              <a:pPr>
                <a:defRPr/>
              </a:pPr>
              <a:t>26.04.2024</a:t>
            </a:fld>
            <a:endParaRPr lang="it-CH"/>
          </a:p>
        </p:txBody>
      </p:sp>
      <p:sp>
        <p:nvSpPr>
          <p:cNvPr id="5" name="Segnaposto piè di pagina 4">
            <a:extLst>
              <a:ext uri="{FF2B5EF4-FFF2-40B4-BE49-F238E27FC236}">
                <a16:creationId xmlns:a16="http://schemas.microsoft.com/office/drawing/2014/main" id="{FBBC0073-3066-0592-E0CA-816D5A235C4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it-CH"/>
          </a:p>
        </p:txBody>
      </p:sp>
      <p:sp>
        <p:nvSpPr>
          <p:cNvPr id="6" name="Segnaposto numero diapositiva 5">
            <a:extLst>
              <a:ext uri="{FF2B5EF4-FFF2-40B4-BE49-F238E27FC236}">
                <a16:creationId xmlns:a16="http://schemas.microsoft.com/office/drawing/2014/main" id="{036144E5-3B59-B8AF-39E8-EA9725D91D7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8C2E520E-6F43-4D55-A7D1-5F7C913F32F5}"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sldLayoutIdLst>
    <p:sldLayoutId id="2147567068" r:id="rId1"/>
    <p:sldLayoutId id="2147567069" r:id="rId2"/>
    <p:sldLayoutId id="2147567070" r:id="rId3"/>
    <p:sldLayoutId id="2147567071" r:id="rId4"/>
    <p:sldLayoutId id="2147567072" r:id="rId5"/>
    <p:sldLayoutId id="2147567073" r:id="rId6"/>
    <p:sldLayoutId id="2147567074" r:id="rId7"/>
    <p:sldLayoutId id="2147567075" r:id="rId8"/>
    <p:sldLayoutId id="2147567076" r:id="rId9"/>
    <p:sldLayoutId id="2147567077" r:id="rId10"/>
    <p:sldLayoutId id="2147567078"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0.xml"/><Relationship Id="rId1" Type="http://schemas.openxmlformats.org/officeDocument/2006/relationships/themeOverride" Target="../theme/themeOverride9.xml"/><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60.xml"/><Relationship Id="rId1" Type="http://schemas.openxmlformats.org/officeDocument/2006/relationships/themeOverride" Target="../theme/themeOverride79.xml"/><Relationship Id="rId4" Type="http://schemas.openxmlformats.org/officeDocument/2006/relationships/image" Target="../media/image266.jpeg"/></Relationships>
</file>

<file path=ppt/slides/_rels/slide101.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101.xml"/><Relationship Id="rId1" Type="http://schemas.openxmlformats.org/officeDocument/2006/relationships/slideLayout" Target="../slideLayouts/slideLayout184.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7.xml"/><Relationship Id="rId1" Type="http://schemas.openxmlformats.org/officeDocument/2006/relationships/themeOverride" Target="../theme/themeOverride80.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7.xml"/><Relationship Id="rId1" Type="http://schemas.openxmlformats.org/officeDocument/2006/relationships/themeOverride" Target="../theme/themeOverride81.xml"/><Relationship Id="rId4" Type="http://schemas.openxmlformats.org/officeDocument/2006/relationships/image" Target="../media/image268.jpeg"/></Relationships>
</file>

<file path=ppt/slides/_rels/slide104.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104.xml"/><Relationship Id="rId1" Type="http://schemas.openxmlformats.org/officeDocument/2006/relationships/slideLayout" Target="../slideLayouts/slideLayout45.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7.xml"/><Relationship Id="rId1" Type="http://schemas.openxmlformats.org/officeDocument/2006/relationships/themeOverride" Target="../theme/themeOverride82.xml"/><Relationship Id="rId4" Type="http://schemas.openxmlformats.org/officeDocument/2006/relationships/image" Target="../media/image19.jpeg"/></Relationships>
</file>

<file path=ppt/slides/_rels/slide106.xml.rels><?xml version="1.0" encoding="UTF-8" standalone="yes"?>
<Relationships xmlns="http://schemas.openxmlformats.org/package/2006/relationships"><Relationship Id="rId8" Type="http://schemas.openxmlformats.org/officeDocument/2006/relationships/image" Target="../media/image275.png"/><Relationship Id="rId3" Type="http://schemas.openxmlformats.org/officeDocument/2006/relationships/image" Target="../media/image270.png"/><Relationship Id="rId7" Type="http://schemas.openxmlformats.org/officeDocument/2006/relationships/image" Target="../media/image274.png"/><Relationship Id="rId2" Type="http://schemas.openxmlformats.org/officeDocument/2006/relationships/notesSlide" Target="../notesSlides/notesSlide106.xml"/><Relationship Id="rId1" Type="http://schemas.openxmlformats.org/officeDocument/2006/relationships/slideLayout" Target="../slideLayouts/slideLayout83.xml"/><Relationship Id="rId6" Type="http://schemas.openxmlformats.org/officeDocument/2006/relationships/image" Target="../media/image273.png"/><Relationship Id="rId11" Type="http://schemas.openxmlformats.org/officeDocument/2006/relationships/image" Target="../media/image278.png"/><Relationship Id="rId5" Type="http://schemas.openxmlformats.org/officeDocument/2006/relationships/image" Target="../media/image272.png"/><Relationship Id="rId10" Type="http://schemas.openxmlformats.org/officeDocument/2006/relationships/image" Target="../media/image277.png"/><Relationship Id="rId4" Type="http://schemas.openxmlformats.org/officeDocument/2006/relationships/image" Target="../media/image271.png"/><Relationship Id="rId9" Type="http://schemas.openxmlformats.org/officeDocument/2006/relationships/image" Target="../media/image276.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65.xml"/><Relationship Id="rId1" Type="http://schemas.openxmlformats.org/officeDocument/2006/relationships/themeOverride" Target="../theme/themeOverride83.xml"/><Relationship Id="rId4" Type="http://schemas.openxmlformats.org/officeDocument/2006/relationships/image" Target="../media/image279.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165.xml"/><Relationship Id="rId1" Type="http://schemas.openxmlformats.org/officeDocument/2006/relationships/themeOverride" Target="../theme/themeOverride84.xml"/><Relationship Id="rId4" Type="http://schemas.openxmlformats.org/officeDocument/2006/relationships/image" Target="../media/image280.jpe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65.xml"/><Relationship Id="rId1" Type="http://schemas.openxmlformats.org/officeDocument/2006/relationships/themeOverride" Target="../theme/themeOverride85.xml"/><Relationship Id="rId5" Type="http://schemas.openxmlformats.org/officeDocument/2006/relationships/image" Target="../media/image282.jpeg"/><Relationship Id="rId4" Type="http://schemas.openxmlformats.org/officeDocument/2006/relationships/image" Target="../media/image28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65.xml"/><Relationship Id="rId1" Type="http://schemas.openxmlformats.org/officeDocument/2006/relationships/themeOverride" Target="../theme/themeOverride10.xml"/><Relationship Id="rId4" Type="http://schemas.openxmlformats.org/officeDocument/2006/relationships/image" Target="../media/image12.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6.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7.xml"/><Relationship Id="rId1" Type="http://schemas.openxmlformats.org/officeDocument/2006/relationships/themeOverride" Target="../theme/themeOverride86.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7.xml"/><Relationship Id="rId1" Type="http://schemas.openxmlformats.org/officeDocument/2006/relationships/themeOverride" Target="../theme/themeOverride87.xml"/><Relationship Id="rId4" Type="http://schemas.openxmlformats.org/officeDocument/2006/relationships/image" Target="../media/image283.jpeg"/></Relationships>
</file>

<file path=ppt/slides/_rels/slide114.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114.xml"/><Relationship Id="rId1" Type="http://schemas.openxmlformats.org/officeDocument/2006/relationships/slideLayout" Target="../slideLayouts/slideLayout45.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7.xml"/><Relationship Id="rId1" Type="http://schemas.openxmlformats.org/officeDocument/2006/relationships/themeOverride" Target="../theme/themeOverride88.xml"/><Relationship Id="rId4" Type="http://schemas.openxmlformats.org/officeDocument/2006/relationships/image" Target="../media/image19.jpe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7.xml"/><Relationship Id="rId1" Type="http://schemas.openxmlformats.org/officeDocument/2006/relationships/themeOverride" Target="../theme/themeOverride89.xml"/><Relationship Id="rId4" Type="http://schemas.openxmlformats.org/officeDocument/2006/relationships/image" Target="../media/image285.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7.xml"/><Relationship Id="rId1" Type="http://schemas.openxmlformats.org/officeDocument/2006/relationships/themeOverride" Target="../theme/themeOverride90.xml"/></Relationships>
</file>

<file path=ppt/slides/_rels/slide118.xml.rels><?xml version="1.0" encoding="UTF-8" standalone="yes"?>
<Relationships xmlns="http://schemas.openxmlformats.org/package/2006/relationships"><Relationship Id="rId8" Type="http://schemas.openxmlformats.org/officeDocument/2006/relationships/image" Target="../media/image290.jpeg"/><Relationship Id="rId3" Type="http://schemas.openxmlformats.org/officeDocument/2006/relationships/notesSlide" Target="../notesSlides/notesSlide118.xml"/><Relationship Id="rId7" Type="http://schemas.openxmlformats.org/officeDocument/2006/relationships/image" Target="../media/image289.png"/><Relationship Id="rId2" Type="http://schemas.openxmlformats.org/officeDocument/2006/relationships/slideLayout" Target="../slideLayouts/slideLayout173.xml"/><Relationship Id="rId1" Type="http://schemas.openxmlformats.org/officeDocument/2006/relationships/themeOverride" Target="../theme/themeOverride91.xml"/><Relationship Id="rId6" Type="http://schemas.openxmlformats.org/officeDocument/2006/relationships/image" Target="../media/image288.png"/><Relationship Id="rId5" Type="http://schemas.openxmlformats.org/officeDocument/2006/relationships/image" Target="../media/image287.jpeg"/><Relationship Id="rId4" Type="http://schemas.openxmlformats.org/officeDocument/2006/relationships/image" Target="../media/image286.png"/><Relationship Id="rId9" Type="http://schemas.openxmlformats.org/officeDocument/2006/relationships/image" Target="../media/image291.png"/></Relationships>
</file>

<file path=ppt/slides/_rels/slide119.xml.rels><?xml version="1.0" encoding="UTF-8" standalone="yes"?>
<Relationships xmlns="http://schemas.openxmlformats.org/package/2006/relationships"><Relationship Id="rId8" Type="http://schemas.openxmlformats.org/officeDocument/2006/relationships/image" Target="../media/image296.jpeg"/><Relationship Id="rId13" Type="http://schemas.openxmlformats.org/officeDocument/2006/relationships/image" Target="../media/image301.jpeg"/><Relationship Id="rId3" Type="http://schemas.openxmlformats.org/officeDocument/2006/relationships/notesSlide" Target="../notesSlides/notesSlide119.xml"/><Relationship Id="rId7" Type="http://schemas.openxmlformats.org/officeDocument/2006/relationships/image" Target="../media/image295.png"/><Relationship Id="rId12" Type="http://schemas.openxmlformats.org/officeDocument/2006/relationships/image" Target="../media/image300.png"/><Relationship Id="rId2" Type="http://schemas.openxmlformats.org/officeDocument/2006/relationships/slideLayout" Target="../slideLayouts/slideLayout165.xml"/><Relationship Id="rId1" Type="http://schemas.openxmlformats.org/officeDocument/2006/relationships/themeOverride" Target="../theme/themeOverride92.xml"/><Relationship Id="rId6" Type="http://schemas.openxmlformats.org/officeDocument/2006/relationships/image" Target="../media/image294.png"/><Relationship Id="rId11" Type="http://schemas.openxmlformats.org/officeDocument/2006/relationships/image" Target="../media/image299.jpeg"/><Relationship Id="rId5" Type="http://schemas.openxmlformats.org/officeDocument/2006/relationships/image" Target="../media/image293.jpeg"/><Relationship Id="rId10" Type="http://schemas.openxmlformats.org/officeDocument/2006/relationships/image" Target="../media/image298.jpeg"/><Relationship Id="rId4" Type="http://schemas.openxmlformats.org/officeDocument/2006/relationships/image" Target="../media/image292.jpeg"/><Relationship Id="rId9" Type="http://schemas.openxmlformats.org/officeDocument/2006/relationships/image" Target="../media/image297.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2.xml"/><Relationship Id="rId1" Type="http://schemas.openxmlformats.org/officeDocument/2006/relationships/themeOverride" Target="../theme/themeOverride11.xml"/><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8" Type="http://schemas.openxmlformats.org/officeDocument/2006/relationships/image" Target="../media/image306.png"/><Relationship Id="rId13" Type="http://schemas.openxmlformats.org/officeDocument/2006/relationships/image" Target="../media/image311.png"/><Relationship Id="rId3" Type="http://schemas.openxmlformats.org/officeDocument/2006/relationships/notesSlide" Target="../notesSlides/notesSlide120.xml"/><Relationship Id="rId7" Type="http://schemas.openxmlformats.org/officeDocument/2006/relationships/image" Target="../media/image305.jpeg"/><Relationship Id="rId12" Type="http://schemas.openxmlformats.org/officeDocument/2006/relationships/image" Target="../media/image310.jpeg"/><Relationship Id="rId2" Type="http://schemas.openxmlformats.org/officeDocument/2006/relationships/slideLayout" Target="../slideLayouts/slideLayout174.xml"/><Relationship Id="rId1" Type="http://schemas.openxmlformats.org/officeDocument/2006/relationships/themeOverride" Target="../theme/themeOverride93.xml"/><Relationship Id="rId6" Type="http://schemas.openxmlformats.org/officeDocument/2006/relationships/image" Target="../media/image304.png"/><Relationship Id="rId11" Type="http://schemas.openxmlformats.org/officeDocument/2006/relationships/image" Target="../media/image309.jpeg"/><Relationship Id="rId5" Type="http://schemas.openxmlformats.org/officeDocument/2006/relationships/image" Target="../media/image303.jpeg"/><Relationship Id="rId10" Type="http://schemas.openxmlformats.org/officeDocument/2006/relationships/image" Target="../media/image308.jpeg"/><Relationship Id="rId4" Type="http://schemas.openxmlformats.org/officeDocument/2006/relationships/image" Target="../media/image302.jpeg"/><Relationship Id="rId9" Type="http://schemas.openxmlformats.org/officeDocument/2006/relationships/image" Target="../media/image307.jpeg"/><Relationship Id="rId14" Type="http://schemas.openxmlformats.org/officeDocument/2006/relationships/image" Target="../media/image312.jpeg"/></Relationships>
</file>

<file path=ppt/slides/_rels/slide121.xml.rels><?xml version="1.0" encoding="UTF-8" standalone="yes"?>
<Relationships xmlns="http://schemas.openxmlformats.org/package/2006/relationships"><Relationship Id="rId8" Type="http://schemas.openxmlformats.org/officeDocument/2006/relationships/image" Target="../media/image317.jpeg"/><Relationship Id="rId3" Type="http://schemas.openxmlformats.org/officeDocument/2006/relationships/notesSlide" Target="../notesSlides/notesSlide121.xml"/><Relationship Id="rId7" Type="http://schemas.openxmlformats.org/officeDocument/2006/relationships/image" Target="../media/image316.png"/><Relationship Id="rId2" Type="http://schemas.openxmlformats.org/officeDocument/2006/relationships/slideLayout" Target="../slideLayouts/slideLayout165.xml"/><Relationship Id="rId1" Type="http://schemas.openxmlformats.org/officeDocument/2006/relationships/themeOverride" Target="../theme/themeOverride94.xml"/><Relationship Id="rId6" Type="http://schemas.openxmlformats.org/officeDocument/2006/relationships/image" Target="../media/image315.jpeg"/><Relationship Id="rId11" Type="http://schemas.openxmlformats.org/officeDocument/2006/relationships/image" Target="../media/image320.jpeg"/><Relationship Id="rId5" Type="http://schemas.openxmlformats.org/officeDocument/2006/relationships/image" Target="../media/image314.jpeg"/><Relationship Id="rId10" Type="http://schemas.openxmlformats.org/officeDocument/2006/relationships/image" Target="../media/image319.jpeg"/><Relationship Id="rId4" Type="http://schemas.openxmlformats.org/officeDocument/2006/relationships/image" Target="../media/image313.jpeg"/><Relationship Id="rId9" Type="http://schemas.openxmlformats.org/officeDocument/2006/relationships/image" Target="../media/image318.jpeg"/></Relationships>
</file>

<file path=ppt/slides/_rels/slide122.xml.rels><?xml version="1.0" encoding="UTF-8" standalone="yes"?>
<Relationships xmlns="http://schemas.openxmlformats.org/package/2006/relationships"><Relationship Id="rId8" Type="http://schemas.openxmlformats.org/officeDocument/2006/relationships/image" Target="../media/image325.jpeg"/><Relationship Id="rId13" Type="http://schemas.openxmlformats.org/officeDocument/2006/relationships/image" Target="../media/image330.jpeg"/><Relationship Id="rId18" Type="http://schemas.openxmlformats.org/officeDocument/2006/relationships/image" Target="../media/image335.jpeg"/><Relationship Id="rId26" Type="http://schemas.openxmlformats.org/officeDocument/2006/relationships/image" Target="../media/image343.jpeg"/><Relationship Id="rId3" Type="http://schemas.openxmlformats.org/officeDocument/2006/relationships/notesSlide" Target="../notesSlides/notesSlide122.xml"/><Relationship Id="rId21" Type="http://schemas.openxmlformats.org/officeDocument/2006/relationships/image" Target="../media/image338.jpeg"/><Relationship Id="rId7" Type="http://schemas.openxmlformats.org/officeDocument/2006/relationships/image" Target="../media/image324.jpeg"/><Relationship Id="rId12" Type="http://schemas.openxmlformats.org/officeDocument/2006/relationships/image" Target="../media/image329.jpeg"/><Relationship Id="rId17" Type="http://schemas.openxmlformats.org/officeDocument/2006/relationships/image" Target="../media/image334.jpeg"/><Relationship Id="rId25" Type="http://schemas.openxmlformats.org/officeDocument/2006/relationships/image" Target="../media/image342.jpeg"/><Relationship Id="rId2" Type="http://schemas.openxmlformats.org/officeDocument/2006/relationships/slideLayout" Target="../slideLayouts/slideLayout165.xml"/><Relationship Id="rId16" Type="http://schemas.openxmlformats.org/officeDocument/2006/relationships/image" Target="../media/image333.jpeg"/><Relationship Id="rId20" Type="http://schemas.openxmlformats.org/officeDocument/2006/relationships/image" Target="../media/image337.jpeg"/><Relationship Id="rId1" Type="http://schemas.openxmlformats.org/officeDocument/2006/relationships/themeOverride" Target="../theme/themeOverride95.xml"/><Relationship Id="rId6" Type="http://schemas.openxmlformats.org/officeDocument/2006/relationships/image" Target="../media/image323.jpeg"/><Relationship Id="rId11" Type="http://schemas.openxmlformats.org/officeDocument/2006/relationships/image" Target="../media/image328.png"/><Relationship Id="rId24" Type="http://schemas.openxmlformats.org/officeDocument/2006/relationships/image" Target="../media/image341.jpeg"/><Relationship Id="rId5" Type="http://schemas.openxmlformats.org/officeDocument/2006/relationships/image" Target="../media/image322.jpeg"/><Relationship Id="rId15" Type="http://schemas.openxmlformats.org/officeDocument/2006/relationships/image" Target="../media/image332.jpeg"/><Relationship Id="rId23" Type="http://schemas.openxmlformats.org/officeDocument/2006/relationships/image" Target="../media/image340.jpeg"/><Relationship Id="rId10" Type="http://schemas.openxmlformats.org/officeDocument/2006/relationships/image" Target="../media/image327.jpeg"/><Relationship Id="rId19" Type="http://schemas.openxmlformats.org/officeDocument/2006/relationships/image" Target="../media/image336.jpeg"/><Relationship Id="rId4" Type="http://schemas.openxmlformats.org/officeDocument/2006/relationships/image" Target="../media/image321.jpeg"/><Relationship Id="rId9" Type="http://schemas.openxmlformats.org/officeDocument/2006/relationships/image" Target="../media/image326.jpeg"/><Relationship Id="rId14" Type="http://schemas.openxmlformats.org/officeDocument/2006/relationships/image" Target="../media/image331.jpeg"/><Relationship Id="rId22" Type="http://schemas.openxmlformats.org/officeDocument/2006/relationships/image" Target="../media/image339.jpeg"/></Relationships>
</file>

<file path=ppt/slides/_rels/slide123.xml.rels><?xml version="1.0" encoding="UTF-8" standalone="yes"?>
<Relationships xmlns="http://schemas.openxmlformats.org/package/2006/relationships"><Relationship Id="rId8" Type="http://schemas.openxmlformats.org/officeDocument/2006/relationships/image" Target="../media/image348.jpeg"/><Relationship Id="rId3" Type="http://schemas.openxmlformats.org/officeDocument/2006/relationships/notesSlide" Target="../notesSlides/notesSlide123.xml"/><Relationship Id="rId7" Type="http://schemas.openxmlformats.org/officeDocument/2006/relationships/image" Target="../media/image347.jpeg"/><Relationship Id="rId2" Type="http://schemas.openxmlformats.org/officeDocument/2006/relationships/slideLayout" Target="../slideLayouts/slideLayout165.xml"/><Relationship Id="rId1" Type="http://schemas.openxmlformats.org/officeDocument/2006/relationships/themeOverride" Target="../theme/themeOverride96.xml"/><Relationship Id="rId6" Type="http://schemas.openxmlformats.org/officeDocument/2006/relationships/image" Target="../media/image346.jpeg"/><Relationship Id="rId5" Type="http://schemas.openxmlformats.org/officeDocument/2006/relationships/image" Target="../media/image345.jpeg"/><Relationship Id="rId4" Type="http://schemas.openxmlformats.org/officeDocument/2006/relationships/image" Target="../media/image344.jpe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165.xml"/><Relationship Id="rId1" Type="http://schemas.openxmlformats.org/officeDocument/2006/relationships/themeOverride" Target="../theme/themeOverride97.xml"/><Relationship Id="rId6" Type="http://schemas.openxmlformats.org/officeDocument/2006/relationships/image" Target="../media/image351.jpeg"/><Relationship Id="rId5" Type="http://schemas.openxmlformats.org/officeDocument/2006/relationships/image" Target="../media/image350.jpeg"/><Relationship Id="rId4" Type="http://schemas.openxmlformats.org/officeDocument/2006/relationships/image" Target="../media/image349.jpe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165.xml"/><Relationship Id="rId1" Type="http://schemas.openxmlformats.org/officeDocument/2006/relationships/themeOverride" Target="../theme/themeOverride98.xml"/><Relationship Id="rId4" Type="http://schemas.openxmlformats.org/officeDocument/2006/relationships/image" Target="../media/image352.jpe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170.xml"/><Relationship Id="rId1" Type="http://schemas.openxmlformats.org/officeDocument/2006/relationships/themeOverride" Target="../theme/themeOverride99.xml"/><Relationship Id="rId4" Type="http://schemas.openxmlformats.org/officeDocument/2006/relationships/image" Target="../media/image353.jpe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170.xml"/><Relationship Id="rId1" Type="http://schemas.openxmlformats.org/officeDocument/2006/relationships/themeOverride" Target="../theme/themeOverride100.xml"/><Relationship Id="rId6" Type="http://schemas.openxmlformats.org/officeDocument/2006/relationships/image" Target="../media/image356.jpeg"/><Relationship Id="rId5" Type="http://schemas.openxmlformats.org/officeDocument/2006/relationships/image" Target="../media/image355.jpeg"/><Relationship Id="rId4" Type="http://schemas.openxmlformats.org/officeDocument/2006/relationships/image" Target="../media/image354.jpe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165.xml"/><Relationship Id="rId1" Type="http://schemas.openxmlformats.org/officeDocument/2006/relationships/themeOverride" Target="../theme/themeOverride101.xml"/><Relationship Id="rId4" Type="http://schemas.openxmlformats.org/officeDocument/2006/relationships/image" Target="../media/image357.jpe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165.xml"/><Relationship Id="rId1" Type="http://schemas.openxmlformats.org/officeDocument/2006/relationships/themeOverride" Target="../theme/themeOverride102.xml"/><Relationship Id="rId4" Type="http://schemas.openxmlformats.org/officeDocument/2006/relationships/image" Target="../media/image35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5.xml"/><Relationship Id="rId1" Type="http://schemas.openxmlformats.org/officeDocument/2006/relationships/themeOverride" Target="../theme/themeOverride12.xml"/><Relationship Id="rId5" Type="http://schemas.openxmlformats.org/officeDocument/2006/relationships/image" Target="../media/image15.jpeg"/><Relationship Id="rId4" Type="http://schemas.openxmlformats.org/officeDocument/2006/relationships/image" Target="../media/image14.jpe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165.xml"/><Relationship Id="rId1" Type="http://schemas.openxmlformats.org/officeDocument/2006/relationships/themeOverride" Target="../theme/themeOverride103.xml"/><Relationship Id="rId4" Type="http://schemas.openxmlformats.org/officeDocument/2006/relationships/image" Target="../media/image359.jpeg"/></Relationships>
</file>

<file path=ppt/slides/_rels/slide131.xml.rels><?xml version="1.0" encoding="UTF-8" standalone="yes"?>
<Relationships xmlns="http://schemas.openxmlformats.org/package/2006/relationships"><Relationship Id="rId8" Type="http://schemas.openxmlformats.org/officeDocument/2006/relationships/image" Target="../media/image364.jpeg"/><Relationship Id="rId3" Type="http://schemas.openxmlformats.org/officeDocument/2006/relationships/notesSlide" Target="../notesSlides/notesSlide131.xml"/><Relationship Id="rId7" Type="http://schemas.openxmlformats.org/officeDocument/2006/relationships/image" Target="../media/image363.jpeg"/><Relationship Id="rId2" Type="http://schemas.openxmlformats.org/officeDocument/2006/relationships/slideLayout" Target="../slideLayouts/slideLayout165.xml"/><Relationship Id="rId1" Type="http://schemas.openxmlformats.org/officeDocument/2006/relationships/themeOverride" Target="../theme/themeOverride104.xml"/><Relationship Id="rId6" Type="http://schemas.openxmlformats.org/officeDocument/2006/relationships/image" Target="../media/image362.jpeg"/><Relationship Id="rId5" Type="http://schemas.openxmlformats.org/officeDocument/2006/relationships/image" Target="../media/image361.jpeg"/><Relationship Id="rId10" Type="http://schemas.openxmlformats.org/officeDocument/2006/relationships/image" Target="../media/image366.jpeg"/><Relationship Id="rId4" Type="http://schemas.openxmlformats.org/officeDocument/2006/relationships/image" Target="../media/image360.jpeg"/><Relationship Id="rId9" Type="http://schemas.openxmlformats.org/officeDocument/2006/relationships/image" Target="../media/image365.png"/></Relationships>
</file>

<file path=ppt/slides/_rels/slide132.xml.rels><?xml version="1.0" encoding="UTF-8" standalone="yes"?>
<Relationships xmlns="http://schemas.openxmlformats.org/package/2006/relationships"><Relationship Id="rId8" Type="http://schemas.openxmlformats.org/officeDocument/2006/relationships/image" Target="../media/image371.png"/><Relationship Id="rId3" Type="http://schemas.openxmlformats.org/officeDocument/2006/relationships/notesSlide" Target="../notesSlides/notesSlide132.xml"/><Relationship Id="rId7" Type="http://schemas.openxmlformats.org/officeDocument/2006/relationships/image" Target="../media/image370.png"/><Relationship Id="rId2" Type="http://schemas.openxmlformats.org/officeDocument/2006/relationships/slideLayout" Target="../slideLayouts/slideLayout165.xml"/><Relationship Id="rId1" Type="http://schemas.openxmlformats.org/officeDocument/2006/relationships/themeOverride" Target="../theme/themeOverride105.xml"/><Relationship Id="rId6" Type="http://schemas.openxmlformats.org/officeDocument/2006/relationships/image" Target="../media/image369.png"/><Relationship Id="rId5" Type="http://schemas.openxmlformats.org/officeDocument/2006/relationships/image" Target="../media/image368.png"/><Relationship Id="rId4" Type="http://schemas.openxmlformats.org/officeDocument/2006/relationships/image" Target="../media/image367.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7.xml"/><Relationship Id="rId1" Type="http://schemas.openxmlformats.org/officeDocument/2006/relationships/themeOverride" Target="../theme/themeOverride106.xml"/><Relationship Id="rId4" Type="http://schemas.openxmlformats.org/officeDocument/2006/relationships/image" Target="../media/image19.jpe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165.xml"/><Relationship Id="rId1" Type="http://schemas.openxmlformats.org/officeDocument/2006/relationships/themeOverride" Target="../theme/themeOverride107.xml"/><Relationship Id="rId5" Type="http://schemas.openxmlformats.org/officeDocument/2006/relationships/image" Target="../media/image372.png"/><Relationship Id="rId4" Type="http://schemas.openxmlformats.org/officeDocument/2006/relationships/image" Target="../media/image7.jpe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7" Type="http://schemas.openxmlformats.org/officeDocument/2006/relationships/image" Target="../media/image376.png"/><Relationship Id="rId2" Type="http://schemas.openxmlformats.org/officeDocument/2006/relationships/slideLayout" Target="../slideLayouts/slideLayout165.xml"/><Relationship Id="rId1" Type="http://schemas.openxmlformats.org/officeDocument/2006/relationships/themeOverride" Target="../theme/themeOverride108.xml"/><Relationship Id="rId6" Type="http://schemas.openxmlformats.org/officeDocument/2006/relationships/image" Target="../media/image375.jpeg"/><Relationship Id="rId5" Type="http://schemas.openxmlformats.org/officeDocument/2006/relationships/image" Target="../media/image374.jpeg"/><Relationship Id="rId4" Type="http://schemas.openxmlformats.org/officeDocument/2006/relationships/image" Target="../media/image373.jpe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7" Type="http://schemas.openxmlformats.org/officeDocument/2006/relationships/image" Target="../media/image380.jpeg"/><Relationship Id="rId2" Type="http://schemas.openxmlformats.org/officeDocument/2006/relationships/slideLayout" Target="../slideLayouts/slideLayout165.xml"/><Relationship Id="rId1" Type="http://schemas.openxmlformats.org/officeDocument/2006/relationships/themeOverride" Target="../theme/themeOverride109.xml"/><Relationship Id="rId6" Type="http://schemas.openxmlformats.org/officeDocument/2006/relationships/image" Target="../media/image379.jpeg"/><Relationship Id="rId5" Type="http://schemas.openxmlformats.org/officeDocument/2006/relationships/image" Target="../media/image378.jpeg"/><Relationship Id="rId4" Type="http://schemas.openxmlformats.org/officeDocument/2006/relationships/image" Target="../media/image377.jpe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7" Type="http://schemas.openxmlformats.org/officeDocument/2006/relationships/image" Target="../media/image383.png"/><Relationship Id="rId2" Type="http://schemas.openxmlformats.org/officeDocument/2006/relationships/slideLayout" Target="../slideLayouts/slideLayout6.xml"/><Relationship Id="rId1" Type="http://schemas.openxmlformats.org/officeDocument/2006/relationships/themeOverride" Target="../theme/themeOverride110.xml"/><Relationship Id="rId6" Type="http://schemas.openxmlformats.org/officeDocument/2006/relationships/image" Target="../media/image7.jpeg"/><Relationship Id="rId5" Type="http://schemas.openxmlformats.org/officeDocument/2006/relationships/image" Target="../media/image382.png"/><Relationship Id="rId4" Type="http://schemas.openxmlformats.org/officeDocument/2006/relationships/image" Target="../media/image381.pn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7.xml"/><Relationship Id="rId1" Type="http://schemas.openxmlformats.org/officeDocument/2006/relationships/themeOverride" Target="../theme/themeOverride111.xml"/><Relationship Id="rId4" Type="http://schemas.openxmlformats.org/officeDocument/2006/relationships/image" Target="../media/image384.jpe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165.xml"/><Relationship Id="rId1" Type="http://schemas.openxmlformats.org/officeDocument/2006/relationships/themeOverride" Target="../theme/themeOverride112.xml"/><Relationship Id="rId6" Type="http://schemas.openxmlformats.org/officeDocument/2006/relationships/image" Target="../media/image387.jpeg"/><Relationship Id="rId5" Type="http://schemas.openxmlformats.org/officeDocument/2006/relationships/image" Target="../media/image386.jpeg"/><Relationship Id="rId4" Type="http://schemas.openxmlformats.org/officeDocument/2006/relationships/image" Target="../media/image38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5.xml"/><Relationship Id="rId1" Type="http://schemas.openxmlformats.org/officeDocument/2006/relationships/themeOverride" Target="../theme/themeOverride13.xml"/><Relationship Id="rId4" Type="http://schemas.openxmlformats.org/officeDocument/2006/relationships/image" Target="../media/image16.jpe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165.xml"/><Relationship Id="rId1" Type="http://schemas.openxmlformats.org/officeDocument/2006/relationships/themeOverride" Target="../theme/themeOverride113.xml"/><Relationship Id="rId4" Type="http://schemas.openxmlformats.org/officeDocument/2006/relationships/image" Target="../media/image388.jpe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165.xml"/><Relationship Id="rId1" Type="http://schemas.openxmlformats.org/officeDocument/2006/relationships/themeOverride" Target="../theme/themeOverride114.xml"/><Relationship Id="rId6" Type="http://schemas.openxmlformats.org/officeDocument/2006/relationships/image" Target="../media/image391.jpeg"/><Relationship Id="rId5" Type="http://schemas.openxmlformats.org/officeDocument/2006/relationships/image" Target="../media/image390.jpeg"/><Relationship Id="rId4" Type="http://schemas.openxmlformats.org/officeDocument/2006/relationships/image" Target="../media/image389.pn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165.xml"/><Relationship Id="rId1" Type="http://schemas.openxmlformats.org/officeDocument/2006/relationships/themeOverride" Target="../theme/themeOverride115.xml"/><Relationship Id="rId4" Type="http://schemas.openxmlformats.org/officeDocument/2006/relationships/image" Target="../media/image392.jp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7.xml"/><Relationship Id="rId1" Type="http://schemas.openxmlformats.org/officeDocument/2006/relationships/themeOverride" Target="../theme/themeOverride116.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165.xml"/><Relationship Id="rId1" Type="http://schemas.openxmlformats.org/officeDocument/2006/relationships/themeOverride" Target="../theme/themeOverride117.xml"/><Relationship Id="rId5" Type="http://schemas.openxmlformats.org/officeDocument/2006/relationships/image" Target="../media/image394.png"/><Relationship Id="rId4" Type="http://schemas.openxmlformats.org/officeDocument/2006/relationships/image" Target="../media/image393.jpeg"/></Relationships>
</file>

<file path=ppt/slides/_rels/slide145.xml.rels><?xml version="1.0" encoding="UTF-8" standalone="yes"?>
<Relationships xmlns="http://schemas.openxmlformats.org/package/2006/relationships"><Relationship Id="rId8" Type="http://schemas.openxmlformats.org/officeDocument/2006/relationships/image" Target="../media/image399.jpeg"/><Relationship Id="rId3" Type="http://schemas.openxmlformats.org/officeDocument/2006/relationships/notesSlide" Target="../notesSlides/notesSlide145.xml"/><Relationship Id="rId7" Type="http://schemas.openxmlformats.org/officeDocument/2006/relationships/image" Target="../media/image398.jpeg"/><Relationship Id="rId2" Type="http://schemas.openxmlformats.org/officeDocument/2006/relationships/slideLayout" Target="../slideLayouts/slideLayout176.xml"/><Relationship Id="rId1" Type="http://schemas.openxmlformats.org/officeDocument/2006/relationships/themeOverride" Target="../theme/themeOverride118.xml"/><Relationship Id="rId6" Type="http://schemas.openxmlformats.org/officeDocument/2006/relationships/image" Target="../media/image397.jpeg"/><Relationship Id="rId11" Type="http://schemas.openxmlformats.org/officeDocument/2006/relationships/image" Target="../media/image402.jpeg"/><Relationship Id="rId5" Type="http://schemas.openxmlformats.org/officeDocument/2006/relationships/image" Target="../media/image396.png"/><Relationship Id="rId10" Type="http://schemas.openxmlformats.org/officeDocument/2006/relationships/image" Target="../media/image401.jpeg"/><Relationship Id="rId4" Type="http://schemas.openxmlformats.org/officeDocument/2006/relationships/image" Target="../media/image395.jpeg"/><Relationship Id="rId9" Type="http://schemas.openxmlformats.org/officeDocument/2006/relationships/image" Target="../media/image400.jpe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76.xml"/><Relationship Id="rId1" Type="http://schemas.openxmlformats.org/officeDocument/2006/relationships/themeOverride" Target="../theme/themeOverride119.xml"/><Relationship Id="rId4" Type="http://schemas.openxmlformats.org/officeDocument/2006/relationships/image" Target="../media/image403.jpe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220.xml"/><Relationship Id="rId1" Type="http://schemas.openxmlformats.org/officeDocument/2006/relationships/themeOverride" Target="../theme/themeOverride120.xml"/><Relationship Id="rId6" Type="http://schemas.openxmlformats.org/officeDocument/2006/relationships/image" Target="../media/image406.jpeg"/><Relationship Id="rId5" Type="http://schemas.openxmlformats.org/officeDocument/2006/relationships/image" Target="../media/image405.jpeg"/><Relationship Id="rId4" Type="http://schemas.openxmlformats.org/officeDocument/2006/relationships/image" Target="../media/image404.jpe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165.xml"/><Relationship Id="rId1" Type="http://schemas.openxmlformats.org/officeDocument/2006/relationships/themeOverride" Target="../theme/themeOverride121.xml"/><Relationship Id="rId4" Type="http://schemas.openxmlformats.org/officeDocument/2006/relationships/image" Target="../media/image407.pn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9.xml"/><Relationship Id="rId7" Type="http://schemas.openxmlformats.org/officeDocument/2006/relationships/image" Target="../media/image411.jpeg"/><Relationship Id="rId2" Type="http://schemas.openxmlformats.org/officeDocument/2006/relationships/slideLayout" Target="../slideLayouts/slideLayout165.xml"/><Relationship Id="rId1" Type="http://schemas.openxmlformats.org/officeDocument/2006/relationships/themeOverride" Target="../theme/themeOverride122.xml"/><Relationship Id="rId6" Type="http://schemas.openxmlformats.org/officeDocument/2006/relationships/image" Target="../media/image410.jpeg"/><Relationship Id="rId5" Type="http://schemas.openxmlformats.org/officeDocument/2006/relationships/image" Target="../media/image409.jpeg"/><Relationship Id="rId4" Type="http://schemas.openxmlformats.org/officeDocument/2006/relationships/image" Target="../media/image40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65.xml"/><Relationship Id="rId1" Type="http://schemas.openxmlformats.org/officeDocument/2006/relationships/themeOverride" Target="../theme/themeOverride14.xml"/><Relationship Id="rId4" Type="http://schemas.openxmlformats.org/officeDocument/2006/relationships/image" Target="../media/image17.jpeg"/></Relationships>
</file>

<file path=ppt/slides/_rels/slide150.xml.rels><?xml version="1.0" encoding="UTF-8" standalone="yes"?>
<Relationships xmlns="http://schemas.openxmlformats.org/package/2006/relationships"><Relationship Id="rId3" Type="http://schemas.openxmlformats.org/officeDocument/2006/relationships/image" Target="../media/image412.png"/><Relationship Id="rId2" Type="http://schemas.openxmlformats.org/officeDocument/2006/relationships/notesSlide" Target="../notesSlides/notesSlide150.xml"/><Relationship Id="rId1" Type="http://schemas.openxmlformats.org/officeDocument/2006/relationships/slideLayout" Target="../slideLayouts/slideLayout26.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165.xml"/><Relationship Id="rId1" Type="http://schemas.openxmlformats.org/officeDocument/2006/relationships/themeOverride" Target="../theme/themeOverride123.xml"/><Relationship Id="rId5" Type="http://schemas.openxmlformats.org/officeDocument/2006/relationships/image" Target="../media/image414.jpeg"/><Relationship Id="rId4" Type="http://schemas.openxmlformats.org/officeDocument/2006/relationships/image" Target="../media/image413.jpe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2.xml"/><Relationship Id="rId7" Type="http://schemas.openxmlformats.org/officeDocument/2006/relationships/image" Target="../media/image418.jpeg"/><Relationship Id="rId2" Type="http://schemas.openxmlformats.org/officeDocument/2006/relationships/slideLayout" Target="../slideLayouts/slideLayout165.xml"/><Relationship Id="rId1" Type="http://schemas.openxmlformats.org/officeDocument/2006/relationships/themeOverride" Target="../theme/themeOverride124.xml"/><Relationship Id="rId6" Type="http://schemas.openxmlformats.org/officeDocument/2006/relationships/image" Target="../media/image417.jpeg"/><Relationship Id="rId5" Type="http://schemas.openxmlformats.org/officeDocument/2006/relationships/image" Target="../media/image416.jpeg"/><Relationship Id="rId4" Type="http://schemas.openxmlformats.org/officeDocument/2006/relationships/image" Target="../media/image415.jpe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165.xml"/><Relationship Id="rId1" Type="http://schemas.openxmlformats.org/officeDocument/2006/relationships/themeOverride" Target="../theme/themeOverride125.xml"/><Relationship Id="rId5" Type="http://schemas.openxmlformats.org/officeDocument/2006/relationships/image" Target="../media/image420.jpeg"/><Relationship Id="rId4" Type="http://schemas.openxmlformats.org/officeDocument/2006/relationships/image" Target="../media/image419.jpe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165.xml"/><Relationship Id="rId1" Type="http://schemas.openxmlformats.org/officeDocument/2006/relationships/themeOverride" Target="../theme/themeOverride126.xml"/><Relationship Id="rId4" Type="http://schemas.openxmlformats.org/officeDocument/2006/relationships/image" Target="../media/image421.jpeg"/></Relationships>
</file>

<file path=ppt/slides/_rels/slide155.xml.rels><?xml version="1.0" encoding="UTF-8" standalone="yes"?>
<Relationships xmlns="http://schemas.openxmlformats.org/package/2006/relationships"><Relationship Id="rId8" Type="http://schemas.openxmlformats.org/officeDocument/2006/relationships/image" Target="../media/image426.jpeg"/><Relationship Id="rId3" Type="http://schemas.openxmlformats.org/officeDocument/2006/relationships/notesSlide" Target="../notesSlides/notesSlide155.xml"/><Relationship Id="rId7" Type="http://schemas.openxmlformats.org/officeDocument/2006/relationships/image" Target="../media/image425.jpeg"/><Relationship Id="rId12" Type="http://schemas.openxmlformats.org/officeDocument/2006/relationships/image" Target="../media/image430.png"/><Relationship Id="rId2" Type="http://schemas.openxmlformats.org/officeDocument/2006/relationships/slideLayout" Target="../slideLayouts/slideLayout165.xml"/><Relationship Id="rId1" Type="http://schemas.openxmlformats.org/officeDocument/2006/relationships/themeOverride" Target="../theme/themeOverride127.xml"/><Relationship Id="rId6" Type="http://schemas.openxmlformats.org/officeDocument/2006/relationships/image" Target="../media/image424.jpeg"/><Relationship Id="rId11" Type="http://schemas.openxmlformats.org/officeDocument/2006/relationships/image" Target="../media/image429.jpeg"/><Relationship Id="rId5" Type="http://schemas.openxmlformats.org/officeDocument/2006/relationships/image" Target="../media/image423.png"/><Relationship Id="rId10" Type="http://schemas.openxmlformats.org/officeDocument/2006/relationships/image" Target="../media/image428.jpeg"/><Relationship Id="rId4" Type="http://schemas.openxmlformats.org/officeDocument/2006/relationships/image" Target="../media/image422.png"/><Relationship Id="rId9" Type="http://schemas.openxmlformats.org/officeDocument/2006/relationships/image" Target="../media/image427.jpeg"/></Relationships>
</file>

<file path=ppt/slides/_rels/slide156.xml.rels><?xml version="1.0" encoding="UTF-8" standalone="yes"?>
<Relationships xmlns="http://schemas.openxmlformats.org/package/2006/relationships"><Relationship Id="rId8" Type="http://schemas.openxmlformats.org/officeDocument/2006/relationships/image" Target="../media/image435.jpeg"/><Relationship Id="rId3" Type="http://schemas.openxmlformats.org/officeDocument/2006/relationships/notesSlide" Target="../notesSlides/notesSlide156.xml"/><Relationship Id="rId7" Type="http://schemas.openxmlformats.org/officeDocument/2006/relationships/image" Target="../media/image434.jpeg"/><Relationship Id="rId2" Type="http://schemas.openxmlformats.org/officeDocument/2006/relationships/slideLayout" Target="../slideLayouts/slideLayout165.xml"/><Relationship Id="rId1" Type="http://schemas.openxmlformats.org/officeDocument/2006/relationships/themeOverride" Target="../theme/themeOverride128.xml"/><Relationship Id="rId6" Type="http://schemas.openxmlformats.org/officeDocument/2006/relationships/image" Target="../media/image433.jpeg"/><Relationship Id="rId5" Type="http://schemas.openxmlformats.org/officeDocument/2006/relationships/image" Target="../media/image432.png"/><Relationship Id="rId4" Type="http://schemas.openxmlformats.org/officeDocument/2006/relationships/image" Target="../media/image431.jpeg"/><Relationship Id="rId9" Type="http://schemas.openxmlformats.org/officeDocument/2006/relationships/image" Target="../media/image436.png"/></Relationships>
</file>

<file path=ppt/slides/_rels/slide157.xml.rels><?xml version="1.0" encoding="UTF-8" standalone="yes"?>
<Relationships xmlns="http://schemas.openxmlformats.org/package/2006/relationships"><Relationship Id="rId3" Type="http://schemas.openxmlformats.org/officeDocument/2006/relationships/image" Target="../media/image437.jpeg"/><Relationship Id="rId2" Type="http://schemas.openxmlformats.org/officeDocument/2006/relationships/notesSlide" Target="../notesSlides/notesSlide157.xml"/><Relationship Id="rId1" Type="http://schemas.openxmlformats.org/officeDocument/2006/relationships/slideLayout" Target="../slideLayouts/slideLayout160.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176.xml"/><Relationship Id="rId1" Type="http://schemas.openxmlformats.org/officeDocument/2006/relationships/themeOverride" Target="../theme/themeOverride129.xml"/><Relationship Id="rId6" Type="http://schemas.openxmlformats.org/officeDocument/2006/relationships/image" Target="../media/image440.jpeg"/><Relationship Id="rId5" Type="http://schemas.openxmlformats.org/officeDocument/2006/relationships/image" Target="../media/image439.jpeg"/><Relationship Id="rId4" Type="http://schemas.openxmlformats.org/officeDocument/2006/relationships/image" Target="../media/image438.jpe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9.xml"/><Relationship Id="rId7" Type="http://schemas.openxmlformats.org/officeDocument/2006/relationships/image" Target="../media/image444.jpeg"/><Relationship Id="rId2" Type="http://schemas.openxmlformats.org/officeDocument/2006/relationships/slideLayout" Target="../slideLayouts/slideLayout165.xml"/><Relationship Id="rId1" Type="http://schemas.openxmlformats.org/officeDocument/2006/relationships/themeOverride" Target="../theme/themeOverride130.xml"/><Relationship Id="rId6" Type="http://schemas.openxmlformats.org/officeDocument/2006/relationships/image" Target="../media/image443.jpeg"/><Relationship Id="rId5" Type="http://schemas.openxmlformats.org/officeDocument/2006/relationships/image" Target="../media/image442.jpeg"/><Relationship Id="rId4" Type="http://schemas.openxmlformats.org/officeDocument/2006/relationships/image" Target="../media/image44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65.xml"/><Relationship Id="rId1" Type="http://schemas.openxmlformats.org/officeDocument/2006/relationships/themeOverride" Target="../theme/themeOverride15.xml"/><Relationship Id="rId4" Type="http://schemas.openxmlformats.org/officeDocument/2006/relationships/image" Target="../media/image18.jpe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176.xml"/><Relationship Id="rId1" Type="http://schemas.openxmlformats.org/officeDocument/2006/relationships/themeOverride" Target="../theme/themeOverride131.xml"/><Relationship Id="rId5" Type="http://schemas.openxmlformats.org/officeDocument/2006/relationships/image" Target="../media/image446.jpeg"/><Relationship Id="rId4" Type="http://schemas.openxmlformats.org/officeDocument/2006/relationships/image" Target="../media/image445.jpe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165.xml"/><Relationship Id="rId1" Type="http://schemas.openxmlformats.org/officeDocument/2006/relationships/themeOverride" Target="../theme/themeOverride132.xml"/><Relationship Id="rId6" Type="http://schemas.openxmlformats.org/officeDocument/2006/relationships/image" Target="../media/image449.jpeg"/><Relationship Id="rId5" Type="http://schemas.openxmlformats.org/officeDocument/2006/relationships/image" Target="../media/image448.jpeg"/><Relationship Id="rId4" Type="http://schemas.openxmlformats.org/officeDocument/2006/relationships/image" Target="../media/image447.jpeg"/></Relationships>
</file>

<file path=ppt/slides/_rels/slide162.xml.rels><?xml version="1.0" encoding="UTF-8" standalone="yes"?>
<Relationships xmlns="http://schemas.openxmlformats.org/package/2006/relationships"><Relationship Id="rId8" Type="http://schemas.openxmlformats.org/officeDocument/2006/relationships/image" Target="../media/image454.png"/><Relationship Id="rId3" Type="http://schemas.openxmlformats.org/officeDocument/2006/relationships/notesSlide" Target="../notesSlides/notesSlide162.xml"/><Relationship Id="rId7" Type="http://schemas.openxmlformats.org/officeDocument/2006/relationships/image" Target="../media/image453.jpeg"/><Relationship Id="rId2" Type="http://schemas.openxmlformats.org/officeDocument/2006/relationships/slideLayout" Target="../slideLayouts/slideLayout165.xml"/><Relationship Id="rId1" Type="http://schemas.openxmlformats.org/officeDocument/2006/relationships/themeOverride" Target="../theme/themeOverride133.xml"/><Relationship Id="rId6" Type="http://schemas.openxmlformats.org/officeDocument/2006/relationships/image" Target="../media/image452.png"/><Relationship Id="rId5" Type="http://schemas.openxmlformats.org/officeDocument/2006/relationships/image" Target="../media/image451.png"/><Relationship Id="rId4" Type="http://schemas.openxmlformats.org/officeDocument/2006/relationships/image" Target="../media/image450.jpeg"/><Relationship Id="rId9" Type="http://schemas.openxmlformats.org/officeDocument/2006/relationships/image" Target="../media/image455.png"/></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3.xml"/><Relationship Id="rId7" Type="http://schemas.openxmlformats.org/officeDocument/2006/relationships/image" Target="../media/image459.jpeg"/><Relationship Id="rId2" Type="http://schemas.openxmlformats.org/officeDocument/2006/relationships/slideLayout" Target="../slideLayouts/slideLayout165.xml"/><Relationship Id="rId1" Type="http://schemas.openxmlformats.org/officeDocument/2006/relationships/themeOverride" Target="../theme/themeOverride134.xml"/><Relationship Id="rId6" Type="http://schemas.openxmlformats.org/officeDocument/2006/relationships/image" Target="../media/image458.jpeg"/><Relationship Id="rId5" Type="http://schemas.openxmlformats.org/officeDocument/2006/relationships/image" Target="../media/image457.jpeg"/><Relationship Id="rId4" Type="http://schemas.openxmlformats.org/officeDocument/2006/relationships/image" Target="../media/image456.jpeg"/></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165.xml"/><Relationship Id="rId1" Type="http://schemas.openxmlformats.org/officeDocument/2006/relationships/themeOverride" Target="../theme/themeOverride135.xml"/><Relationship Id="rId4" Type="http://schemas.openxmlformats.org/officeDocument/2006/relationships/image" Target="../media/image460.jpeg"/></Relationships>
</file>

<file path=ppt/slides/_rels/slide165.xml.rels><?xml version="1.0" encoding="UTF-8" standalone="yes"?>
<Relationships xmlns="http://schemas.openxmlformats.org/package/2006/relationships"><Relationship Id="rId8" Type="http://schemas.openxmlformats.org/officeDocument/2006/relationships/image" Target="../media/image465.jpeg"/><Relationship Id="rId3" Type="http://schemas.openxmlformats.org/officeDocument/2006/relationships/notesSlide" Target="../notesSlides/notesSlide165.xml"/><Relationship Id="rId7" Type="http://schemas.openxmlformats.org/officeDocument/2006/relationships/image" Target="../media/image464.jpeg"/><Relationship Id="rId2" Type="http://schemas.openxmlformats.org/officeDocument/2006/relationships/slideLayout" Target="../slideLayouts/slideLayout165.xml"/><Relationship Id="rId1" Type="http://schemas.openxmlformats.org/officeDocument/2006/relationships/themeOverride" Target="../theme/themeOverride136.xml"/><Relationship Id="rId6" Type="http://schemas.openxmlformats.org/officeDocument/2006/relationships/image" Target="../media/image463.jpeg"/><Relationship Id="rId5" Type="http://schemas.openxmlformats.org/officeDocument/2006/relationships/image" Target="../media/image462.jpeg"/><Relationship Id="rId10" Type="http://schemas.openxmlformats.org/officeDocument/2006/relationships/image" Target="../media/image467.jpeg"/><Relationship Id="rId4" Type="http://schemas.openxmlformats.org/officeDocument/2006/relationships/image" Target="../media/image461.jpeg"/><Relationship Id="rId9" Type="http://schemas.openxmlformats.org/officeDocument/2006/relationships/image" Target="../media/image466.jpeg"/></Relationships>
</file>

<file path=ppt/slides/_rels/slide166.xml.rels><?xml version="1.0" encoding="UTF-8" standalone="yes"?>
<Relationships xmlns="http://schemas.openxmlformats.org/package/2006/relationships"><Relationship Id="rId8" Type="http://schemas.openxmlformats.org/officeDocument/2006/relationships/image" Target="../media/image472.jpeg"/><Relationship Id="rId3" Type="http://schemas.openxmlformats.org/officeDocument/2006/relationships/notesSlide" Target="../notesSlides/notesSlide166.xml"/><Relationship Id="rId7" Type="http://schemas.openxmlformats.org/officeDocument/2006/relationships/image" Target="../media/image471.png"/><Relationship Id="rId12" Type="http://schemas.openxmlformats.org/officeDocument/2006/relationships/image" Target="../media/image476.jpeg"/><Relationship Id="rId2" Type="http://schemas.openxmlformats.org/officeDocument/2006/relationships/slideLayout" Target="../slideLayouts/slideLayout165.xml"/><Relationship Id="rId1" Type="http://schemas.openxmlformats.org/officeDocument/2006/relationships/themeOverride" Target="../theme/themeOverride137.xml"/><Relationship Id="rId6" Type="http://schemas.openxmlformats.org/officeDocument/2006/relationships/image" Target="../media/image470.jpeg"/><Relationship Id="rId11" Type="http://schemas.openxmlformats.org/officeDocument/2006/relationships/image" Target="../media/image475.jpeg"/><Relationship Id="rId5" Type="http://schemas.openxmlformats.org/officeDocument/2006/relationships/image" Target="../media/image469.jpeg"/><Relationship Id="rId10" Type="http://schemas.openxmlformats.org/officeDocument/2006/relationships/image" Target="../media/image474.jpeg"/><Relationship Id="rId4" Type="http://schemas.openxmlformats.org/officeDocument/2006/relationships/image" Target="../media/image468.jpeg"/><Relationship Id="rId9" Type="http://schemas.openxmlformats.org/officeDocument/2006/relationships/image" Target="../media/image473.jpeg"/></Relationships>
</file>

<file path=ppt/slides/_rels/slide167.xml.rels><?xml version="1.0" encoding="UTF-8" standalone="yes"?>
<Relationships xmlns="http://schemas.openxmlformats.org/package/2006/relationships"><Relationship Id="rId8" Type="http://schemas.openxmlformats.org/officeDocument/2006/relationships/image" Target="../media/image481.jpeg"/><Relationship Id="rId3" Type="http://schemas.openxmlformats.org/officeDocument/2006/relationships/notesSlide" Target="../notesSlides/notesSlide167.xml"/><Relationship Id="rId7" Type="http://schemas.openxmlformats.org/officeDocument/2006/relationships/image" Target="../media/image480.png"/><Relationship Id="rId2" Type="http://schemas.openxmlformats.org/officeDocument/2006/relationships/slideLayout" Target="../slideLayouts/slideLayout165.xml"/><Relationship Id="rId1" Type="http://schemas.openxmlformats.org/officeDocument/2006/relationships/themeOverride" Target="../theme/themeOverride138.xml"/><Relationship Id="rId6" Type="http://schemas.openxmlformats.org/officeDocument/2006/relationships/image" Target="../media/image479.png"/><Relationship Id="rId5" Type="http://schemas.openxmlformats.org/officeDocument/2006/relationships/image" Target="../media/image478.jpeg"/><Relationship Id="rId4" Type="http://schemas.openxmlformats.org/officeDocument/2006/relationships/image" Target="../media/image477.png"/></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8.xml"/><Relationship Id="rId7" Type="http://schemas.openxmlformats.org/officeDocument/2006/relationships/image" Target="../media/image485.jpeg"/><Relationship Id="rId2" Type="http://schemas.openxmlformats.org/officeDocument/2006/relationships/slideLayout" Target="../slideLayouts/slideLayout165.xml"/><Relationship Id="rId1" Type="http://schemas.openxmlformats.org/officeDocument/2006/relationships/themeOverride" Target="../theme/themeOverride139.xml"/><Relationship Id="rId6" Type="http://schemas.openxmlformats.org/officeDocument/2006/relationships/image" Target="../media/image484.jpeg"/><Relationship Id="rId5" Type="http://schemas.openxmlformats.org/officeDocument/2006/relationships/image" Target="../media/image483.jpeg"/><Relationship Id="rId4" Type="http://schemas.openxmlformats.org/officeDocument/2006/relationships/image" Target="../media/image482.jpeg"/></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165.xml"/><Relationship Id="rId1" Type="http://schemas.openxmlformats.org/officeDocument/2006/relationships/themeOverride" Target="../theme/themeOverride140.xml"/><Relationship Id="rId5" Type="http://schemas.openxmlformats.org/officeDocument/2006/relationships/image" Target="../media/image487.jpeg"/><Relationship Id="rId4" Type="http://schemas.openxmlformats.org/officeDocument/2006/relationships/image" Target="../media/image486.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165.xml"/><Relationship Id="rId1" Type="http://schemas.openxmlformats.org/officeDocument/2006/relationships/themeOverride" Target="../theme/themeOverride141.xml"/><Relationship Id="rId4" Type="http://schemas.openxmlformats.org/officeDocument/2006/relationships/image" Target="../media/image488.jpeg"/></Relationships>
</file>

<file path=ppt/slides/_rels/slide171.xml.rels><?xml version="1.0" encoding="UTF-8" standalone="yes"?>
<Relationships xmlns="http://schemas.openxmlformats.org/package/2006/relationships"><Relationship Id="rId3" Type="http://schemas.openxmlformats.org/officeDocument/2006/relationships/image" Target="../media/image489.png"/><Relationship Id="rId2" Type="http://schemas.openxmlformats.org/officeDocument/2006/relationships/notesSlide" Target="../notesSlides/notesSlide171.xml"/><Relationship Id="rId1" Type="http://schemas.openxmlformats.org/officeDocument/2006/relationships/slideLayout" Target="../slideLayouts/slideLayout275.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7.xml"/><Relationship Id="rId1" Type="http://schemas.openxmlformats.org/officeDocument/2006/relationships/themeOverride" Target="../theme/themeOverride142.xml"/><Relationship Id="rId5" Type="http://schemas.openxmlformats.org/officeDocument/2006/relationships/image" Target="../media/image491.jpeg"/><Relationship Id="rId4" Type="http://schemas.openxmlformats.org/officeDocument/2006/relationships/image" Target="../media/image490.png"/></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165.xml"/><Relationship Id="rId1" Type="http://schemas.openxmlformats.org/officeDocument/2006/relationships/themeOverride" Target="../theme/themeOverride143.xml"/><Relationship Id="rId4" Type="http://schemas.openxmlformats.org/officeDocument/2006/relationships/image" Target="../media/image492.jpeg"/></Relationships>
</file>

<file path=ppt/slides/_rels/slide174.xml.rels><?xml version="1.0" encoding="UTF-8" standalone="yes"?>
<Relationships xmlns="http://schemas.openxmlformats.org/package/2006/relationships"><Relationship Id="rId8" Type="http://schemas.openxmlformats.org/officeDocument/2006/relationships/image" Target="../media/image497.jpeg"/><Relationship Id="rId3" Type="http://schemas.openxmlformats.org/officeDocument/2006/relationships/notesSlide" Target="../notesSlides/notesSlide174.xml"/><Relationship Id="rId7" Type="http://schemas.openxmlformats.org/officeDocument/2006/relationships/image" Target="../media/image496.png"/><Relationship Id="rId2" Type="http://schemas.openxmlformats.org/officeDocument/2006/relationships/slideLayout" Target="../slideLayouts/slideLayout165.xml"/><Relationship Id="rId1" Type="http://schemas.openxmlformats.org/officeDocument/2006/relationships/themeOverride" Target="../theme/themeOverride144.xml"/><Relationship Id="rId6" Type="http://schemas.openxmlformats.org/officeDocument/2006/relationships/image" Target="../media/image495.jpeg"/><Relationship Id="rId5" Type="http://schemas.openxmlformats.org/officeDocument/2006/relationships/image" Target="../media/image494.jpeg"/><Relationship Id="rId4" Type="http://schemas.openxmlformats.org/officeDocument/2006/relationships/image" Target="../media/image493.jpeg"/><Relationship Id="rId9" Type="http://schemas.openxmlformats.org/officeDocument/2006/relationships/image" Target="../media/image498.jpe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56.xml"/><Relationship Id="rId1" Type="http://schemas.openxmlformats.org/officeDocument/2006/relationships/themeOverride" Target="../theme/themeOverride145.xml"/></Relationships>
</file>

<file path=ppt/slides/_rels/slide176.xml.rels><?xml version="1.0" encoding="UTF-8" standalone="yes"?>
<Relationships xmlns="http://schemas.openxmlformats.org/package/2006/relationships"><Relationship Id="rId8" Type="http://schemas.openxmlformats.org/officeDocument/2006/relationships/image" Target="../media/image501.jpeg"/><Relationship Id="rId13" Type="http://schemas.openxmlformats.org/officeDocument/2006/relationships/image" Target="../media/image506.png"/><Relationship Id="rId3" Type="http://schemas.openxmlformats.org/officeDocument/2006/relationships/notesSlide" Target="../notesSlides/notesSlide176.xml"/><Relationship Id="rId7" Type="http://schemas.openxmlformats.org/officeDocument/2006/relationships/image" Target="../media/image30.png"/><Relationship Id="rId12" Type="http://schemas.openxmlformats.org/officeDocument/2006/relationships/image" Target="../media/image505.jpeg"/><Relationship Id="rId2" Type="http://schemas.openxmlformats.org/officeDocument/2006/relationships/slideLayout" Target="../slideLayouts/slideLayout121.xml"/><Relationship Id="rId1" Type="http://schemas.openxmlformats.org/officeDocument/2006/relationships/themeOverride" Target="../theme/themeOverride146.xml"/><Relationship Id="rId6" Type="http://schemas.openxmlformats.org/officeDocument/2006/relationships/image" Target="../media/image500.png"/><Relationship Id="rId11" Type="http://schemas.openxmlformats.org/officeDocument/2006/relationships/image" Target="../media/image504.png"/><Relationship Id="rId5" Type="http://schemas.openxmlformats.org/officeDocument/2006/relationships/image" Target="../media/image499.png"/><Relationship Id="rId15" Type="http://schemas.openxmlformats.org/officeDocument/2006/relationships/image" Target="../media/image508.png"/><Relationship Id="rId10" Type="http://schemas.openxmlformats.org/officeDocument/2006/relationships/image" Target="../media/image503.png"/><Relationship Id="rId4" Type="http://schemas.openxmlformats.org/officeDocument/2006/relationships/image" Target="../media/image7.jpeg"/><Relationship Id="rId9" Type="http://schemas.openxmlformats.org/officeDocument/2006/relationships/image" Target="../media/image502.png"/><Relationship Id="rId14" Type="http://schemas.openxmlformats.org/officeDocument/2006/relationships/image" Target="../media/image507.jpeg"/></Relationships>
</file>

<file path=ppt/slides/_rels/slide177.xml.rels><?xml version="1.0" encoding="UTF-8" standalone="yes"?>
<Relationships xmlns="http://schemas.openxmlformats.org/package/2006/relationships"><Relationship Id="rId8" Type="http://schemas.openxmlformats.org/officeDocument/2006/relationships/image" Target="../media/image500.png"/><Relationship Id="rId3" Type="http://schemas.openxmlformats.org/officeDocument/2006/relationships/notesSlide" Target="../notesSlides/notesSlide177.xml"/><Relationship Id="rId7" Type="http://schemas.openxmlformats.org/officeDocument/2006/relationships/image" Target="../media/image512.png"/><Relationship Id="rId2" Type="http://schemas.openxmlformats.org/officeDocument/2006/relationships/slideLayout" Target="../slideLayouts/slideLayout256.xml"/><Relationship Id="rId1" Type="http://schemas.openxmlformats.org/officeDocument/2006/relationships/themeOverride" Target="../theme/themeOverride147.xml"/><Relationship Id="rId6" Type="http://schemas.openxmlformats.org/officeDocument/2006/relationships/image" Target="../media/image511.png"/><Relationship Id="rId5" Type="http://schemas.openxmlformats.org/officeDocument/2006/relationships/image" Target="../media/image510.jpeg"/><Relationship Id="rId4" Type="http://schemas.openxmlformats.org/officeDocument/2006/relationships/image" Target="../media/image509.png"/><Relationship Id="rId9" Type="http://schemas.openxmlformats.org/officeDocument/2006/relationships/image" Target="../media/image505.jpeg"/></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165.xml"/><Relationship Id="rId1" Type="http://schemas.openxmlformats.org/officeDocument/2006/relationships/themeOverride" Target="../theme/themeOverride148.xml"/><Relationship Id="rId5" Type="http://schemas.openxmlformats.org/officeDocument/2006/relationships/image" Target="../media/image514.png"/><Relationship Id="rId4" Type="http://schemas.openxmlformats.org/officeDocument/2006/relationships/image" Target="../media/image513.pn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2.xml"/><Relationship Id="rId1" Type="http://schemas.openxmlformats.org/officeDocument/2006/relationships/themeOverride" Target="../theme/themeOverride149.xml"/><Relationship Id="rId5" Type="http://schemas.openxmlformats.org/officeDocument/2006/relationships/image" Target="../media/image51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65.xml"/><Relationship Id="rId1" Type="http://schemas.openxmlformats.org/officeDocument/2006/relationships/themeOverride" Target="../theme/themeOverride16.xml"/><Relationship Id="rId4" Type="http://schemas.openxmlformats.org/officeDocument/2006/relationships/image" Target="../media/image20.png"/></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7.xml"/><Relationship Id="rId1" Type="http://schemas.openxmlformats.org/officeDocument/2006/relationships/themeOverride" Target="../theme/themeOverride150.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165.xml"/><Relationship Id="rId1" Type="http://schemas.openxmlformats.org/officeDocument/2006/relationships/themeOverride" Target="../theme/themeOverride151.xml"/><Relationship Id="rId5" Type="http://schemas.openxmlformats.org/officeDocument/2006/relationships/image" Target="../media/image516.png"/><Relationship Id="rId4" Type="http://schemas.openxmlformats.org/officeDocument/2006/relationships/hyperlink" Target="http://www.goodreads.ca/wordpress/wp-content/uploads/2008/10/kwave.png" TargetMode="Externa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165.xml"/><Relationship Id="rId1" Type="http://schemas.openxmlformats.org/officeDocument/2006/relationships/themeOverride" Target="../theme/themeOverride152.xml"/><Relationship Id="rId5" Type="http://schemas.openxmlformats.org/officeDocument/2006/relationships/image" Target="../media/image518.png"/><Relationship Id="rId4" Type="http://schemas.openxmlformats.org/officeDocument/2006/relationships/image" Target="../media/image517.jpeg"/></Relationships>
</file>

<file path=ppt/slides/_rels/slide183.xml.rels><?xml version="1.0" encoding="UTF-8" standalone="yes"?>
<Relationships xmlns="http://schemas.openxmlformats.org/package/2006/relationships"><Relationship Id="rId3" Type="http://schemas.openxmlformats.org/officeDocument/2006/relationships/image" Target="../media/image519.jpeg"/><Relationship Id="rId2" Type="http://schemas.openxmlformats.org/officeDocument/2006/relationships/notesSlide" Target="../notesSlides/notesSlide183.xml"/><Relationship Id="rId1" Type="http://schemas.openxmlformats.org/officeDocument/2006/relationships/slideLayout" Target="../slideLayouts/slideLayout102.xml"/><Relationship Id="rId6" Type="http://schemas.openxmlformats.org/officeDocument/2006/relationships/image" Target="../media/image521.jpeg"/><Relationship Id="rId5" Type="http://schemas.openxmlformats.org/officeDocument/2006/relationships/image" Target="../media/image520.jpeg"/><Relationship Id="rId4" Type="http://schemas.openxmlformats.org/officeDocument/2006/relationships/image" Target="../media/image501.jpeg"/></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7.xml"/><Relationship Id="rId1" Type="http://schemas.openxmlformats.org/officeDocument/2006/relationships/themeOverride" Target="../theme/themeOverride153.xml"/><Relationship Id="rId4" Type="http://schemas.openxmlformats.org/officeDocument/2006/relationships/image" Target="../media/image522.jpe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7.xml"/><Relationship Id="rId1" Type="http://schemas.openxmlformats.org/officeDocument/2006/relationships/themeOverride" Target="../theme/themeOverride154.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165.xml"/><Relationship Id="rId1" Type="http://schemas.openxmlformats.org/officeDocument/2006/relationships/themeOverride" Target="../theme/themeOverride155.xml"/><Relationship Id="rId5" Type="http://schemas.openxmlformats.org/officeDocument/2006/relationships/image" Target="../media/image524.jpeg"/><Relationship Id="rId4" Type="http://schemas.openxmlformats.org/officeDocument/2006/relationships/image" Target="../media/image523.jpe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165.xml"/><Relationship Id="rId1" Type="http://schemas.openxmlformats.org/officeDocument/2006/relationships/themeOverride" Target="../theme/themeOverride156.xml"/><Relationship Id="rId4" Type="http://schemas.openxmlformats.org/officeDocument/2006/relationships/image" Target="../media/image525.jpeg"/></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64.xml"/><Relationship Id="rId1" Type="http://schemas.openxmlformats.org/officeDocument/2006/relationships/themeOverride" Target="../theme/themeOverride157.xml"/><Relationship Id="rId4" Type="http://schemas.openxmlformats.org/officeDocument/2006/relationships/image" Target="../media/image526.png"/></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165.xml"/><Relationship Id="rId1" Type="http://schemas.openxmlformats.org/officeDocument/2006/relationships/themeOverride" Target="../theme/themeOverride158.xml"/><Relationship Id="rId4" Type="http://schemas.openxmlformats.org/officeDocument/2006/relationships/image" Target="../media/image52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60.xml"/><Relationship Id="rId1" Type="http://schemas.openxmlformats.org/officeDocument/2006/relationships/themeOverride" Target="../theme/themeOverride17.xml"/><Relationship Id="rId5" Type="http://schemas.openxmlformats.org/officeDocument/2006/relationships/image" Target="../media/image22.png"/><Relationship Id="rId4" Type="http://schemas.openxmlformats.org/officeDocument/2006/relationships/image" Target="../media/image21.jpeg"/></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6.xml"/><Relationship Id="rId1" Type="http://schemas.openxmlformats.org/officeDocument/2006/relationships/themeOverride" Target="../theme/themeOverride159.xml"/></Relationships>
</file>

<file path=ppt/slides/_rels/slide191.xml.rels><?xml version="1.0" encoding="UTF-8" standalone="yes"?>
<Relationships xmlns="http://schemas.openxmlformats.org/package/2006/relationships"><Relationship Id="rId3" Type="http://schemas.openxmlformats.org/officeDocument/2006/relationships/image" Target="../media/image528.jpeg"/><Relationship Id="rId2" Type="http://schemas.openxmlformats.org/officeDocument/2006/relationships/notesSlide" Target="../notesSlides/notesSlide191.xml"/><Relationship Id="rId1" Type="http://schemas.openxmlformats.org/officeDocument/2006/relationships/slideLayout" Target="../slideLayouts/slideLayout45.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7.xml"/><Relationship Id="rId1" Type="http://schemas.openxmlformats.org/officeDocument/2006/relationships/themeOverride" Target="../theme/themeOverride160.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175.xml"/><Relationship Id="rId1" Type="http://schemas.openxmlformats.org/officeDocument/2006/relationships/themeOverride" Target="../theme/themeOverride161.xml"/><Relationship Id="rId6" Type="http://schemas.openxmlformats.org/officeDocument/2006/relationships/image" Target="../media/image531.png"/><Relationship Id="rId5" Type="http://schemas.openxmlformats.org/officeDocument/2006/relationships/image" Target="../media/image530.png"/><Relationship Id="rId4" Type="http://schemas.openxmlformats.org/officeDocument/2006/relationships/image" Target="../media/image529.pn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165.xml"/><Relationship Id="rId1" Type="http://schemas.openxmlformats.org/officeDocument/2006/relationships/themeOverride" Target="../theme/themeOverride162.xml"/><Relationship Id="rId6" Type="http://schemas.openxmlformats.org/officeDocument/2006/relationships/image" Target="../media/image534.jpeg"/><Relationship Id="rId5" Type="http://schemas.openxmlformats.org/officeDocument/2006/relationships/image" Target="../media/image533.jpeg"/><Relationship Id="rId4" Type="http://schemas.openxmlformats.org/officeDocument/2006/relationships/image" Target="../media/image532.pn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165.xml"/><Relationship Id="rId1" Type="http://schemas.openxmlformats.org/officeDocument/2006/relationships/themeOverride" Target="../theme/themeOverride163.xml"/><Relationship Id="rId5" Type="http://schemas.openxmlformats.org/officeDocument/2006/relationships/image" Target="../media/image536.jpeg"/><Relationship Id="rId4" Type="http://schemas.openxmlformats.org/officeDocument/2006/relationships/image" Target="../media/image535.png"/></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165.xml"/><Relationship Id="rId1" Type="http://schemas.openxmlformats.org/officeDocument/2006/relationships/themeOverride" Target="../theme/themeOverride164.xml"/><Relationship Id="rId6" Type="http://schemas.openxmlformats.org/officeDocument/2006/relationships/image" Target="../media/image539.jpeg"/><Relationship Id="rId5" Type="http://schemas.openxmlformats.org/officeDocument/2006/relationships/image" Target="../media/image538.jpeg"/><Relationship Id="rId4" Type="http://schemas.openxmlformats.org/officeDocument/2006/relationships/image" Target="../media/image537.jpeg"/></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165.xml"/><Relationship Id="rId1" Type="http://schemas.openxmlformats.org/officeDocument/2006/relationships/themeOverride" Target="../theme/themeOverride165.xml"/><Relationship Id="rId4" Type="http://schemas.openxmlformats.org/officeDocument/2006/relationships/image" Target="../media/image540.jpeg"/></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165.xml"/><Relationship Id="rId1" Type="http://schemas.openxmlformats.org/officeDocument/2006/relationships/themeOverride" Target="../theme/themeOverride166.xml"/><Relationship Id="rId4" Type="http://schemas.openxmlformats.org/officeDocument/2006/relationships/image" Target="../media/image541.jpeg"/></Relationships>
</file>

<file path=ppt/slides/_rels/slide199.xml.rels><?xml version="1.0" encoding="UTF-8" standalone="yes"?>
<Relationships xmlns="http://schemas.openxmlformats.org/package/2006/relationships"><Relationship Id="rId8" Type="http://schemas.openxmlformats.org/officeDocument/2006/relationships/image" Target="../media/image546.jpeg"/><Relationship Id="rId3" Type="http://schemas.openxmlformats.org/officeDocument/2006/relationships/notesSlide" Target="../notesSlides/notesSlide199.xml"/><Relationship Id="rId7" Type="http://schemas.openxmlformats.org/officeDocument/2006/relationships/image" Target="../media/image545.jpeg"/><Relationship Id="rId2" Type="http://schemas.openxmlformats.org/officeDocument/2006/relationships/slideLayout" Target="../slideLayouts/slideLayout165.xml"/><Relationship Id="rId1" Type="http://schemas.openxmlformats.org/officeDocument/2006/relationships/themeOverride" Target="../theme/themeOverride167.xml"/><Relationship Id="rId6" Type="http://schemas.openxmlformats.org/officeDocument/2006/relationships/image" Target="../media/image544.jpeg"/><Relationship Id="rId5" Type="http://schemas.openxmlformats.org/officeDocument/2006/relationships/image" Target="../media/image543.jpeg"/><Relationship Id="rId10" Type="http://schemas.openxmlformats.org/officeDocument/2006/relationships/image" Target="../media/image548.jpeg"/><Relationship Id="rId4" Type="http://schemas.openxmlformats.org/officeDocument/2006/relationships/image" Target="../media/image542.jpeg"/><Relationship Id="rId9" Type="http://schemas.openxmlformats.org/officeDocument/2006/relationships/image" Target="../media/image54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65.xml"/><Relationship Id="rId1" Type="http://schemas.openxmlformats.org/officeDocument/2006/relationships/themeOverride" Target="../theme/themeOverride18.xml"/><Relationship Id="rId4" Type="http://schemas.openxmlformats.org/officeDocument/2006/relationships/image" Target="../media/image23.jpe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165.xml"/><Relationship Id="rId1" Type="http://schemas.openxmlformats.org/officeDocument/2006/relationships/themeOverride" Target="../theme/themeOverride168.xml"/><Relationship Id="rId4" Type="http://schemas.openxmlformats.org/officeDocument/2006/relationships/image" Target="../media/image549.jpe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165.xml"/><Relationship Id="rId1" Type="http://schemas.openxmlformats.org/officeDocument/2006/relationships/themeOverride" Target="../theme/themeOverride169.xml"/><Relationship Id="rId4" Type="http://schemas.openxmlformats.org/officeDocument/2006/relationships/image" Target="../media/image550.jpeg"/></Relationships>
</file>

<file path=ppt/slides/_rels/slide202.xml.rels><?xml version="1.0" encoding="UTF-8" standalone="yes"?>
<Relationships xmlns="http://schemas.openxmlformats.org/package/2006/relationships"><Relationship Id="rId3" Type="http://schemas.openxmlformats.org/officeDocument/2006/relationships/image" Target="../media/image551.jpeg"/><Relationship Id="rId2" Type="http://schemas.openxmlformats.org/officeDocument/2006/relationships/notesSlide" Target="../notesSlides/notesSlide202.xml"/><Relationship Id="rId1" Type="http://schemas.openxmlformats.org/officeDocument/2006/relationships/slideLayout" Target="../slideLayouts/slideLayout45.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97.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165.xml"/><Relationship Id="rId1" Type="http://schemas.openxmlformats.org/officeDocument/2006/relationships/themeOverride" Target="../theme/themeOverride170.xml"/><Relationship Id="rId4" Type="http://schemas.openxmlformats.org/officeDocument/2006/relationships/image" Target="../media/image552.jpeg"/></Relationships>
</file>

<file path=ppt/slides/_rels/slide205.xml.rels><?xml version="1.0" encoding="UTF-8" standalone="yes"?>
<Relationships xmlns="http://schemas.openxmlformats.org/package/2006/relationships"><Relationship Id="rId3" Type="http://schemas.openxmlformats.org/officeDocument/2006/relationships/image" Target="../media/image553.png"/><Relationship Id="rId2" Type="http://schemas.openxmlformats.org/officeDocument/2006/relationships/notesSlide" Target="../notesSlides/notesSlide205.xml"/><Relationship Id="rId1" Type="http://schemas.openxmlformats.org/officeDocument/2006/relationships/slideLayout" Target="../slideLayouts/slideLayout102.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7.xml"/><Relationship Id="rId1" Type="http://schemas.openxmlformats.org/officeDocument/2006/relationships/themeOverride" Target="../theme/themeOverride171.xml"/><Relationship Id="rId4" Type="http://schemas.openxmlformats.org/officeDocument/2006/relationships/image" Target="../media/image554.jpe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207.xml"/><Relationship Id="rId7" Type="http://schemas.openxmlformats.org/officeDocument/2006/relationships/image" Target="../media/image558.jpeg"/><Relationship Id="rId2" Type="http://schemas.openxmlformats.org/officeDocument/2006/relationships/slideLayout" Target="../slideLayouts/slideLayout159.xml"/><Relationship Id="rId1" Type="http://schemas.openxmlformats.org/officeDocument/2006/relationships/themeOverride" Target="../theme/themeOverride172.xml"/><Relationship Id="rId6" Type="http://schemas.openxmlformats.org/officeDocument/2006/relationships/image" Target="../media/image557.jpeg"/><Relationship Id="rId5" Type="http://schemas.openxmlformats.org/officeDocument/2006/relationships/image" Target="../media/image556.jpeg"/><Relationship Id="rId4" Type="http://schemas.openxmlformats.org/officeDocument/2006/relationships/image" Target="../media/image555.jpeg"/></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164.xml"/><Relationship Id="rId1" Type="http://schemas.openxmlformats.org/officeDocument/2006/relationships/themeOverride" Target="../theme/themeOverride173.xml"/><Relationship Id="rId6" Type="http://schemas.openxmlformats.org/officeDocument/2006/relationships/image" Target="../media/image561.jpeg"/><Relationship Id="rId5" Type="http://schemas.openxmlformats.org/officeDocument/2006/relationships/image" Target="../media/image560.jpeg"/><Relationship Id="rId4" Type="http://schemas.openxmlformats.org/officeDocument/2006/relationships/image" Target="../media/image559.jpeg"/></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165.xml"/><Relationship Id="rId1" Type="http://schemas.openxmlformats.org/officeDocument/2006/relationships/themeOverride" Target="../theme/themeOverride174.xml"/><Relationship Id="rId6" Type="http://schemas.openxmlformats.org/officeDocument/2006/relationships/image" Target="../media/image564.png"/><Relationship Id="rId5" Type="http://schemas.openxmlformats.org/officeDocument/2006/relationships/image" Target="../media/image563.jpeg"/><Relationship Id="rId4" Type="http://schemas.openxmlformats.org/officeDocument/2006/relationships/image" Target="../media/image562.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170.xml"/><Relationship Id="rId1" Type="http://schemas.openxmlformats.org/officeDocument/2006/relationships/themeOverride" Target="../theme/themeOverride175.xml"/><Relationship Id="rId6" Type="http://schemas.openxmlformats.org/officeDocument/2006/relationships/image" Target="../media/image567.jpeg"/><Relationship Id="rId5" Type="http://schemas.openxmlformats.org/officeDocument/2006/relationships/image" Target="../media/image566.jpeg"/><Relationship Id="rId4" Type="http://schemas.openxmlformats.org/officeDocument/2006/relationships/image" Target="../media/image565.jpeg"/></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170.xml"/><Relationship Id="rId1" Type="http://schemas.openxmlformats.org/officeDocument/2006/relationships/themeOverride" Target="../theme/themeOverride176.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7.xml"/><Relationship Id="rId1" Type="http://schemas.openxmlformats.org/officeDocument/2006/relationships/themeOverride" Target="../theme/themeOverride177.xml"/><Relationship Id="rId6" Type="http://schemas.openxmlformats.org/officeDocument/2006/relationships/image" Target="../media/image569.png"/><Relationship Id="rId5" Type="http://schemas.openxmlformats.org/officeDocument/2006/relationships/image" Target="../media/image568.png"/><Relationship Id="rId4" Type="http://schemas.openxmlformats.org/officeDocument/2006/relationships/image" Target="../media/image7.jpeg"/></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7.xml"/><Relationship Id="rId1" Type="http://schemas.openxmlformats.org/officeDocument/2006/relationships/themeOverride" Target="../theme/themeOverride178.xml"/><Relationship Id="rId4" Type="http://schemas.openxmlformats.org/officeDocument/2006/relationships/image" Target="../media/image570.png"/></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7.xml"/><Relationship Id="rId1" Type="http://schemas.openxmlformats.org/officeDocument/2006/relationships/themeOverride" Target="../theme/themeOverride179.xml"/><Relationship Id="rId4" Type="http://schemas.openxmlformats.org/officeDocument/2006/relationships/image" Target="../media/image570.png"/></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97.xml"/></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170.xml"/><Relationship Id="rId1" Type="http://schemas.openxmlformats.org/officeDocument/2006/relationships/themeOverride" Target="../theme/themeOverride180.xml"/></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165.xml"/><Relationship Id="rId1" Type="http://schemas.openxmlformats.org/officeDocument/2006/relationships/themeOverride" Target="../theme/themeOverride181.xml"/><Relationship Id="rId6" Type="http://schemas.openxmlformats.org/officeDocument/2006/relationships/image" Target="../media/image572.jpeg"/><Relationship Id="rId5" Type="http://schemas.openxmlformats.org/officeDocument/2006/relationships/hyperlink" Target="http://images.google.ch/imgres?imgurl=http://www.utc.edu/Research/ProbascoChair/pictures_clip/Milton%20Friedman%20Greyscale.jpg&amp;imgrefurl=http://www.utc.edu/Research/ProbascoChair/prev_intconf.php&amp;usg=__Yhh8jtUxtJlWyyI3MYmXMMArts4=&amp;h=1165&amp;w=802&amp;sz=91&amp;hl=fr&amp;start=3&amp;tbnid=5PoEimCpW23atM:&amp;tbnh=150&amp;tbnw=103&amp;prev=/images?q=Milton+friedman&amp;gbv=2&amp;hl=fr" TargetMode="External"/><Relationship Id="rId4" Type="http://schemas.openxmlformats.org/officeDocument/2006/relationships/image" Target="../media/image571.jpeg"/></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6.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8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165.xml"/><Relationship Id="rId1" Type="http://schemas.openxmlformats.org/officeDocument/2006/relationships/themeOverride" Target="../theme/themeOverride182.xml"/><Relationship Id="rId4" Type="http://schemas.openxmlformats.org/officeDocument/2006/relationships/image" Target="../media/image573.jpeg"/></Relationships>
</file>

<file path=ppt/slides/_rels/slide221.xml.rels><?xml version="1.0" encoding="UTF-8" standalone="yes"?>
<Relationships xmlns="http://schemas.openxmlformats.org/package/2006/relationships"><Relationship Id="rId8" Type="http://schemas.openxmlformats.org/officeDocument/2006/relationships/image" Target="../media/image578.jpeg"/><Relationship Id="rId3" Type="http://schemas.openxmlformats.org/officeDocument/2006/relationships/notesSlide" Target="../notesSlides/notesSlide221.xml"/><Relationship Id="rId7" Type="http://schemas.openxmlformats.org/officeDocument/2006/relationships/image" Target="../media/image577.jpeg"/><Relationship Id="rId2" Type="http://schemas.openxmlformats.org/officeDocument/2006/relationships/slideLayout" Target="../slideLayouts/slideLayout165.xml"/><Relationship Id="rId1" Type="http://schemas.openxmlformats.org/officeDocument/2006/relationships/themeOverride" Target="../theme/themeOverride183.xml"/><Relationship Id="rId6" Type="http://schemas.openxmlformats.org/officeDocument/2006/relationships/image" Target="../media/image576.jpeg"/><Relationship Id="rId5" Type="http://schemas.openxmlformats.org/officeDocument/2006/relationships/image" Target="../media/image575.jpeg"/><Relationship Id="rId4" Type="http://schemas.openxmlformats.org/officeDocument/2006/relationships/image" Target="../media/image574.pn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222.xml"/><Relationship Id="rId2" Type="http://schemas.openxmlformats.org/officeDocument/2006/relationships/slideLayout" Target="../slideLayouts/slideLayout165.xml"/><Relationship Id="rId1" Type="http://schemas.openxmlformats.org/officeDocument/2006/relationships/themeOverride" Target="../theme/themeOverride184.xml"/></Relationships>
</file>

<file path=ppt/slides/_rels/slide223.xml.rels><?xml version="1.0" encoding="UTF-8" standalone="yes"?>
<Relationships xmlns="http://schemas.openxmlformats.org/package/2006/relationships"><Relationship Id="rId8" Type="http://schemas.openxmlformats.org/officeDocument/2006/relationships/image" Target="../media/image583.jpeg"/><Relationship Id="rId3" Type="http://schemas.openxmlformats.org/officeDocument/2006/relationships/notesSlide" Target="../notesSlides/notesSlide223.xml"/><Relationship Id="rId7" Type="http://schemas.openxmlformats.org/officeDocument/2006/relationships/image" Target="../media/image582.jpeg"/><Relationship Id="rId2" Type="http://schemas.openxmlformats.org/officeDocument/2006/relationships/slideLayout" Target="../slideLayouts/slideLayout165.xml"/><Relationship Id="rId1" Type="http://schemas.openxmlformats.org/officeDocument/2006/relationships/themeOverride" Target="../theme/themeOverride185.xml"/><Relationship Id="rId6" Type="http://schemas.openxmlformats.org/officeDocument/2006/relationships/image" Target="../media/image581.jpeg"/><Relationship Id="rId5" Type="http://schemas.openxmlformats.org/officeDocument/2006/relationships/image" Target="../media/image580.jpeg"/><Relationship Id="rId4" Type="http://schemas.openxmlformats.org/officeDocument/2006/relationships/image" Target="../media/image579.jpeg"/><Relationship Id="rId9" Type="http://schemas.openxmlformats.org/officeDocument/2006/relationships/image" Target="../media/image584.jpeg"/></Relationships>
</file>

<file path=ppt/slides/_rels/slide224.xml.rels><?xml version="1.0" encoding="UTF-8" standalone="yes"?>
<Relationships xmlns="http://schemas.openxmlformats.org/package/2006/relationships"><Relationship Id="rId8" Type="http://schemas.openxmlformats.org/officeDocument/2006/relationships/image" Target="../media/image589.jpeg"/><Relationship Id="rId3" Type="http://schemas.openxmlformats.org/officeDocument/2006/relationships/notesSlide" Target="../notesSlides/notesSlide224.xml"/><Relationship Id="rId7" Type="http://schemas.openxmlformats.org/officeDocument/2006/relationships/image" Target="../media/image588.jpeg"/><Relationship Id="rId2" Type="http://schemas.openxmlformats.org/officeDocument/2006/relationships/slideLayout" Target="../slideLayouts/slideLayout7.xml"/><Relationship Id="rId1" Type="http://schemas.openxmlformats.org/officeDocument/2006/relationships/themeOverride" Target="../theme/themeOverride186.xml"/><Relationship Id="rId6" Type="http://schemas.openxmlformats.org/officeDocument/2006/relationships/image" Target="../media/image587.jpeg"/><Relationship Id="rId5" Type="http://schemas.openxmlformats.org/officeDocument/2006/relationships/image" Target="../media/image586.jpeg"/><Relationship Id="rId10" Type="http://schemas.openxmlformats.org/officeDocument/2006/relationships/image" Target="../media/image591.jpeg"/><Relationship Id="rId4" Type="http://schemas.openxmlformats.org/officeDocument/2006/relationships/image" Target="../media/image585.jpeg"/><Relationship Id="rId9" Type="http://schemas.openxmlformats.org/officeDocument/2006/relationships/image" Target="../media/image590.jpeg"/></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160.xml"/><Relationship Id="rId1" Type="http://schemas.openxmlformats.org/officeDocument/2006/relationships/themeOverride" Target="../theme/themeOverride187.xml"/><Relationship Id="rId4" Type="http://schemas.openxmlformats.org/officeDocument/2006/relationships/image" Target="../media/image592.jpeg"/></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165.xml"/><Relationship Id="rId1" Type="http://schemas.openxmlformats.org/officeDocument/2006/relationships/themeOverride" Target="../theme/themeOverride188.xml"/><Relationship Id="rId6" Type="http://schemas.openxmlformats.org/officeDocument/2006/relationships/image" Target="../media/image595.png"/><Relationship Id="rId5" Type="http://schemas.openxmlformats.org/officeDocument/2006/relationships/image" Target="../media/image594.jpeg"/><Relationship Id="rId4" Type="http://schemas.openxmlformats.org/officeDocument/2006/relationships/image" Target="../media/image593.png"/></Relationships>
</file>

<file path=ppt/slides/_rels/slide227.xml.rels><?xml version="1.0" encoding="UTF-8" standalone="yes"?>
<Relationships xmlns="http://schemas.openxmlformats.org/package/2006/relationships"><Relationship Id="rId8" Type="http://schemas.openxmlformats.org/officeDocument/2006/relationships/image" Target="../media/image600.jpeg"/><Relationship Id="rId3" Type="http://schemas.openxmlformats.org/officeDocument/2006/relationships/notesSlide" Target="../notesSlides/notesSlide227.xml"/><Relationship Id="rId7" Type="http://schemas.openxmlformats.org/officeDocument/2006/relationships/image" Target="../media/image599.jpeg"/><Relationship Id="rId2" Type="http://schemas.openxmlformats.org/officeDocument/2006/relationships/slideLayout" Target="../slideLayouts/slideLayout165.xml"/><Relationship Id="rId1" Type="http://schemas.openxmlformats.org/officeDocument/2006/relationships/themeOverride" Target="../theme/themeOverride189.xml"/><Relationship Id="rId6" Type="http://schemas.openxmlformats.org/officeDocument/2006/relationships/image" Target="../media/image598.emf"/><Relationship Id="rId5" Type="http://schemas.openxmlformats.org/officeDocument/2006/relationships/image" Target="../media/image597.jpeg"/><Relationship Id="rId4" Type="http://schemas.openxmlformats.org/officeDocument/2006/relationships/image" Target="../media/image596.jpeg"/><Relationship Id="rId9" Type="http://schemas.openxmlformats.org/officeDocument/2006/relationships/image" Target="../media/image601.png"/></Relationships>
</file>

<file path=ppt/slides/_rels/slide228.xml.rels><?xml version="1.0" encoding="UTF-8" standalone="yes"?>
<Relationships xmlns="http://schemas.openxmlformats.org/package/2006/relationships"><Relationship Id="rId8" Type="http://schemas.openxmlformats.org/officeDocument/2006/relationships/image" Target="../media/image606.png"/><Relationship Id="rId3" Type="http://schemas.openxmlformats.org/officeDocument/2006/relationships/notesSlide" Target="../notesSlides/notesSlide228.xml"/><Relationship Id="rId7" Type="http://schemas.openxmlformats.org/officeDocument/2006/relationships/image" Target="../media/image605.jpeg"/><Relationship Id="rId2" Type="http://schemas.openxmlformats.org/officeDocument/2006/relationships/slideLayout" Target="../slideLayouts/slideLayout165.xml"/><Relationship Id="rId1" Type="http://schemas.openxmlformats.org/officeDocument/2006/relationships/themeOverride" Target="../theme/themeOverride190.xml"/><Relationship Id="rId6" Type="http://schemas.openxmlformats.org/officeDocument/2006/relationships/image" Target="../media/image604.png"/><Relationship Id="rId5" Type="http://schemas.openxmlformats.org/officeDocument/2006/relationships/image" Target="../media/image603.png"/><Relationship Id="rId4" Type="http://schemas.openxmlformats.org/officeDocument/2006/relationships/image" Target="../media/image602.png"/><Relationship Id="rId9" Type="http://schemas.openxmlformats.org/officeDocument/2006/relationships/image" Target="../media/image607.png"/></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160.xml"/><Relationship Id="rId1" Type="http://schemas.openxmlformats.org/officeDocument/2006/relationships/themeOverride" Target="../theme/themeOverride191.xml"/><Relationship Id="rId4" Type="http://schemas.openxmlformats.org/officeDocument/2006/relationships/image" Target="../media/image608.jpe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165.xml"/><Relationship Id="rId1" Type="http://schemas.openxmlformats.org/officeDocument/2006/relationships/themeOverride" Target="../theme/themeOverride192.xml"/><Relationship Id="rId5" Type="http://schemas.openxmlformats.org/officeDocument/2006/relationships/image" Target="../media/image610.jpeg"/><Relationship Id="rId4" Type="http://schemas.openxmlformats.org/officeDocument/2006/relationships/image" Target="../media/image609.jpeg"/></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165.xml"/><Relationship Id="rId1" Type="http://schemas.openxmlformats.org/officeDocument/2006/relationships/themeOverride" Target="../theme/themeOverride193.xml"/><Relationship Id="rId4" Type="http://schemas.openxmlformats.org/officeDocument/2006/relationships/image" Target="../media/image611.jpe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32.xml"/><Relationship Id="rId7" Type="http://schemas.openxmlformats.org/officeDocument/2006/relationships/image" Target="../media/image615.png"/><Relationship Id="rId2" Type="http://schemas.openxmlformats.org/officeDocument/2006/relationships/slideLayout" Target="../slideLayouts/slideLayout165.xml"/><Relationship Id="rId1" Type="http://schemas.openxmlformats.org/officeDocument/2006/relationships/themeOverride" Target="../theme/themeOverride194.xml"/><Relationship Id="rId6" Type="http://schemas.openxmlformats.org/officeDocument/2006/relationships/image" Target="../media/image614.png"/><Relationship Id="rId5" Type="http://schemas.openxmlformats.org/officeDocument/2006/relationships/image" Target="../media/image613.jpeg"/><Relationship Id="rId4" Type="http://schemas.openxmlformats.org/officeDocument/2006/relationships/image" Target="../media/image612.png"/></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33.xml"/><Relationship Id="rId7" Type="http://schemas.openxmlformats.org/officeDocument/2006/relationships/image" Target="../media/image619.jpeg"/><Relationship Id="rId2" Type="http://schemas.openxmlformats.org/officeDocument/2006/relationships/slideLayout" Target="../slideLayouts/slideLayout165.xml"/><Relationship Id="rId1" Type="http://schemas.openxmlformats.org/officeDocument/2006/relationships/themeOverride" Target="../theme/themeOverride195.xml"/><Relationship Id="rId6" Type="http://schemas.openxmlformats.org/officeDocument/2006/relationships/image" Target="../media/image618.jpeg"/><Relationship Id="rId5" Type="http://schemas.openxmlformats.org/officeDocument/2006/relationships/image" Target="../media/image617.png"/><Relationship Id="rId4" Type="http://schemas.openxmlformats.org/officeDocument/2006/relationships/image" Target="../media/image616.png"/></Relationships>
</file>

<file path=ppt/slides/_rels/slide234.xml.rels><?xml version="1.0" encoding="UTF-8" standalone="yes"?>
<Relationships xmlns="http://schemas.openxmlformats.org/package/2006/relationships"><Relationship Id="rId8" Type="http://schemas.openxmlformats.org/officeDocument/2006/relationships/image" Target="../media/image624.jpeg"/><Relationship Id="rId13" Type="http://schemas.openxmlformats.org/officeDocument/2006/relationships/image" Target="../media/image629.png"/><Relationship Id="rId3" Type="http://schemas.openxmlformats.org/officeDocument/2006/relationships/notesSlide" Target="../notesSlides/notesSlide234.xml"/><Relationship Id="rId7" Type="http://schemas.openxmlformats.org/officeDocument/2006/relationships/image" Target="../media/image623.png"/><Relationship Id="rId12" Type="http://schemas.openxmlformats.org/officeDocument/2006/relationships/image" Target="../media/image628.jpeg"/><Relationship Id="rId2" Type="http://schemas.openxmlformats.org/officeDocument/2006/relationships/slideLayout" Target="../slideLayouts/slideLayout7.xml"/><Relationship Id="rId1" Type="http://schemas.openxmlformats.org/officeDocument/2006/relationships/themeOverride" Target="../theme/themeOverride196.xml"/><Relationship Id="rId6" Type="http://schemas.openxmlformats.org/officeDocument/2006/relationships/image" Target="../media/image622.jpeg"/><Relationship Id="rId11" Type="http://schemas.openxmlformats.org/officeDocument/2006/relationships/image" Target="../media/image627.png"/><Relationship Id="rId5" Type="http://schemas.openxmlformats.org/officeDocument/2006/relationships/image" Target="../media/image621.jpeg"/><Relationship Id="rId10" Type="http://schemas.openxmlformats.org/officeDocument/2006/relationships/image" Target="../media/image626.jpeg"/><Relationship Id="rId4" Type="http://schemas.openxmlformats.org/officeDocument/2006/relationships/image" Target="../media/image620.jpeg"/><Relationship Id="rId9" Type="http://schemas.openxmlformats.org/officeDocument/2006/relationships/image" Target="../media/image625.jpeg"/></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165.xml"/><Relationship Id="rId1" Type="http://schemas.openxmlformats.org/officeDocument/2006/relationships/themeOverride" Target="../theme/themeOverride197.xml"/><Relationship Id="rId4" Type="http://schemas.openxmlformats.org/officeDocument/2006/relationships/image" Target="../media/image630.jpeg"/></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165.xml"/><Relationship Id="rId1" Type="http://schemas.openxmlformats.org/officeDocument/2006/relationships/themeOverride" Target="../theme/themeOverride198.xml"/><Relationship Id="rId4" Type="http://schemas.openxmlformats.org/officeDocument/2006/relationships/image" Target="../media/image631.jpeg"/></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165.xml"/><Relationship Id="rId1" Type="http://schemas.openxmlformats.org/officeDocument/2006/relationships/themeOverride" Target="../theme/themeOverride199.xml"/><Relationship Id="rId4" Type="http://schemas.openxmlformats.org/officeDocument/2006/relationships/image" Target="../media/image632.png"/></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238.xml"/><Relationship Id="rId2" Type="http://schemas.openxmlformats.org/officeDocument/2006/relationships/slideLayout" Target="../slideLayouts/slideLayout162.xml"/><Relationship Id="rId1" Type="http://schemas.openxmlformats.org/officeDocument/2006/relationships/themeOverride" Target="../theme/themeOverride200.xml"/><Relationship Id="rId4" Type="http://schemas.openxmlformats.org/officeDocument/2006/relationships/image" Target="../media/image633.jpeg"/></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24.xml"/><Relationship Id="rId16" Type="http://schemas.openxmlformats.org/officeDocument/2006/relationships/image" Target="../media/image43.png"/><Relationship Id="rId1" Type="http://schemas.openxmlformats.org/officeDocument/2006/relationships/slideLayout" Target="../slideLayouts/slideLayout9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240.xml.rels><?xml version="1.0" encoding="UTF-8" standalone="yes"?>
<Relationships xmlns="http://schemas.openxmlformats.org/package/2006/relationships"><Relationship Id="rId8" Type="http://schemas.openxmlformats.org/officeDocument/2006/relationships/image" Target="../media/image638.png"/><Relationship Id="rId3" Type="http://schemas.openxmlformats.org/officeDocument/2006/relationships/notesSlide" Target="../notesSlides/notesSlide240.xml"/><Relationship Id="rId7" Type="http://schemas.openxmlformats.org/officeDocument/2006/relationships/image" Target="../media/image637.jpeg"/><Relationship Id="rId2" Type="http://schemas.openxmlformats.org/officeDocument/2006/relationships/slideLayout" Target="../slideLayouts/slideLayout165.xml"/><Relationship Id="rId1" Type="http://schemas.openxmlformats.org/officeDocument/2006/relationships/themeOverride" Target="../theme/themeOverride201.xml"/><Relationship Id="rId6" Type="http://schemas.openxmlformats.org/officeDocument/2006/relationships/image" Target="../media/image636.jpeg"/><Relationship Id="rId11" Type="http://schemas.openxmlformats.org/officeDocument/2006/relationships/image" Target="../media/image641.jpeg"/><Relationship Id="rId5" Type="http://schemas.openxmlformats.org/officeDocument/2006/relationships/image" Target="../media/image635.jpeg"/><Relationship Id="rId10" Type="http://schemas.openxmlformats.org/officeDocument/2006/relationships/image" Target="../media/image640.jpeg"/><Relationship Id="rId4" Type="http://schemas.openxmlformats.org/officeDocument/2006/relationships/image" Target="../media/image634.jpeg"/><Relationship Id="rId9" Type="http://schemas.openxmlformats.org/officeDocument/2006/relationships/image" Target="../media/image639.jpeg"/></Relationships>
</file>

<file path=ppt/slides/_rels/slide241.xml.rels><?xml version="1.0" encoding="UTF-8" standalone="yes"?>
<Relationships xmlns="http://schemas.openxmlformats.org/package/2006/relationships"><Relationship Id="rId8" Type="http://schemas.openxmlformats.org/officeDocument/2006/relationships/image" Target="../media/image646.jpeg"/><Relationship Id="rId3" Type="http://schemas.openxmlformats.org/officeDocument/2006/relationships/notesSlide" Target="../notesSlides/notesSlide241.xml"/><Relationship Id="rId7" Type="http://schemas.openxmlformats.org/officeDocument/2006/relationships/image" Target="../media/image645.png"/><Relationship Id="rId2" Type="http://schemas.openxmlformats.org/officeDocument/2006/relationships/slideLayout" Target="../slideLayouts/slideLayout165.xml"/><Relationship Id="rId1" Type="http://schemas.openxmlformats.org/officeDocument/2006/relationships/themeOverride" Target="../theme/themeOverride202.xml"/><Relationship Id="rId6" Type="http://schemas.openxmlformats.org/officeDocument/2006/relationships/image" Target="../media/image644.jpeg"/><Relationship Id="rId5" Type="http://schemas.openxmlformats.org/officeDocument/2006/relationships/image" Target="../media/image643.jpeg"/><Relationship Id="rId10" Type="http://schemas.openxmlformats.org/officeDocument/2006/relationships/image" Target="../media/image648.png"/><Relationship Id="rId4" Type="http://schemas.openxmlformats.org/officeDocument/2006/relationships/image" Target="../media/image642.jpeg"/><Relationship Id="rId9" Type="http://schemas.openxmlformats.org/officeDocument/2006/relationships/image" Target="../media/image647.jpeg"/></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42.xml"/><Relationship Id="rId2" Type="http://schemas.openxmlformats.org/officeDocument/2006/relationships/slideLayout" Target="../slideLayouts/slideLayout165.xml"/><Relationship Id="rId1" Type="http://schemas.openxmlformats.org/officeDocument/2006/relationships/themeOverride" Target="../theme/themeOverride203.xml"/><Relationship Id="rId4" Type="http://schemas.openxmlformats.org/officeDocument/2006/relationships/image" Target="../media/image649.jpeg"/></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165.xml"/><Relationship Id="rId1" Type="http://schemas.openxmlformats.org/officeDocument/2006/relationships/themeOverride" Target="../theme/themeOverride204.xml"/><Relationship Id="rId5" Type="http://schemas.openxmlformats.org/officeDocument/2006/relationships/image" Target="../media/image651.jpeg"/><Relationship Id="rId4" Type="http://schemas.openxmlformats.org/officeDocument/2006/relationships/image" Target="../media/image650.jpeg"/></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244.xml"/><Relationship Id="rId2" Type="http://schemas.openxmlformats.org/officeDocument/2006/relationships/slideLayout" Target="../slideLayouts/slideLayout165.xml"/><Relationship Id="rId1" Type="http://schemas.openxmlformats.org/officeDocument/2006/relationships/themeOverride" Target="../theme/themeOverride205.xml"/><Relationship Id="rId6" Type="http://schemas.openxmlformats.org/officeDocument/2006/relationships/image" Target="../media/image654.png"/><Relationship Id="rId5" Type="http://schemas.openxmlformats.org/officeDocument/2006/relationships/image" Target="../media/image653.jpeg"/><Relationship Id="rId4" Type="http://schemas.openxmlformats.org/officeDocument/2006/relationships/image" Target="../media/image652.jpeg"/></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245.xml"/><Relationship Id="rId7" Type="http://schemas.openxmlformats.org/officeDocument/2006/relationships/image" Target="../media/image658.jpeg"/><Relationship Id="rId2" Type="http://schemas.openxmlformats.org/officeDocument/2006/relationships/slideLayout" Target="../slideLayouts/slideLayout165.xml"/><Relationship Id="rId1" Type="http://schemas.openxmlformats.org/officeDocument/2006/relationships/themeOverride" Target="../theme/themeOverride206.xml"/><Relationship Id="rId6" Type="http://schemas.openxmlformats.org/officeDocument/2006/relationships/image" Target="../media/image657.jpeg"/><Relationship Id="rId5" Type="http://schemas.openxmlformats.org/officeDocument/2006/relationships/image" Target="../media/image656.jpeg"/><Relationship Id="rId4" Type="http://schemas.openxmlformats.org/officeDocument/2006/relationships/image" Target="../media/image655.png"/></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162.xml"/><Relationship Id="rId1" Type="http://schemas.openxmlformats.org/officeDocument/2006/relationships/themeOverride" Target="../theme/themeOverride207.xml"/><Relationship Id="rId5" Type="http://schemas.openxmlformats.org/officeDocument/2006/relationships/image" Target="../media/image660.jpeg"/><Relationship Id="rId4" Type="http://schemas.openxmlformats.org/officeDocument/2006/relationships/image" Target="../media/image659.jpeg"/></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7.xml"/><Relationship Id="rId1" Type="http://schemas.openxmlformats.org/officeDocument/2006/relationships/themeOverride" Target="../theme/themeOverride208.xml"/></Relationships>
</file>

<file path=ppt/slides/_rels/slide248.xml.rels><?xml version="1.0" encoding="UTF-8" standalone="yes"?>
<Relationships xmlns="http://schemas.openxmlformats.org/package/2006/relationships"><Relationship Id="rId3" Type="http://schemas.openxmlformats.org/officeDocument/2006/relationships/image" Target="../media/image661.jpeg"/><Relationship Id="rId2" Type="http://schemas.openxmlformats.org/officeDocument/2006/relationships/notesSlide" Target="../notesSlides/notesSlide248.xml"/><Relationship Id="rId1" Type="http://schemas.openxmlformats.org/officeDocument/2006/relationships/slideLayout" Target="../slideLayouts/slideLayout4.xml"/></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49.xml"/><Relationship Id="rId2" Type="http://schemas.openxmlformats.org/officeDocument/2006/relationships/slideLayout" Target="../slideLayouts/slideLayout7.xml"/><Relationship Id="rId1" Type="http://schemas.openxmlformats.org/officeDocument/2006/relationships/themeOverride" Target="../theme/themeOverride209.xml"/><Relationship Id="rId4" Type="http://schemas.openxmlformats.org/officeDocument/2006/relationships/image" Target="../media/image662.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102.xml"/></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50.xml"/><Relationship Id="rId2" Type="http://schemas.openxmlformats.org/officeDocument/2006/relationships/slideLayout" Target="../slideLayouts/slideLayout6.xml"/><Relationship Id="rId1" Type="http://schemas.openxmlformats.org/officeDocument/2006/relationships/themeOverride" Target="../theme/themeOverride210.xml"/></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7.xml"/><Relationship Id="rId1" Type="http://schemas.openxmlformats.org/officeDocument/2006/relationships/themeOverride" Target="../theme/themeOverride211.xml"/></Relationships>
</file>

<file path=ppt/slides/_rels/slide252.xml.rels><?xml version="1.0" encoding="UTF-8" standalone="yes"?>
<Relationships xmlns="http://schemas.openxmlformats.org/package/2006/relationships"><Relationship Id="rId3" Type="http://schemas.openxmlformats.org/officeDocument/2006/relationships/image" Target="../media/image554.jpeg"/><Relationship Id="rId2" Type="http://schemas.openxmlformats.org/officeDocument/2006/relationships/notesSlide" Target="../notesSlides/notesSlide252.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253.xml"/><Relationship Id="rId2" Type="http://schemas.openxmlformats.org/officeDocument/2006/relationships/slideLayout" Target="../slideLayouts/slideLayout7.xml"/><Relationship Id="rId1" Type="http://schemas.openxmlformats.org/officeDocument/2006/relationships/themeOverride" Target="../theme/themeOverride212.xml"/></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254.xml"/><Relationship Id="rId7" Type="http://schemas.openxmlformats.org/officeDocument/2006/relationships/image" Target="../media/image558.jpeg"/><Relationship Id="rId2" Type="http://schemas.openxmlformats.org/officeDocument/2006/relationships/slideLayout" Target="../slideLayouts/slideLayout159.xml"/><Relationship Id="rId1" Type="http://schemas.openxmlformats.org/officeDocument/2006/relationships/themeOverride" Target="../theme/themeOverride213.xml"/><Relationship Id="rId6" Type="http://schemas.openxmlformats.org/officeDocument/2006/relationships/image" Target="../media/image557.jpeg"/><Relationship Id="rId5" Type="http://schemas.openxmlformats.org/officeDocument/2006/relationships/image" Target="../media/image556.jpeg"/><Relationship Id="rId4" Type="http://schemas.openxmlformats.org/officeDocument/2006/relationships/image" Target="../media/image555.jpeg"/></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255.xml"/><Relationship Id="rId2" Type="http://schemas.openxmlformats.org/officeDocument/2006/relationships/slideLayout" Target="../slideLayouts/slideLayout165.xml"/><Relationship Id="rId1" Type="http://schemas.openxmlformats.org/officeDocument/2006/relationships/themeOverride" Target="../theme/themeOverride214.xml"/><Relationship Id="rId5" Type="http://schemas.openxmlformats.org/officeDocument/2006/relationships/image" Target="../media/image664.jpeg"/><Relationship Id="rId4" Type="http://schemas.openxmlformats.org/officeDocument/2006/relationships/image" Target="../media/image663.emf"/></Relationships>
</file>

<file path=ppt/slides/_rels/slide256.xml.rels><?xml version="1.0" encoding="UTF-8" standalone="yes"?>
<Relationships xmlns="http://schemas.openxmlformats.org/package/2006/relationships"><Relationship Id="rId8" Type="http://schemas.openxmlformats.org/officeDocument/2006/relationships/image" Target="../media/image646.jpeg"/><Relationship Id="rId3" Type="http://schemas.openxmlformats.org/officeDocument/2006/relationships/notesSlide" Target="../notesSlides/notesSlide256.xml"/><Relationship Id="rId7" Type="http://schemas.openxmlformats.org/officeDocument/2006/relationships/image" Target="../media/image645.png"/><Relationship Id="rId2" Type="http://schemas.openxmlformats.org/officeDocument/2006/relationships/slideLayout" Target="../slideLayouts/slideLayout165.xml"/><Relationship Id="rId1" Type="http://schemas.openxmlformats.org/officeDocument/2006/relationships/themeOverride" Target="../theme/themeOverride215.xml"/><Relationship Id="rId6" Type="http://schemas.openxmlformats.org/officeDocument/2006/relationships/image" Target="../media/image644.jpeg"/><Relationship Id="rId5" Type="http://schemas.openxmlformats.org/officeDocument/2006/relationships/image" Target="../media/image643.jpeg"/><Relationship Id="rId10" Type="http://schemas.openxmlformats.org/officeDocument/2006/relationships/image" Target="../media/image648.png"/><Relationship Id="rId4" Type="http://schemas.openxmlformats.org/officeDocument/2006/relationships/image" Target="../media/image642.jpeg"/><Relationship Id="rId9" Type="http://schemas.openxmlformats.org/officeDocument/2006/relationships/image" Target="../media/image647.jpeg"/></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257.xml"/><Relationship Id="rId2" Type="http://schemas.openxmlformats.org/officeDocument/2006/relationships/slideLayout" Target="../slideLayouts/slideLayout165.xml"/><Relationship Id="rId1" Type="http://schemas.openxmlformats.org/officeDocument/2006/relationships/themeOverride" Target="../theme/themeOverride216.xml"/><Relationship Id="rId4" Type="http://schemas.openxmlformats.org/officeDocument/2006/relationships/image" Target="../media/image665.jpeg"/></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258.xml"/><Relationship Id="rId2" Type="http://schemas.openxmlformats.org/officeDocument/2006/relationships/slideLayout" Target="../slideLayouts/slideLayout165.xml"/><Relationship Id="rId1" Type="http://schemas.openxmlformats.org/officeDocument/2006/relationships/themeOverride" Target="../theme/themeOverride217.xml"/><Relationship Id="rId4" Type="http://schemas.openxmlformats.org/officeDocument/2006/relationships/image" Target="../media/image666.png"/></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259.xml"/><Relationship Id="rId2" Type="http://schemas.openxmlformats.org/officeDocument/2006/relationships/slideLayout" Target="../slideLayouts/slideLayout165.xml"/><Relationship Id="rId1" Type="http://schemas.openxmlformats.org/officeDocument/2006/relationships/themeOverride" Target="../theme/themeOverride218.xml"/><Relationship Id="rId4" Type="http://schemas.openxmlformats.org/officeDocument/2006/relationships/image" Target="../media/image667.jpe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102.xml"/></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261.xml"/><Relationship Id="rId2" Type="http://schemas.openxmlformats.org/officeDocument/2006/relationships/slideLayout" Target="../slideLayouts/slideLayout7.xml"/><Relationship Id="rId1" Type="http://schemas.openxmlformats.org/officeDocument/2006/relationships/themeOverride" Target="../theme/themeOverride219.xml"/></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62.xml"/><Relationship Id="rId2" Type="http://schemas.openxmlformats.org/officeDocument/2006/relationships/slideLayout" Target="../slideLayouts/slideLayout165.xml"/><Relationship Id="rId1" Type="http://schemas.openxmlformats.org/officeDocument/2006/relationships/themeOverride" Target="../theme/themeOverride220.xml"/><Relationship Id="rId4" Type="http://schemas.openxmlformats.org/officeDocument/2006/relationships/image" Target="../media/image668.jpeg"/></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97.xml"/></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64.xml"/><Relationship Id="rId2" Type="http://schemas.openxmlformats.org/officeDocument/2006/relationships/slideLayout" Target="../slideLayouts/slideLayout165.xml"/><Relationship Id="rId1" Type="http://schemas.openxmlformats.org/officeDocument/2006/relationships/themeOverride" Target="../theme/themeOverride221.xml"/><Relationship Id="rId4" Type="http://schemas.openxmlformats.org/officeDocument/2006/relationships/image" Target="../media/image669.jpeg"/></Relationships>
</file>

<file path=ppt/slides/_rels/slide265.xml.rels><?xml version="1.0" encoding="UTF-8" standalone="yes"?>
<Relationships xmlns="http://schemas.openxmlformats.org/package/2006/relationships"><Relationship Id="rId3" Type="http://schemas.openxmlformats.org/officeDocument/2006/relationships/notesSlide" Target="../notesSlides/notesSlide265.xml"/><Relationship Id="rId2" Type="http://schemas.openxmlformats.org/officeDocument/2006/relationships/slideLayout" Target="../slideLayouts/slideLayout165.xml"/><Relationship Id="rId1" Type="http://schemas.openxmlformats.org/officeDocument/2006/relationships/themeOverride" Target="../theme/themeOverride222.xml"/><Relationship Id="rId4" Type="http://schemas.openxmlformats.org/officeDocument/2006/relationships/image" Target="../media/image670.jpeg"/></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266.xml"/><Relationship Id="rId2" Type="http://schemas.openxmlformats.org/officeDocument/2006/relationships/slideLayout" Target="../slideLayouts/slideLayout7.xml"/><Relationship Id="rId1" Type="http://schemas.openxmlformats.org/officeDocument/2006/relationships/themeOverride" Target="../theme/themeOverride223.xml"/><Relationship Id="rId4" Type="http://schemas.openxmlformats.org/officeDocument/2006/relationships/image" Target="../media/image671.png"/></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67.xml"/><Relationship Id="rId2" Type="http://schemas.openxmlformats.org/officeDocument/2006/relationships/slideLayout" Target="../slideLayouts/slideLayout7.xml"/><Relationship Id="rId1" Type="http://schemas.openxmlformats.org/officeDocument/2006/relationships/themeOverride" Target="../theme/themeOverride224.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3" Type="http://schemas.openxmlformats.org/officeDocument/2006/relationships/image" Target="../media/image672.jpeg"/><Relationship Id="rId2" Type="http://schemas.openxmlformats.org/officeDocument/2006/relationships/notesSlide" Target="../notesSlides/notesSlide269.xml"/><Relationship Id="rId1" Type="http://schemas.openxmlformats.org/officeDocument/2006/relationships/slideLayout" Target="../slideLayouts/slideLayout148.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70.xml.rels><?xml version="1.0" encoding="UTF-8" standalone="yes"?>
<Relationships xmlns="http://schemas.openxmlformats.org/package/2006/relationships"><Relationship Id="rId3" Type="http://schemas.openxmlformats.org/officeDocument/2006/relationships/image" Target="../media/image673.png"/><Relationship Id="rId2" Type="http://schemas.openxmlformats.org/officeDocument/2006/relationships/notesSlide" Target="../notesSlides/notesSlide270.xml"/><Relationship Id="rId1" Type="http://schemas.openxmlformats.org/officeDocument/2006/relationships/slideLayout" Target="../slideLayouts/slideLayout138.xml"/></Relationships>
</file>

<file path=ppt/slides/_rels/slide271.xml.rels><?xml version="1.0" encoding="UTF-8" standalone="yes"?>
<Relationships xmlns="http://schemas.openxmlformats.org/package/2006/relationships"><Relationship Id="rId3" Type="http://schemas.openxmlformats.org/officeDocument/2006/relationships/image" Target="../media/image674.jpeg"/><Relationship Id="rId2" Type="http://schemas.openxmlformats.org/officeDocument/2006/relationships/notesSlide" Target="../notesSlides/notesSlide271.xml"/><Relationship Id="rId1" Type="http://schemas.openxmlformats.org/officeDocument/2006/relationships/slideLayout" Target="../slideLayouts/slideLayout127.xml"/><Relationship Id="rId4" Type="http://schemas.openxmlformats.org/officeDocument/2006/relationships/image" Target="../media/image675.jpeg"/></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272.xml"/><Relationship Id="rId2" Type="http://schemas.openxmlformats.org/officeDocument/2006/relationships/slideLayout" Target="../slideLayouts/slideLayout160.xml"/><Relationship Id="rId1" Type="http://schemas.openxmlformats.org/officeDocument/2006/relationships/themeOverride" Target="../theme/themeOverride225.xml"/><Relationship Id="rId4" Type="http://schemas.openxmlformats.org/officeDocument/2006/relationships/image" Target="../media/image676.jpe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45.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hemeOverride" Target="../theme/themeOverride19.xm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9.xml"/><Relationship Id="rId1" Type="http://schemas.openxmlformats.org/officeDocument/2006/relationships/themeOverride" Target="../theme/themeOverride3.xml"/><Relationship Id="rId5" Type="http://schemas.openxmlformats.org/officeDocument/2006/relationships/image" Target="../media/image3.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30.xml"/><Relationship Id="rId7" Type="http://schemas.openxmlformats.org/officeDocument/2006/relationships/image" Target="../media/image52.jpeg"/><Relationship Id="rId2" Type="http://schemas.openxmlformats.org/officeDocument/2006/relationships/slideLayout" Target="../slideLayouts/slideLayout165.xml"/><Relationship Id="rId1" Type="http://schemas.openxmlformats.org/officeDocument/2006/relationships/themeOverride" Target="../theme/themeOverride20.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notesSlide" Target="../notesSlides/notesSlide31.xml"/><Relationship Id="rId7" Type="http://schemas.openxmlformats.org/officeDocument/2006/relationships/image" Target="../media/image57.jpeg"/><Relationship Id="rId2" Type="http://schemas.openxmlformats.org/officeDocument/2006/relationships/slideLayout" Target="../slideLayouts/slideLayout165.xml"/><Relationship Id="rId1" Type="http://schemas.openxmlformats.org/officeDocument/2006/relationships/themeOverride" Target="../theme/themeOverride2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73.xml"/><Relationship Id="rId1" Type="http://schemas.openxmlformats.org/officeDocument/2006/relationships/themeOverride" Target="../theme/themeOverride22.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62.xml"/><Relationship Id="rId1" Type="http://schemas.openxmlformats.org/officeDocument/2006/relationships/themeOverride" Target="../theme/themeOverride23.xml"/><Relationship Id="rId5" Type="http://schemas.openxmlformats.org/officeDocument/2006/relationships/image" Target="../media/image61.jpeg"/><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65.jpeg"/><Relationship Id="rId2" Type="http://schemas.openxmlformats.org/officeDocument/2006/relationships/slideLayout" Target="../slideLayouts/slideLayout159.xml"/><Relationship Id="rId1" Type="http://schemas.openxmlformats.org/officeDocument/2006/relationships/themeOverride" Target="../theme/themeOverride24.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35.xml"/><Relationship Id="rId7" Type="http://schemas.openxmlformats.org/officeDocument/2006/relationships/image" Target="../media/image69.jpeg"/><Relationship Id="rId2" Type="http://schemas.openxmlformats.org/officeDocument/2006/relationships/slideLayout" Target="../slideLayouts/slideLayout174.xml"/><Relationship Id="rId1" Type="http://schemas.openxmlformats.org/officeDocument/2006/relationships/themeOverride" Target="../theme/themeOverride25.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36.xml"/><Relationship Id="rId7" Type="http://schemas.openxmlformats.org/officeDocument/2006/relationships/image" Target="../media/image74.jpeg"/><Relationship Id="rId2" Type="http://schemas.openxmlformats.org/officeDocument/2006/relationships/slideLayout" Target="../slideLayouts/slideLayout165.xml"/><Relationship Id="rId1" Type="http://schemas.openxmlformats.org/officeDocument/2006/relationships/themeOverride" Target="../theme/themeOverride26.xml"/><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s>
</file>

<file path=ppt/slides/_rels/slide37.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notesSlide" Target="../notesSlides/notesSlide37.xml"/><Relationship Id="rId7" Type="http://schemas.openxmlformats.org/officeDocument/2006/relationships/image" Target="../media/image82.jpeg"/><Relationship Id="rId2" Type="http://schemas.openxmlformats.org/officeDocument/2006/relationships/slideLayout" Target="../slideLayouts/slideLayout165.xml"/><Relationship Id="rId1" Type="http://schemas.openxmlformats.org/officeDocument/2006/relationships/themeOverride" Target="../theme/themeOverride2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5.xml"/><Relationship Id="rId1" Type="http://schemas.openxmlformats.org/officeDocument/2006/relationships/themeOverride" Target="../theme/themeOverride4.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0.xml"/><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91.jpeg"/><Relationship Id="rId2" Type="http://schemas.openxmlformats.org/officeDocument/2006/relationships/slideLayout" Target="../slideLayouts/slideLayout165.xml"/><Relationship Id="rId1" Type="http://schemas.openxmlformats.org/officeDocument/2006/relationships/themeOverride" Target="../theme/themeOverride28.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65.xml"/><Relationship Id="rId1" Type="http://schemas.openxmlformats.org/officeDocument/2006/relationships/themeOverride" Target="../theme/themeOverride29.xml"/><Relationship Id="rId4" Type="http://schemas.openxmlformats.org/officeDocument/2006/relationships/image" Target="../media/image92.jpeg"/></Relationships>
</file>

<file path=ppt/slides/_rels/slide4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30.png"/><Relationship Id="rId7" Type="http://schemas.openxmlformats.org/officeDocument/2006/relationships/image" Target="../media/image96.png"/><Relationship Id="rId2" Type="http://schemas.openxmlformats.org/officeDocument/2006/relationships/notesSlide" Target="../notesSlides/notesSlide44.xml"/><Relationship Id="rId1" Type="http://schemas.openxmlformats.org/officeDocument/2006/relationships/slideLayout" Target="../slideLayouts/slideLayout9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hemeOverride" Target="../theme/themeOverride30.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hemeOverride" Target="../theme/themeOverride31.xml"/><Relationship Id="rId4" Type="http://schemas.openxmlformats.org/officeDocument/2006/relationships/image" Target="../media/image98.jpeg"/></Relationships>
</file>

<file path=ppt/slides/_rels/slide4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8.xml"/><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hemeOverride" Target="../theme/themeOverride32.xm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hemeOverride" Target="../theme/themeOverride5.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hemeOverride" Target="../theme/themeOverride3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103.jpeg"/><Relationship Id="rId2" Type="http://schemas.openxmlformats.org/officeDocument/2006/relationships/slideLayout" Target="../slideLayouts/slideLayout165.xml"/><Relationship Id="rId1" Type="http://schemas.openxmlformats.org/officeDocument/2006/relationships/themeOverride" Target="../theme/themeOverride34.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5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2.xml"/><Relationship Id="rId1" Type="http://schemas.openxmlformats.org/officeDocument/2006/relationships/slideLayout" Target="../slideLayouts/slideLayout238.xml"/></Relationships>
</file>

<file path=ppt/slides/_rels/slide5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notesSlide" Target="../notesSlides/notesSlide53.xml"/><Relationship Id="rId7" Type="http://schemas.openxmlformats.org/officeDocument/2006/relationships/image" Target="../media/image108.png"/><Relationship Id="rId2" Type="http://schemas.openxmlformats.org/officeDocument/2006/relationships/slideLayout" Target="../slideLayouts/slideLayout7.xml"/><Relationship Id="rId1" Type="http://schemas.openxmlformats.org/officeDocument/2006/relationships/themeOverride" Target="../theme/themeOverride35.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54.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notesSlide" Target="../notesSlides/notesSlide54.xml"/><Relationship Id="rId7" Type="http://schemas.openxmlformats.org/officeDocument/2006/relationships/image" Target="../media/image115.png"/><Relationship Id="rId2" Type="http://schemas.openxmlformats.org/officeDocument/2006/relationships/slideLayout" Target="../slideLayouts/slideLayout7.xml"/><Relationship Id="rId1" Type="http://schemas.openxmlformats.org/officeDocument/2006/relationships/themeOverride" Target="../theme/themeOverride36.xml"/><Relationship Id="rId6" Type="http://schemas.openxmlformats.org/officeDocument/2006/relationships/image" Target="../media/image114.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122.jpeg"/><Relationship Id="rId2" Type="http://schemas.openxmlformats.org/officeDocument/2006/relationships/slideLayout" Target="../slideLayouts/slideLayout165.xml"/><Relationship Id="rId1" Type="http://schemas.openxmlformats.org/officeDocument/2006/relationships/themeOverride" Target="../theme/themeOverride37.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image" Target="../media/image119.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65.xml"/><Relationship Id="rId1" Type="http://schemas.openxmlformats.org/officeDocument/2006/relationships/themeOverride" Target="../theme/themeOverride38.xml"/><Relationship Id="rId6" Type="http://schemas.openxmlformats.org/officeDocument/2006/relationships/image" Target="../media/image125.jpeg"/><Relationship Id="rId5" Type="http://schemas.openxmlformats.org/officeDocument/2006/relationships/image" Target="../media/image124.png"/><Relationship Id="rId4" Type="http://schemas.openxmlformats.org/officeDocument/2006/relationships/image" Target="../media/image123.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4.xml"/><Relationship Id="rId1" Type="http://schemas.openxmlformats.org/officeDocument/2006/relationships/themeOverride" Target="../theme/themeOverride39.xml"/><Relationship Id="rId4" Type="http://schemas.openxmlformats.org/officeDocument/2006/relationships/image" Target="../media/image126.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65.xml"/><Relationship Id="rId1" Type="http://schemas.openxmlformats.org/officeDocument/2006/relationships/themeOverride" Target="../theme/themeOverride40.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59.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notesSlide" Target="../notesSlides/notesSlide59.xml"/><Relationship Id="rId7" Type="http://schemas.openxmlformats.org/officeDocument/2006/relationships/image" Target="../media/image133.jpeg"/><Relationship Id="rId2" Type="http://schemas.openxmlformats.org/officeDocument/2006/relationships/slideLayout" Target="../slideLayouts/slideLayout174.xml"/><Relationship Id="rId1" Type="http://schemas.openxmlformats.org/officeDocument/2006/relationships/themeOverride" Target="../theme/themeOverride41.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65.xml"/><Relationship Id="rId1" Type="http://schemas.openxmlformats.org/officeDocument/2006/relationships/themeOverride" Target="../theme/themeOverride42.xml"/><Relationship Id="rId4" Type="http://schemas.openxmlformats.org/officeDocument/2006/relationships/image" Target="../media/image135.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65.xml"/><Relationship Id="rId1" Type="http://schemas.openxmlformats.org/officeDocument/2006/relationships/themeOverride" Target="../theme/themeOverride43.xml"/><Relationship Id="rId4" Type="http://schemas.openxmlformats.org/officeDocument/2006/relationships/image" Target="../media/image136.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7" Type="http://schemas.openxmlformats.org/officeDocument/2006/relationships/image" Target="../media/image140.jpeg"/><Relationship Id="rId2" Type="http://schemas.openxmlformats.org/officeDocument/2006/relationships/slideLayout" Target="../slideLayouts/slideLayout160.xml"/><Relationship Id="rId1" Type="http://schemas.openxmlformats.org/officeDocument/2006/relationships/themeOverride" Target="../theme/themeOverride44.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65.xml"/><Relationship Id="rId1" Type="http://schemas.openxmlformats.org/officeDocument/2006/relationships/themeOverride" Target="../theme/themeOverride45.xml"/><Relationship Id="rId5" Type="http://schemas.openxmlformats.org/officeDocument/2006/relationships/image" Target="../media/image142.jpeg"/><Relationship Id="rId4" Type="http://schemas.openxmlformats.org/officeDocument/2006/relationships/image" Target="../media/image141.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59.xml"/><Relationship Id="rId1" Type="http://schemas.openxmlformats.org/officeDocument/2006/relationships/themeOverride" Target="../theme/themeOverride46.xml"/><Relationship Id="rId4" Type="http://schemas.openxmlformats.org/officeDocument/2006/relationships/image" Target="../media/image143.jpeg"/></Relationships>
</file>

<file path=ppt/slides/_rels/slide65.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notesSlide" Target="../notesSlides/notesSlide65.xml"/><Relationship Id="rId7" Type="http://schemas.openxmlformats.org/officeDocument/2006/relationships/image" Target="../media/image147.jpeg"/><Relationship Id="rId2" Type="http://schemas.openxmlformats.org/officeDocument/2006/relationships/slideLayout" Target="../slideLayouts/slideLayout160.xml"/><Relationship Id="rId1" Type="http://schemas.openxmlformats.org/officeDocument/2006/relationships/themeOverride" Target="../theme/themeOverride47.xml"/><Relationship Id="rId6" Type="http://schemas.openxmlformats.org/officeDocument/2006/relationships/image" Target="../media/image146.jpeg"/><Relationship Id="rId11" Type="http://schemas.openxmlformats.org/officeDocument/2006/relationships/image" Target="../media/image151.jpeg"/><Relationship Id="rId5" Type="http://schemas.openxmlformats.org/officeDocument/2006/relationships/image" Target="../media/image145.jpeg"/><Relationship Id="rId10" Type="http://schemas.openxmlformats.org/officeDocument/2006/relationships/image" Target="../media/image150.jpeg"/><Relationship Id="rId4" Type="http://schemas.openxmlformats.org/officeDocument/2006/relationships/image" Target="../media/image144.jpeg"/><Relationship Id="rId9" Type="http://schemas.openxmlformats.org/officeDocument/2006/relationships/image" Target="../media/image149.jpeg"/></Relationships>
</file>

<file path=ppt/slides/_rels/slide66.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notesSlide" Target="../notesSlides/notesSlide66.xml"/><Relationship Id="rId7" Type="http://schemas.openxmlformats.org/officeDocument/2006/relationships/image" Target="../media/image155.jpeg"/><Relationship Id="rId2" Type="http://schemas.openxmlformats.org/officeDocument/2006/relationships/slideLayout" Target="../slideLayouts/slideLayout197.xml"/><Relationship Id="rId1" Type="http://schemas.openxmlformats.org/officeDocument/2006/relationships/themeOverride" Target="../theme/themeOverride48.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67.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notesSlide" Target="../notesSlides/notesSlide67.xml"/><Relationship Id="rId7" Type="http://schemas.openxmlformats.org/officeDocument/2006/relationships/image" Target="../media/image160.png"/><Relationship Id="rId2" Type="http://schemas.openxmlformats.org/officeDocument/2006/relationships/slideLayout" Target="../slideLayouts/slideLayout160.xml"/><Relationship Id="rId1" Type="http://schemas.openxmlformats.org/officeDocument/2006/relationships/themeOverride" Target="../theme/themeOverride49.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65.xml"/><Relationship Id="rId1" Type="http://schemas.openxmlformats.org/officeDocument/2006/relationships/themeOverride" Target="../theme/themeOverride50.xml"/><Relationship Id="rId4" Type="http://schemas.openxmlformats.org/officeDocument/2006/relationships/image" Target="../media/image162.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65.xml"/><Relationship Id="rId1" Type="http://schemas.openxmlformats.org/officeDocument/2006/relationships/themeOverride" Target="../theme/themeOverride51.xml"/><Relationship Id="rId4" Type="http://schemas.openxmlformats.org/officeDocument/2006/relationships/image" Target="../media/image16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60.xml"/><Relationship Id="rId1" Type="http://schemas.openxmlformats.org/officeDocument/2006/relationships/themeOverride" Target="../theme/themeOverride7.xml"/><Relationship Id="rId5" Type="http://schemas.openxmlformats.org/officeDocument/2006/relationships/image" Target="../media/image8.jpeg"/><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notesSlide" Target="../notesSlides/notesSlide70.xml"/><Relationship Id="rId7" Type="http://schemas.openxmlformats.org/officeDocument/2006/relationships/image" Target="../media/image167.jpeg"/><Relationship Id="rId2" Type="http://schemas.openxmlformats.org/officeDocument/2006/relationships/slideLayout" Target="../slideLayouts/slideLayout162.xml"/><Relationship Id="rId1" Type="http://schemas.openxmlformats.org/officeDocument/2006/relationships/themeOverride" Target="../theme/themeOverride52.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65.xml"/><Relationship Id="rId1" Type="http://schemas.openxmlformats.org/officeDocument/2006/relationships/themeOverride" Target="../theme/themeOverride53.xml"/><Relationship Id="rId5" Type="http://schemas.openxmlformats.org/officeDocument/2006/relationships/image" Target="../media/image170.jpeg"/><Relationship Id="rId4" Type="http://schemas.openxmlformats.org/officeDocument/2006/relationships/image" Target="../media/image169.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65.xml"/><Relationship Id="rId1" Type="http://schemas.openxmlformats.org/officeDocument/2006/relationships/themeOverride" Target="../theme/themeOverride54.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60.xml"/><Relationship Id="rId1" Type="http://schemas.openxmlformats.org/officeDocument/2006/relationships/themeOverride" Target="../theme/themeOverride55.xml"/><Relationship Id="rId4" Type="http://schemas.openxmlformats.org/officeDocument/2006/relationships/image" Target="../media/image174.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65.xml"/><Relationship Id="rId1" Type="http://schemas.openxmlformats.org/officeDocument/2006/relationships/themeOverride" Target="../theme/themeOverride56.xml"/><Relationship Id="rId4" Type="http://schemas.openxmlformats.org/officeDocument/2006/relationships/image" Target="../media/image175.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65.xml"/><Relationship Id="rId1" Type="http://schemas.openxmlformats.org/officeDocument/2006/relationships/themeOverride" Target="../theme/themeOverride57.xml"/><Relationship Id="rId4" Type="http://schemas.openxmlformats.org/officeDocument/2006/relationships/image" Target="../media/image176.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7" Type="http://schemas.openxmlformats.org/officeDocument/2006/relationships/image" Target="../media/image180.png"/><Relationship Id="rId2" Type="http://schemas.openxmlformats.org/officeDocument/2006/relationships/slideLayout" Target="../slideLayouts/slideLayout162.xml"/><Relationship Id="rId1" Type="http://schemas.openxmlformats.org/officeDocument/2006/relationships/themeOverride" Target="../theme/themeOverride58.xml"/><Relationship Id="rId6" Type="http://schemas.openxmlformats.org/officeDocument/2006/relationships/image" Target="../media/image179.jpeg"/><Relationship Id="rId5" Type="http://schemas.openxmlformats.org/officeDocument/2006/relationships/image" Target="../media/image178.png"/><Relationship Id="rId4" Type="http://schemas.openxmlformats.org/officeDocument/2006/relationships/image" Target="../media/image177.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7" Type="http://schemas.openxmlformats.org/officeDocument/2006/relationships/image" Target="../media/image184.jpeg"/><Relationship Id="rId2" Type="http://schemas.openxmlformats.org/officeDocument/2006/relationships/slideLayout" Target="../slideLayouts/slideLayout162.xml"/><Relationship Id="rId1" Type="http://schemas.openxmlformats.org/officeDocument/2006/relationships/themeOverride" Target="../theme/themeOverride59.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png"/></Relationships>
</file>

<file path=ppt/slides/_rels/slide78.xml.rels><?xml version="1.0" encoding="UTF-8" standalone="yes"?>
<Relationships xmlns="http://schemas.openxmlformats.org/package/2006/relationships"><Relationship Id="rId8" Type="http://schemas.openxmlformats.org/officeDocument/2006/relationships/image" Target="../media/image189.jpeg"/><Relationship Id="rId3" Type="http://schemas.openxmlformats.org/officeDocument/2006/relationships/notesSlide" Target="../notesSlides/notesSlide78.xml"/><Relationship Id="rId7" Type="http://schemas.openxmlformats.org/officeDocument/2006/relationships/image" Target="../media/image188.jpeg"/><Relationship Id="rId2" Type="http://schemas.openxmlformats.org/officeDocument/2006/relationships/slideLayout" Target="../slideLayouts/slideLayout26.xml"/><Relationship Id="rId1" Type="http://schemas.openxmlformats.org/officeDocument/2006/relationships/themeOverride" Target="../theme/themeOverride60.xml"/><Relationship Id="rId6" Type="http://schemas.openxmlformats.org/officeDocument/2006/relationships/image" Target="../media/image187.png"/><Relationship Id="rId5" Type="http://schemas.openxmlformats.org/officeDocument/2006/relationships/image" Target="../media/image186.jpeg"/><Relationship Id="rId4" Type="http://schemas.openxmlformats.org/officeDocument/2006/relationships/image" Target="../media/image185.jpeg"/><Relationship Id="rId9" Type="http://schemas.openxmlformats.org/officeDocument/2006/relationships/image" Target="../media/image190.jpeg"/></Relationships>
</file>

<file path=ppt/slides/_rels/slide79.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1.jpeg"/><Relationship Id="rId7" Type="http://schemas.openxmlformats.org/officeDocument/2006/relationships/image" Target="../media/image195.jpeg"/><Relationship Id="rId2" Type="http://schemas.openxmlformats.org/officeDocument/2006/relationships/notesSlide" Target="../notesSlides/notesSlide79.xml"/><Relationship Id="rId1" Type="http://schemas.openxmlformats.org/officeDocument/2006/relationships/slideLayout" Target="../slideLayouts/slideLayout26.xml"/><Relationship Id="rId6" Type="http://schemas.openxmlformats.org/officeDocument/2006/relationships/image" Target="../media/image194.jpeg"/><Relationship Id="rId5" Type="http://schemas.openxmlformats.org/officeDocument/2006/relationships/image" Target="../media/image193.jpeg"/><Relationship Id="rId4" Type="http://schemas.openxmlformats.org/officeDocument/2006/relationships/image" Target="../media/image19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hemeOverride" Target="../theme/themeOverride8.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65.xml"/><Relationship Id="rId1" Type="http://schemas.openxmlformats.org/officeDocument/2006/relationships/themeOverride" Target="../theme/themeOverride61.xml"/><Relationship Id="rId4" Type="http://schemas.openxmlformats.org/officeDocument/2006/relationships/image" Target="../media/image197.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65.xml"/><Relationship Id="rId1" Type="http://schemas.openxmlformats.org/officeDocument/2006/relationships/themeOverride" Target="../theme/themeOverride62.xml"/><Relationship Id="rId5" Type="http://schemas.openxmlformats.org/officeDocument/2006/relationships/image" Target="../media/image199.jpeg"/><Relationship Id="rId4" Type="http://schemas.openxmlformats.org/officeDocument/2006/relationships/image" Target="../media/image198.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7" Type="http://schemas.openxmlformats.org/officeDocument/2006/relationships/image" Target="../media/image203.jpeg"/><Relationship Id="rId2" Type="http://schemas.openxmlformats.org/officeDocument/2006/relationships/slideLayout" Target="../slideLayouts/slideLayout184.xml"/><Relationship Id="rId1" Type="http://schemas.openxmlformats.org/officeDocument/2006/relationships/themeOverride" Target="../theme/themeOverride63.xml"/><Relationship Id="rId6" Type="http://schemas.openxmlformats.org/officeDocument/2006/relationships/image" Target="../media/image202.jpeg"/><Relationship Id="rId5" Type="http://schemas.openxmlformats.org/officeDocument/2006/relationships/image" Target="../media/image201.jpeg"/><Relationship Id="rId4" Type="http://schemas.openxmlformats.org/officeDocument/2006/relationships/image" Target="../media/image200.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7" Type="http://schemas.openxmlformats.org/officeDocument/2006/relationships/image" Target="../media/image207.jpeg"/><Relationship Id="rId2" Type="http://schemas.openxmlformats.org/officeDocument/2006/relationships/slideLayout" Target="../slideLayouts/slideLayout165.xml"/><Relationship Id="rId1" Type="http://schemas.openxmlformats.org/officeDocument/2006/relationships/themeOverride" Target="../theme/themeOverride64.xml"/><Relationship Id="rId6" Type="http://schemas.openxmlformats.org/officeDocument/2006/relationships/image" Target="../media/image206.jpeg"/><Relationship Id="rId5" Type="http://schemas.openxmlformats.org/officeDocument/2006/relationships/image" Target="../media/image205.jpeg"/><Relationship Id="rId4" Type="http://schemas.openxmlformats.org/officeDocument/2006/relationships/image" Target="../media/image204.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65.xml"/><Relationship Id="rId1" Type="http://schemas.openxmlformats.org/officeDocument/2006/relationships/themeOverride" Target="../theme/themeOverride65.xml"/><Relationship Id="rId6" Type="http://schemas.openxmlformats.org/officeDocument/2006/relationships/image" Target="../media/image210.jpeg"/><Relationship Id="rId5" Type="http://schemas.openxmlformats.org/officeDocument/2006/relationships/image" Target="../media/image209.jpeg"/><Relationship Id="rId4" Type="http://schemas.openxmlformats.org/officeDocument/2006/relationships/image" Target="../media/image208.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7" Type="http://schemas.openxmlformats.org/officeDocument/2006/relationships/image" Target="../media/image214.jpeg"/><Relationship Id="rId2" Type="http://schemas.openxmlformats.org/officeDocument/2006/relationships/slideLayout" Target="../slideLayouts/slideLayout165.xml"/><Relationship Id="rId1" Type="http://schemas.openxmlformats.org/officeDocument/2006/relationships/themeOverride" Target="../theme/themeOverride66.xml"/><Relationship Id="rId6" Type="http://schemas.openxmlformats.org/officeDocument/2006/relationships/image" Target="../media/image213.jpeg"/><Relationship Id="rId5" Type="http://schemas.openxmlformats.org/officeDocument/2006/relationships/image" Target="../media/image212.jpeg"/><Relationship Id="rId4" Type="http://schemas.openxmlformats.org/officeDocument/2006/relationships/image" Target="../media/image211.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7" Type="http://schemas.openxmlformats.org/officeDocument/2006/relationships/image" Target="../media/image218.png"/><Relationship Id="rId2" Type="http://schemas.openxmlformats.org/officeDocument/2006/relationships/slideLayout" Target="../slideLayouts/slideLayout175.xml"/><Relationship Id="rId1" Type="http://schemas.openxmlformats.org/officeDocument/2006/relationships/themeOverride" Target="../theme/themeOverride67.xml"/><Relationship Id="rId6" Type="http://schemas.openxmlformats.org/officeDocument/2006/relationships/image" Target="../media/image217.jpeg"/><Relationship Id="rId5" Type="http://schemas.openxmlformats.org/officeDocument/2006/relationships/image" Target="../media/image216.jpeg"/><Relationship Id="rId4" Type="http://schemas.openxmlformats.org/officeDocument/2006/relationships/image" Target="../media/image215.jpeg"/></Relationships>
</file>

<file path=ppt/slides/_rels/slide87.xml.rels><?xml version="1.0" encoding="UTF-8" standalone="yes"?>
<Relationships xmlns="http://schemas.openxmlformats.org/package/2006/relationships"><Relationship Id="rId8" Type="http://schemas.openxmlformats.org/officeDocument/2006/relationships/image" Target="../media/image223.jpeg"/><Relationship Id="rId3" Type="http://schemas.openxmlformats.org/officeDocument/2006/relationships/notesSlide" Target="../notesSlides/notesSlide87.xml"/><Relationship Id="rId7" Type="http://schemas.openxmlformats.org/officeDocument/2006/relationships/image" Target="../media/image222.png"/><Relationship Id="rId2" Type="http://schemas.openxmlformats.org/officeDocument/2006/relationships/slideLayout" Target="../slideLayouts/slideLayout165.xml"/><Relationship Id="rId1" Type="http://schemas.openxmlformats.org/officeDocument/2006/relationships/themeOverride" Target="../theme/themeOverride68.xml"/><Relationship Id="rId6" Type="http://schemas.openxmlformats.org/officeDocument/2006/relationships/image" Target="../media/image221.jpeg"/><Relationship Id="rId5" Type="http://schemas.openxmlformats.org/officeDocument/2006/relationships/image" Target="../media/image220.jpeg"/><Relationship Id="rId4" Type="http://schemas.openxmlformats.org/officeDocument/2006/relationships/image" Target="../media/image219.png"/></Relationships>
</file>

<file path=ppt/slides/_rels/slide88.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notesSlide" Target="../notesSlides/notesSlide88.xml"/><Relationship Id="rId7" Type="http://schemas.openxmlformats.org/officeDocument/2006/relationships/image" Target="../media/image227.jpeg"/><Relationship Id="rId2" Type="http://schemas.openxmlformats.org/officeDocument/2006/relationships/slideLayout" Target="../slideLayouts/slideLayout165.xml"/><Relationship Id="rId1" Type="http://schemas.openxmlformats.org/officeDocument/2006/relationships/themeOverride" Target="../theme/themeOverride69.xml"/><Relationship Id="rId6" Type="http://schemas.openxmlformats.org/officeDocument/2006/relationships/image" Target="../media/image226.png"/><Relationship Id="rId5" Type="http://schemas.openxmlformats.org/officeDocument/2006/relationships/image" Target="../media/image225.jpeg"/><Relationship Id="rId4" Type="http://schemas.openxmlformats.org/officeDocument/2006/relationships/image" Target="../media/image224.jpeg"/></Relationships>
</file>

<file path=ppt/slides/_rels/slide89.xml.rels><?xml version="1.0" encoding="UTF-8" standalone="yes"?>
<Relationships xmlns="http://schemas.openxmlformats.org/package/2006/relationships"><Relationship Id="rId8" Type="http://schemas.openxmlformats.org/officeDocument/2006/relationships/image" Target="../media/image233.jpeg"/><Relationship Id="rId3" Type="http://schemas.openxmlformats.org/officeDocument/2006/relationships/notesSlide" Target="../notesSlides/notesSlide89.xml"/><Relationship Id="rId7" Type="http://schemas.openxmlformats.org/officeDocument/2006/relationships/image" Target="../media/image232.jpeg"/><Relationship Id="rId2" Type="http://schemas.openxmlformats.org/officeDocument/2006/relationships/slideLayout" Target="../slideLayouts/slideLayout165.xml"/><Relationship Id="rId1" Type="http://schemas.openxmlformats.org/officeDocument/2006/relationships/themeOverride" Target="../theme/themeOverride70.xml"/><Relationship Id="rId6" Type="http://schemas.openxmlformats.org/officeDocument/2006/relationships/image" Target="../media/image231.jpeg"/><Relationship Id="rId5" Type="http://schemas.openxmlformats.org/officeDocument/2006/relationships/image" Target="../media/image230.jpeg"/><Relationship Id="rId10" Type="http://schemas.openxmlformats.org/officeDocument/2006/relationships/image" Target="../media/image235.jpeg"/><Relationship Id="rId4" Type="http://schemas.openxmlformats.org/officeDocument/2006/relationships/image" Target="../media/image229.jpeg"/><Relationship Id="rId9" Type="http://schemas.openxmlformats.org/officeDocument/2006/relationships/image" Target="../media/image234.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7" Type="http://schemas.openxmlformats.org/officeDocument/2006/relationships/image" Target="../media/image239.jpeg"/><Relationship Id="rId2" Type="http://schemas.openxmlformats.org/officeDocument/2006/relationships/slideLayout" Target="../slideLayouts/slideLayout165.xml"/><Relationship Id="rId1" Type="http://schemas.openxmlformats.org/officeDocument/2006/relationships/themeOverride" Target="../theme/themeOverride71.xml"/><Relationship Id="rId6" Type="http://schemas.openxmlformats.org/officeDocument/2006/relationships/image" Target="../media/image238.jpeg"/><Relationship Id="rId5" Type="http://schemas.openxmlformats.org/officeDocument/2006/relationships/image" Target="../media/image237.jpeg"/><Relationship Id="rId4" Type="http://schemas.openxmlformats.org/officeDocument/2006/relationships/image" Target="../media/image236.jpeg"/></Relationships>
</file>

<file path=ppt/slides/_rels/slide91.xml.rels><?xml version="1.0" encoding="UTF-8" standalone="yes"?>
<Relationships xmlns="http://schemas.openxmlformats.org/package/2006/relationships"><Relationship Id="rId8" Type="http://schemas.openxmlformats.org/officeDocument/2006/relationships/image" Target="../media/image244.jpeg"/><Relationship Id="rId13" Type="http://schemas.openxmlformats.org/officeDocument/2006/relationships/image" Target="../media/image249.jpg"/><Relationship Id="rId3" Type="http://schemas.openxmlformats.org/officeDocument/2006/relationships/notesSlide" Target="../notesSlides/notesSlide91.xml"/><Relationship Id="rId7" Type="http://schemas.openxmlformats.org/officeDocument/2006/relationships/image" Target="../media/image243.jpeg"/><Relationship Id="rId12" Type="http://schemas.openxmlformats.org/officeDocument/2006/relationships/image" Target="../media/image248.png"/><Relationship Id="rId2" Type="http://schemas.openxmlformats.org/officeDocument/2006/relationships/slideLayout" Target="../slideLayouts/slideLayout165.xml"/><Relationship Id="rId1" Type="http://schemas.openxmlformats.org/officeDocument/2006/relationships/themeOverride" Target="../theme/themeOverride72.xml"/><Relationship Id="rId6" Type="http://schemas.openxmlformats.org/officeDocument/2006/relationships/image" Target="../media/image242.jpeg"/><Relationship Id="rId11" Type="http://schemas.openxmlformats.org/officeDocument/2006/relationships/image" Target="../media/image247.jpeg"/><Relationship Id="rId5" Type="http://schemas.openxmlformats.org/officeDocument/2006/relationships/image" Target="../media/image241.jpeg"/><Relationship Id="rId10" Type="http://schemas.openxmlformats.org/officeDocument/2006/relationships/image" Target="../media/image246.png"/><Relationship Id="rId4" Type="http://schemas.openxmlformats.org/officeDocument/2006/relationships/image" Target="../media/image240.jpeg"/><Relationship Id="rId9" Type="http://schemas.openxmlformats.org/officeDocument/2006/relationships/image" Target="../media/image245.jpeg"/><Relationship Id="rId14" Type="http://schemas.openxmlformats.org/officeDocument/2006/relationships/image" Target="../media/image250.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7" Type="http://schemas.openxmlformats.org/officeDocument/2006/relationships/image" Target="../media/image254.png"/><Relationship Id="rId2" Type="http://schemas.openxmlformats.org/officeDocument/2006/relationships/slideLayout" Target="../slideLayouts/slideLayout165.xml"/><Relationship Id="rId1" Type="http://schemas.openxmlformats.org/officeDocument/2006/relationships/themeOverride" Target="../theme/themeOverride73.xml"/><Relationship Id="rId6" Type="http://schemas.openxmlformats.org/officeDocument/2006/relationships/image" Target="../media/image253.png"/><Relationship Id="rId5" Type="http://schemas.openxmlformats.org/officeDocument/2006/relationships/image" Target="../media/image252.jpeg"/><Relationship Id="rId4" Type="http://schemas.openxmlformats.org/officeDocument/2006/relationships/image" Target="../media/image251.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60.xml"/><Relationship Id="rId1" Type="http://schemas.openxmlformats.org/officeDocument/2006/relationships/themeOverride" Target="../theme/themeOverride74.xml"/><Relationship Id="rId6" Type="http://schemas.openxmlformats.org/officeDocument/2006/relationships/image" Target="../media/image257.jpeg"/><Relationship Id="rId5" Type="http://schemas.openxmlformats.org/officeDocument/2006/relationships/image" Target="../media/image256.jpeg"/><Relationship Id="rId4" Type="http://schemas.openxmlformats.org/officeDocument/2006/relationships/image" Target="../media/image255.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7" Type="http://schemas.openxmlformats.org/officeDocument/2006/relationships/image" Target="../media/image261.jpeg"/><Relationship Id="rId2" Type="http://schemas.openxmlformats.org/officeDocument/2006/relationships/slideLayout" Target="../slideLayouts/slideLayout165.xml"/><Relationship Id="rId1" Type="http://schemas.openxmlformats.org/officeDocument/2006/relationships/themeOverride" Target="../theme/themeOverride75.xml"/><Relationship Id="rId6" Type="http://schemas.openxmlformats.org/officeDocument/2006/relationships/image" Target="../media/image260.jpeg"/><Relationship Id="rId5" Type="http://schemas.openxmlformats.org/officeDocument/2006/relationships/image" Target="../media/image259.jpeg"/><Relationship Id="rId4" Type="http://schemas.openxmlformats.org/officeDocument/2006/relationships/image" Target="../media/image258.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65.xml"/><Relationship Id="rId1" Type="http://schemas.openxmlformats.org/officeDocument/2006/relationships/themeOverride" Target="../theme/themeOverride76.xml"/><Relationship Id="rId4" Type="http://schemas.openxmlformats.org/officeDocument/2006/relationships/image" Target="../media/image262.jpeg"/></Relationships>
</file>

<file path=ppt/slides/_rels/slide96.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96.xml"/><Relationship Id="rId1" Type="http://schemas.openxmlformats.org/officeDocument/2006/relationships/slideLayout" Target="../slideLayouts/slideLayout220.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7.xml"/><Relationship Id="rId1" Type="http://schemas.openxmlformats.org/officeDocument/2006/relationships/themeOverride" Target="../theme/themeOverride77.xml"/><Relationship Id="rId4" Type="http://schemas.openxmlformats.org/officeDocument/2006/relationships/image" Target="../media/image264.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65.xml"/><Relationship Id="rId1" Type="http://schemas.openxmlformats.org/officeDocument/2006/relationships/themeOverride" Target="../theme/themeOverride78.xml"/><Relationship Id="rId4" Type="http://schemas.openxmlformats.org/officeDocument/2006/relationships/image" Target="../media/image26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0162" name="Slide Number Placeholder 3">
            <a:extLst>
              <a:ext uri="{FF2B5EF4-FFF2-40B4-BE49-F238E27FC236}">
                <a16:creationId xmlns:a16="http://schemas.microsoft.com/office/drawing/2014/main" id="{D4785A98-1AA4-B5D0-8FE0-B67C192F1C4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E4151B9-8A8C-4D7C-AA44-A063E4330208}" type="slidenum">
              <a:rPr lang="it-IT" altLang="en-US" sz="1400" smtClean="0">
                <a:solidFill>
                  <a:srgbClr val="000000"/>
                </a:solidFill>
              </a:rPr>
              <a:pPr>
                <a:spcBef>
                  <a:spcPct val="0"/>
                </a:spcBef>
                <a:buFontTx/>
                <a:buNone/>
              </a:pPr>
              <a:t>1</a:t>
            </a:fld>
            <a:endParaRPr lang="it-IT" altLang="en-US" sz="1400">
              <a:solidFill>
                <a:srgbClr val="000000"/>
              </a:solidFill>
            </a:endParaRPr>
          </a:p>
        </p:txBody>
      </p:sp>
      <p:sp>
        <p:nvSpPr>
          <p:cNvPr id="220163" name="Rectangle 4">
            <a:extLst>
              <a:ext uri="{FF2B5EF4-FFF2-40B4-BE49-F238E27FC236}">
                <a16:creationId xmlns:a16="http://schemas.microsoft.com/office/drawing/2014/main" id="{ADF5DA8F-A6D6-3E81-2508-8C1350789288}"/>
              </a:ext>
            </a:extLst>
          </p:cNvPr>
          <p:cNvSpPr>
            <a:spLocks noChangeArrowheads="1"/>
          </p:cNvSpPr>
          <p:nvPr/>
        </p:nvSpPr>
        <p:spPr bwMode="auto">
          <a:xfrm>
            <a:off x="508000" y="499349"/>
            <a:ext cx="8128000" cy="4801314"/>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fr-CH" altLang="it-CH" sz="2800" b="1" dirty="0">
                <a:solidFill>
                  <a:srgbClr val="FF0000"/>
                </a:solidFill>
                <a:latin typeface="Arial Black" panose="020B0A04020102020204" pitchFamily="34" charset="0"/>
              </a:rPr>
              <a:t>LE SYSTÈME ÉCONOMIQUE ACTUEL                                ET LES ALTERNATIVES</a:t>
            </a:r>
            <a:br>
              <a:rPr lang="fr-CH" altLang="it-CH" sz="2800" b="1" dirty="0">
                <a:solidFill>
                  <a:srgbClr val="FF0000"/>
                </a:solidFill>
                <a:latin typeface="Arial Black" panose="020B0A04020102020204" pitchFamily="34" charset="0"/>
              </a:rPr>
            </a:br>
            <a:r>
              <a:rPr lang="fr-CH" altLang="it-CH" sz="1800" b="1" dirty="0">
                <a:solidFill>
                  <a:srgbClr val="FF0000"/>
                </a:solidFill>
                <a:latin typeface="Arial Black" panose="020B0A04020102020204" pitchFamily="34" charset="0"/>
              </a:rPr>
              <a:t> </a:t>
            </a:r>
            <a:br>
              <a:rPr lang="fr-CH" altLang="it-CH" sz="1800" b="1" dirty="0">
                <a:solidFill>
                  <a:srgbClr val="FF0000"/>
                </a:solidFill>
                <a:latin typeface="Arial Black" panose="020B0A04020102020204" pitchFamily="34" charset="0"/>
              </a:rPr>
            </a:br>
            <a:endParaRPr lang="fr-CH" altLang="it-CH" sz="1800" b="1" dirty="0">
              <a:solidFill>
                <a:srgbClr val="FF0000"/>
              </a:solidFill>
              <a:latin typeface="Arial Black" panose="020B0A04020102020204" pitchFamily="34" charset="0"/>
            </a:endParaRPr>
          </a:p>
          <a:p>
            <a:pPr eaLnBrk="1" hangingPunct="1">
              <a:spcBef>
                <a:spcPct val="0"/>
              </a:spcBef>
              <a:buFontTx/>
              <a:buNone/>
              <a:defRPr/>
            </a:pPr>
            <a:endParaRPr lang="fr-CH" altLang="it-CH" sz="1800" b="1" dirty="0">
              <a:solidFill>
                <a:srgbClr val="FF0000"/>
              </a:solidFill>
              <a:latin typeface="Arial Black" panose="020B0A04020102020204" pitchFamily="34" charset="0"/>
            </a:endParaRPr>
          </a:p>
          <a:p>
            <a:pPr eaLnBrk="1" hangingPunct="1">
              <a:spcBef>
                <a:spcPct val="0"/>
              </a:spcBef>
              <a:buFontTx/>
              <a:buNone/>
              <a:defRPr/>
            </a:pPr>
            <a:endParaRPr lang="fr-CH" altLang="it-CH" sz="1800" b="1" dirty="0">
              <a:solidFill>
                <a:srgbClr val="FF0000"/>
              </a:solidFill>
              <a:latin typeface="Arial Black" panose="020B0A04020102020204" pitchFamily="34" charset="0"/>
            </a:endParaRPr>
          </a:p>
          <a:p>
            <a:pPr eaLnBrk="1" hangingPunct="1">
              <a:spcBef>
                <a:spcPct val="0"/>
              </a:spcBef>
              <a:buFontTx/>
              <a:buNone/>
              <a:defRPr/>
            </a:pPr>
            <a:r>
              <a:rPr lang="fr-CH" altLang="it-CH" sz="4000" b="1" dirty="0">
                <a:solidFill>
                  <a:srgbClr val="FF0000"/>
                </a:solidFill>
                <a:latin typeface="Arial Black" panose="020B0A04020102020204" pitchFamily="34" charset="0"/>
              </a:rPr>
              <a:t>               </a:t>
            </a:r>
            <a:r>
              <a:rPr lang="fr-CH" altLang="it-CH" sz="5000" b="1" dirty="0">
                <a:ln w="22225">
                  <a:solidFill>
                    <a:schemeClr val="tx1"/>
                  </a:solidFill>
                  <a:prstDash val="solid"/>
                </a:ln>
                <a:solidFill>
                  <a:srgbClr val="FF0000"/>
                </a:solidFill>
                <a:latin typeface="Arial Black" panose="020B0A04020102020204" pitchFamily="34" charset="0"/>
              </a:rPr>
              <a:t>1</a:t>
            </a:r>
            <a:r>
              <a:rPr lang="fr-CH" altLang="it-CH" sz="5000" b="1" dirty="0">
                <a:ln w="22225">
                  <a:solidFill>
                    <a:schemeClr val="tx1"/>
                  </a:solidFill>
                  <a:prstDash val="solid"/>
                </a:ln>
                <a:solidFill>
                  <a:srgbClr val="FF0000"/>
                </a:solidFill>
              </a:rPr>
              <a:t>. PARTIE</a:t>
            </a:r>
            <a:br>
              <a:rPr lang="fr-CH" altLang="it-CH" sz="4000" b="1" dirty="0">
                <a:solidFill>
                  <a:srgbClr val="FF3300"/>
                </a:solidFill>
              </a:rPr>
            </a:br>
            <a:endParaRPr lang="fr-CH" altLang="it-CH" sz="2000" b="1" dirty="0">
              <a:solidFill>
                <a:srgbClr val="000000"/>
              </a:solidFill>
            </a:endParaRPr>
          </a:p>
          <a:p>
            <a:pPr algn="ctr" eaLnBrk="1" hangingPunct="1">
              <a:spcBef>
                <a:spcPct val="0"/>
              </a:spcBef>
              <a:buFontTx/>
              <a:buNone/>
              <a:defRPr/>
            </a:pPr>
            <a:r>
              <a:rPr lang="fr-CH" altLang="it-CH" sz="2800" b="1" dirty="0">
                <a:solidFill>
                  <a:srgbClr val="000000"/>
                </a:solidFill>
              </a:rPr>
              <a:t>Le capitalisme - l’économie de marché</a:t>
            </a:r>
          </a:p>
          <a:p>
            <a:pPr eaLnBrk="1" hangingPunct="1">
              <a:spcBef>
                <a:spcPct val="0"/>
              </a:spcBef>
              <a:buFontTx/>
              <a:buNone/>
              <a:defRPr/>
            </a:pPr>
            <a:endParaRPr lang="fr-CH" altLang="it-CH" sz="4000" b="1" dirty="0">
              <a:solidFill>
                <a:srgbClr val="FF3300"/>
              </a:solidFill>
            </a:endParaRPr>
          </a:p>
          <a:p>
            <a:pPr eaLnBrk="1" hangingPunct="1">
              <a:spcBef>
                <a:spcPct val="0"/>
              </a:spcBef>
              <a:buFontTx/>
              <a:buNone/>
              <a:defRPr/>
            </a:pPr>
            <a:endParaRPr lang="it-CH" altLang="it-CH" sz="4000" b="1" dirty="0">
              <a:solidFill>
                <a:srgbClr val="FF3300"/>
              </a:solidFill>
            </a:endParaRPr>
          </a:p>
        </p:txBody>
      </p:sp>
      <p:pic>
        <p:nvPicPr>
          <p:cNvPr id="220164" name="Picture 5" descr="Auto x titolo">
            <a:extLst>
              <a:ext uri="{FF2B5EF4-FFF2-40B4-BE49-F238E27FC236}">
                <a16:creationId xmlns:a16="http://schemas.microsoft.com/office/drawing/2014/main" id="{7C4430F6-E7D8-C9FB-7357-7561EC9EBA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4076700"/>
            <a:ext cx="4752975"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5" name="Rectangle 6">
            <a:extLst>
              <a:ext uri="{FF2B5EF4-FFF2-40B4-BE49-F238E27FC236}">
                <a16:creationId xmlns:a16="http://schemas.microsoft.com/office/drawing/2014/main" id="{025AE352-8B31-4878-B110-8355DC9C7E4F}"/>
              </a:ext>
            </a:extLst>
          </p:cNvPr>
          <p:cNvSpPr>
            <a:spLocks noChangeArrowheads="1"/>
          </p:cNvSpPr>
          <p:nvPr/>
        </p:nvSpPr>
        <p:spPr bwMode="auto">
          <a:xfrm>
            <a:off x="179388" y="188913"/>
            <a:ext cx="8785225" cy="6480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000000"/>
              </a:solidFill>
            </a:endParaRPr>
          </a:p>
        </p:txBody>
      </p:sp>
      <p:sp>
        <p:nvSpPr>
          <p:cNvPr id="220166" name="Text Box 7">
            <a:extLst>
              <a:ext uri="{FF2B5EF4-FFF2-40B4-BE49-F238E27FC236}">
                <a16:creationId xmlns:a16="http://schemas.microsoft.com/office/drawing/2014/main" id="{7B63E93C-8561-C2E1-BD6E-C8BCFFF5BF31}"/>
              </a:ext>
            </a:extLst>
          </p:cNvPr>
          <p:cNvSpPr txBox="1">
            <a:spLocks noChangeArrowheads="1"/>
          </p:cNvSpPr>
          <p:nvPr/>
        </p:nvSpPr>
        <p:spPr bwMode="auto">
          <a:xfrm>
            <a:off x="4643438" y="5300663"/>
            <a:ext cx="1728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400" b="1">
                <a:solidFill>
                  <a:srgbClr val="000000"/>
                </a:solidFill>
              </a:rPr>
              <a:t>LA FABRIQUE D’AUTOMOBILES</a:t>
            </a:r>
          </a:p>
        </p:txBody>
      </p:sp>
      <p:sp>
        <p:nvSpPr>
          <p:cNvPr id="220167" name="Rettangolo 1">
            <a:extLst>
              <a:ext uri="{FF2B5EF4-FFF2-40B4-BE49-F238E27FC236}">
                <a16:creationId xmlns:a16="http://schemas.microsoft.com/office/drawing/2014/main" id="{79892CB8-AF3D-02D6-96AC-64BC81AF795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000" u="sng"/>
          </a:p>
        </p:txBody>
      </p:sp>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8594" name="Rectangle 11">
            <a:extLst>
              <a:ext uri="{FF2B5EF4-FFF2-40B4-BE49-F238E27FC236}">
                <a16:creationId xmlns:a16="http://schemas.microsoft.com/office/drawing/2014/main" id="{3EAA8468-371D-25DD-CED5-D1DC17356169}"/>
              </a:ext>
            </a:extLst>
          </p:cNvPr>
          <p:cNvSpPr>
            <a:spLocks noGrp="1" noChangeArrowheads="1"/>
          </p:cNvSpPr>
          <p:nvPr>
            <p:ph type="title"/>
          </p:nvPr>
        </p:nvSpPr>
        <p:spPr>
          <a:xfrm>
            <a:off x="611188" y="5300663"/>
            <a:ext cx="7705725" cy="1143000"/>
          </a:xfrm>
        </p:spPr>
        <p:txBody>
          <a:bodyPr/>
          <a:lstStyle/>
          <a:p>
            <a:pPr eaLnBrk="1" hangingPunct="1"/>
            <a:r>
              <a:rPr lang="fr-CH" altLang="it-CH" sz="3200" b="1">
                <a:solidFill>
                  <a:schemeClr val="tx1"/>
                </a:solidFill>
              </a:rPr>
              <a:t>Un vieille usine</a:t>
            </a:r>
            <a:endParaRPr lang="it-IT" altLang="it-CH" sz="3200" b="1">
              <a:solidFill>
                <a:schemeClr val="tx1"/>
              </a:solidFill>
            </a:endParaRPr>
          </a:p>
        </p:txBody>
      </p:sp>
      <p:sp>
        <p:nvSpPr>
          <p:cNvPr id="238595" name="Slide Number Placeholder 5">
            <a:extLst>
              <a:ext uri="{FF2B5EF4-FFF2-40B4-BE49-F238E27FC236}">
                <a16:creationId xmlns:a16="http://schemas.microsoft.com/office/drawing/2014/main" id="{AFEA6726-1291-87A6-B9FA-450242D255C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93F1488-A44F-4F64-B82A-EEAA54B6A2AF}" type="slidenum">
              <a:rPr lang="it-IT" altLang="en-US" sz="1400" smtClean="0">
                <a:solidFill>
                  <a:srgbClr val="FFFFFF"/>
                </a:solidFill>
              </a:rPr>
              <a:pPr>
                <a:spcBef>
                  <a:spcPct val="0"/>
                </a:spcBef>
                <a:buFontTx/>
                <a:buNone/>
              </a:pPr>
              <a:t>10</a:t>
            </a:fld>
            <a:endParaRPr lang="it-IT" altLang="en-US" sz="1400">
              <a:solidFill>
                <a:srgbClr val="FFFFFF"/>
              </a:solidFill>
            </a:endParaRPr>
          </a:p>
        </p:txBody>
      </p:sp>
      <p:sp>
        <p:nvSpPr>
          <p:cNvPr id="238596" name="Rectangle 16">
            <a:extLst>
              <a:ext uri="{FF2B5EF4-FFF2-40B4-BE49-F238E27FC236}">
                <a16:creationId xmlns:a16="http://schemas.microsoft.com/office/drawing/2014/main" id="{7DFDBC1D-DD82-0247-C104-59CEE951F399}"/>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185349" name="Picture 15" descr="Fabbrica tipica">
            <a:extLst>
              <a:ext uri="{FF2B5EF4-FFF2-40B4-BE49-F238E27FC236}">
                <a16:creationId xmlns:a16="http://schemas.microsoft.com/office/drawing/2014/main" id="{04C413B5-A9BE-2088-2C3E-BB2679AABF53}"/>
              </a:ext>
            </a:extLst>
          </p:cNvPr>
          <p:cNvPicPr>
            <a:picLocks noChangeAspect="1" noChangeArrowheads="1"/>
          </p:cNvPicPr>
          <p:nvPr/>
        </p:nvPicPr>
        <p:blipFill>
          <a:blip r:embed="rId4"/>
          <a:srcRect/>
          <a:stretch>
            <a:fillRect/>
          </a:stretch>
        </p:blipFill>
        <p:spPr bwMode="auto">
          <a:xfrm>
            <a:off x="1187450" y="765175"/>
            <a:ext cx="6480175" cy="46482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38598" name="Rettangolo 1">
            <a:extLst>
              <a:ext uri="{FF2B5EF4-FFF2-40B4-BE49-F238E27FC236}">
                <a16:creationId xmlns:a16="http://schemas.microsoft.com/office/drawing/2014/main" id="{567A3F7D-08CA-8073-2822-E9524B34570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000" u="sng"/>
          </a:p>
        </p:txBody>
      </p:sp>
    </p:spTree>
  </p:cSld>
  <p:clrMapOvr>
    <a:overrideClrMapping bg1="dk2" tx1="lt1" bg2="dk1" tx2="lt2" accent1="accent1" accent2="accent2" accent3="accent3" accent4="accent4" accent5="accent5" accent6="accent6" hlink="hlink" folHlink="folHlink"/>
  </p:clrMapOvr>
</p:sld>
</file>

<file path=ppt/slides/slide10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22914" name="Rectangle 4">
            <a:extLst>
              <a:ext uri="{FF2B5EF4-FFF2-40B4-BE49-F238E27FC236}">
                <a16:creationId xmlns:a16="http://schemas.microsoft.com/office/drawing/2014/main" id="{40D3665A-5DD6-58A6-8A70-511D45D1A816}"/>
              </a:ext>
            </a:extLst>
          </p:cNvPr>
          <p:cNvSpPr>
            <a:spLocks noGrp="1" noChangeArrowheads="1"/>
          </p:cNvSpPr>
          <p:nvPr>
            <p:ph type="title"/>
          </p:nvPr>
        </p:nvSpPr>
        <p:spPr>
          <a:xfrm flipH="1">
            <a:off x="107950" y="6021388"/>
            <a:ext cx="8642350" cy="720725"/>
          </a:xfrm>
        </p:spPr>
        <p:txBody>
          <a:bodyPr/>
          <a:lstStyle/>
          <a:p>
            <a:pPr eaLnBrk="1" hangingPunct="1"/>
            <a:r>
              <a:rPr lang="fr-FR" altLang="it-CH" sz="1800" b="1">
                <a:solidFill>
                  <a:schemeClr val="tx1"/>
                </a:solidFill>
              </a:rPr>
              <a:t>Le système économique accable les travailleurs et en                                             conditionne même la vie intime</a:t>
            </a:r>
          </a:p>
        </p:txBody>
      </p:sp>
      <p:pic>
        <p:nvPicPr>
          <p:cNvPr id="274435" name="Picture 5" descr="sex 0002">
            <a:extLst>
              <a:ext uri="{FF2B5EF4-FFF2-40B4-BE49-F238E27FC236}">
                <a16:creationId xmlns:a16="http://schemas.microsoft.com/office/drawing/2014/main" id="{9817091C-8DB9-81FC-0961-96F58D985F50}"/>
              </a:ext>
            </a:extLst>
          </p:cNvPr>
          <p:cNvPicPr>
            <a:picLocks noGrp="1" noChangeAspect="1" noChangeArrowheads="1"/>
          </p:cNvPicPr>
          <p:nvPr>
            <p:ph idx="1"/>
          </p:nvPr>
        </p:nvPicPr>
        <p:blipFill>
          <a:blip r:embed="rId4"/>
          <a:srcRect l="3812" t="6761" r="23822" b="21634"/>
          <a:stretch>
            <a:fillRect/>
          </a:stretch>
        </p:blipFill>
        <p:spPr>
          <a:xfrm>
            <a:off x="582613" y="620713"/>
            <a:ext cx="7685087" cy="5359400"/>
          </a:xfrm>
          <a:effectLst>
            <a:outerShdw blurRad="292100" dist="139700" dir="2700000" algn="tl" rotWithShape="0">
              <a:srgbClr val="333333">
                <a:alpha val="65000"/>
              </a:srgbClr>
            </a:outerShdw>
          </a:effectLst>
        </p:spPr>
      </p:pic>
      <p:sp>
        <p:nvSpPr>
          <p:cNvPr id="422916" name="Slide Number Placeholder 5">
            <a:extLst>
              <a:ext uri="{FF2B5EF4-FFF2-40B4-BE49-F238E27FC236}">
                <a16:creationId xmlns:a16="http://schemas.microsoft.com/office/drawing/2014/main" id="{34DC2269-8E19-E284-1A2C-A2A5EA115ED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en-US" sz="1400">
                <a:solidFill>
                  <a:srgbClr val="FFFFFF"/>
                </a:solidFill>
              </a:rPr>
              <a:t>    </a:t>
            </a:r>
            <a:fld id="{57DE0F96-D0AB-4E95-A841-BE8EBE45CBDD}" type="slidenum">
              <a:rPr lang="it-IT" altLang="en-US" sz="1400" smtClean="0">
                <a:solidFill>
                  <a:srgbClr val="FFFFFF"/>
                </a:solidFill>
              </a:rPr>
              <a:pPr>
                <a:spcBef>
                  <a:spcPct val="0"/>
                </a:spcBef>
                <a:buFontTx/>
                <a:buNone/>
              </a:pPr>
              <a:t>100</a:t>
            </a:fld>
            <a:endParaRPr lang="it-IT" altLang="en-US" sz="1400">
              <a:solidFill>
                <a:srgbClr val="FFFFFF"/>
              </a:solidFill>
            </a:endParaRPr>
          </a:p>
        </p:txBody>
      </p:sp>
      <p:sp>
        <p:nvSpPr>
          <p:cNvPr id="2" name="CasellaDiTesto 1">
            <a:extLst>
              <a:ext uri="{FF2B5EF4-FFF2-40B4-BE49-F238E27FC236}">
                <a16:creationId xmlns:a16="http://schemas.microsoft.com/office/drawing/2014/main" id="{8C9C9911-2E68-B4DA-D547-CEBCEBC9CFF6}"/>
              </a:ext>
            </a:extLst>
          </p:cNvPr>
          <p:cNvSpPr txBox="1"/>
          <p:nvPr/>
        </p:nvSpPr>
        <p:spPr>
          <a:xfrm>
            <a:off x="865188" y="1047750"/>
            <a:ext cx="7127875" cy="523875"/>
          </a:xfrm>
          <a:prstGeom prst="rect">
            <a:avLst/>
          </a:prstGeom>
          <a:solidFill>
            <a:schemeClr val="accent6">
              <a:lumMod val="40000"/>
              <a:lumOff val="60000"/>
            </a:schemeClr>
          </a:solidFill>
        </p:spPr>
        <p:txBody>
          <a:bodyPr>
            <a:spAutoFit/>
          </a:bodyPr>
          <a:lstStyle/>
          <a:p>
            <a:pPr eaLnBrk="1" hangingPunct="1">
              <a:defRPr/>
            </a:pPr>
            <a:r>
              <a:rPr lang="it-CH" sz="2800" b="1" dirty="0">
                <a:solidFill>
                  <a:srgbClr val="000000"/>
                </a:solidFill>
                <a:latin typeface="+mn-lt"/>
                <a:cs typeface="+mn-cs"/>
              </a:rPr>
              <a:t>Le </a:t>
            </a:r>
            <a:r>
              <a:rPr lang="it-CH" sz="2800" b="1" dirty="0" err="1">
                <a:solidFill>
                  <a:srgbClr val="000000"/>
                </a:solidFill>
                <a:latin typeface="+mn-lt"/>
                <a:cs typeface="+mn-cs"/>
              </a:rPr>
              <a:t>travail</a:t>
            </a:r>
            <a:r>
              <a:rPr lang="it-CH" sz="2800" b="1" dirty="0">
                <a:solidFill>
                  <a:srgbClr val="000000"/>
                </a:solidFill>
                <a:latin typeface="+mn-lt"/>
                <a:cs typeface="+mn-cs"/>
              </a:rPr>
              <a:t> </a:t>
            </a:r>
            <a:r>
              <a:rPr lang="it-CH" sz="2800" b="1" dirty="0" err="1">
                <a:solidFill>
                  <a:srgbClr val="000000"/>
                </a:solidFill>
                <a:latin typeface="+mn-lt"/>
                <a:cs typeface="+mn-cs"/>
              </a:rPr>
              <a:t>éreinte</a:t>
            </a:r>
            <a:r>
              <a:rPr lang="it-CH" sz="2800" b="1" dirty="0">
                <a:solidFill>
                  <a:srgbClr val="000000"/>
                </a:solidFill>
                <a:latin typeface="+mn-lt"/>
                <a:cs typeface="+mn-cs"/>
              </a:rPr>
              <a:t> </a:t>
            </a:r>
            <a:r>
              <a:rPr lang="it-CH" sz="2800" b="1" dirty="0" err="1">
                <a:solidFill>
                  <a:srgbClr val="000000"/>
                </a:solidFill>
                <a:latin typeface="+mn-lt"/>
                <a:cs typeface="+mn-cs"/>
              </a:rPr>
              <a:t>les</a:t>
            </a:r>
            <a:r>
              <a:rPr lang="it-CH" sz="2800" b="1" dirty="0">
                <a:solidFill>
                  <a:srgbClr val="000000"/>
                </a:solidFill>
                <a:latin typeface="+mn-lt"/>
                <a:cs typeface="+mn-cs"/>
              </a:rPr>
              <a:t> </a:t>
            </a:r>
            <a:r>
              <a:rPr lang="it-CH" sz="2800" b="1" dirty="0" err="1">
                <a:solidFill>
                  <a:srgbClr val="000000"/>
                </a:solidFill>
                <a:latin typeface="+mn-lt"/>
                <a:cs typeface="+mn-cs"/>
              </a:rPr>
              <a:t>nouveaux</a:t>
            </a:r>
            <a:r>
              <a:rPr lang="it-CH" sz="2800" b="1" dirty="0">
                <a:solidFill>
                  <a:srgbClr val="000000"/>
                </a:solidFill>
                <a:latin typeface="+mn-lt"/>
                <a:cs typeface="+mn-cs"/>
              </a:rPr>
              <a:t> </a:t>
            </a:r>
            <a:r>
              <a:rPr lang="it-CH" sz="2800" b="1" dirty="0" err="1">
                <a:solidFill>
                  <a:srgbClr val="000000"/>
                </a:solidFill>
                <a:latin typeface="+mn-lt"/>
                <a:cs typeface="+mn-cs"/>
              </a:rPr>
              <a:t>samurais</a:t>
            </a:r>
            <a:endParaRPr lang="it-IT" sz="2800" b="1" dirty="0">
              <a:solidFill>
                <a:srgbClr val="000000"/>
              </a:solidFill>
              <a:latin typeface="+mn-lt"/>
              <a:cs typeface="+mn-cs"/>
            </a:endParaRPr>
          </a:p>
        </p:txBody>
      </p:sp>
      <p:sp>
        <p:nvSpPr>
          <p:cNvPr id="6" name="CasellaDiTesto 5">
            <a:extLst>
              <a:ext uri="{FF2B5EF4-FFF2-40B4-BE49-F238E27FC236}">
                <a16:creationId xmlns:a16="http://schemas.microsoft.com/office/drawing/2014/main" id="{BB434CE9-E30E-22E7-91B1-231E7EFDE628}"/>
              </a:ext>
            </a:extLst>
          </p:cNvPr>
          <p:cNvSpPr txBox="1"/>
          <p:nvPr/>
        </p:nvSpPr>
        <p:spPr>
          <a:xfrm>
            <a:off x="625475" y="2474913"/>
            <a:ext cx="7607300" cy="461962"/>
          </a:xfrm>
          <a:prstGeom prst="rect">
            <a:avLst/>
          </a:prstGeom>
          <a:solidFill>
            <a:schemeClr val="accent2">
              <a:lumMod val="40000"/>
              <a:lumOff val="60000"/>
            </a:schemeClr>
          </a:solidFill>
        </p:spPr>
        <p:txBody>
          <a:bodyPr>
            <a:spAutoFit/>
          </a:bodyPr>
          <a:lstStyle/>
          <a:p>
            <a:pPr eaLnBrk="1" hangingPunct="1">
              <a:defRPr/>
            </a:pPr>
            <a:r>
              <a:rPr lang="fr-FR" sz="2400" b="1" dirty="0">
                <a:solidFill>
                  <a:srgbClr val="000000"/>
                </a:solidFill>
                <a:latin typeface="Calibri" pitchFamily="34" charset="0"/>
                <a:cs typeface="Calibri" pitchFamily="34" charset="0"/>
              </a:rPr>
              <a:t>Le nombre de couples qui n’ont pas de rapports augmente</a:t>
            </a:r>
            <a:endParaRPr lang="it-IT" sz="2400" b="1" dirty="0">
              <a:solidFill>
                <a:srgbClr val="000000"/>
              </a:solidFill>
              <a:latin typeface="Calibri" pitchFamily="34" charset="0"/>
              <a:cs typeface="Calibri" pitchFamily="34" charset="0"/>
            </a:endParaRPr>
          </a:p>
        </p:txBody>
      </p:sp>
      <p:sp>
        <p:nvSpPr>
          <p:cNvPr id="3" name="Rettangolo 2">
            <a:extLst>
              <a:ext uri="{FF2B5EF4-FFF2-40B4-BE49-F238E27FC236}">
                <a16:creationId xmlns:a16="http://schemas.microsoft.com/office/drawing/2014/main" id="{6586C83A-9E7A-C31C-EA92-3FF6C6C39D0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spd="slow"/>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2" name="Picture 2" descr="C:\Users\Enrico\Desktop\Base.jpg">
            <a:extLst>
              <a:ext uri="{FF2B5EF4-FFF2-40B4-BE49-F238E27FC236}">
                <a16:creationId xmlns:a16="http://schemas.microsoft.com/office/drawing/2014/main" id="{22E2E629-38F3-8290-A000-88D09E9D2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4963" name="Segnaposto numero diapositiva 1">
            <a:extLst>
              <a:ext uri="{FF2B5EF4-FFF2-40B4-BE49-F238E27FC236}">
                <a16:creationId xmlns:a16="http://schemas.microsoft.com/office/drawing/2014/main" id="{BA113518-3774-5357-CE09-46361D7936D5}"/>
              </a:ext>
            </a:extLst>
          </p:cNvPr>
          <p:cNvSpPr>
            <a:spLocks noGrp="1"/>
          </p:cNvSpPr>
          <p:nvPr>
            <p:ph type="sldNum" sz="quarter" idx="12"/>
          </p:nvPr>
        </p:nvSpPr>
        <p:spPr>
          <a:xfrm>
            <a:off x="8532813" y="6308725"/>
            <a:ext cx="51435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E9D8514-E6B4-4A28-8AC4-ECC8AD17C5D5}" type="slidenum">
              <a:rPr lang="it-IT" altLang="en-US" sz="1400" smtClean="0">
                <a:solidFill>
                  <a:srgbClr val="FFFFFF"/>
                </a:solidFill>
              </a:rPr>
              <a:pPr>
                <a:spcBef>
                  <a:spcPct val="0"/>
                </a:spcBef>
                <a:buFontTx/>
                <a:buNone/>
              </a:pPr>
              <a:t>101</a:t>
            </a:fld>
            <a:endParaRPr lang="it-IT" altLang="en-US" sz="1400">
              <a:solidFill>
                <a:srgbClr val="FFFFFF"/>
              </a:solidFill>
            </a:endParaRPr>
          </a:p>
        </p:txBody>
      </p:sp>
      <p:sp>
        <p:nvSpPr>
          <p:cNvPr id="424964" name="CasellaDiTesto 3">
            <a:extLst>
              <a:ext uri="{FF2B5EF4-FFF2-40B4-BE49-F238E27FC236}">
                <a16:creationId xmlns:a16="http://schemas.microsoft.com/office/drawing/2014/main" id="{9A0C9B3D-C271-FF2F-11E9-4838AA2D87FA}"/>
              </a:ext>
            </a:extLst>
          </p:cNvPr>
          <p:cNvSpPr txBox="1">
            <a:spLocks noChangeArrowheads="1"/>
          </p:cNvSpPr>
          <p:nvPr/>
        </p:nvSpPr>
        <p:spPr bwMode="auto">
          <a:xfrm>
            <a:off x="546100" y="1960563"/>
            <a:ext cx="2044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Caisse du supermarché </a:t>
            </a:r>
          </a:p>
        </p:txBody>
      </p:sp>
      <p:sp>
        <p:nvSpPr>
          <p:cNvPr id="424965" name="CasellaDiTesto 4">
            <a:extLst>
              <a:ext uri="{FF2B5EF4-FFF2-40B4-BE49-F238E27FC236}">
                <a16:creationId xmlns:a16="http://schemas.microsoft.com/office/drawing/2014/main" id="{EAA27E17-64CF-2E33-0CB9-B3F560716B02}"/>
              </a:ext>
            </a:extLst>
          </p:cNvPr>
          <p:cNvSpPr txBox="1">
            <a:spLocks noChangeArrowheads="1"/>
          </p:cNvSpPr>
          <p:nvPr/>
        </p:nvSpPr>
        <p:spPr bwMode="auto">
          <a:xfrm>
            <a:off x="714375" y="2619375"/>
            <a:ext cx="1655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Caisse self service </a:t>
            </a:r>
          </a:p>
        </p:txBody>
      </p:sp>
      <p:sp>
        <p:nvSpPr>
          <p:cNvPr id="424966" name="CasellaDiTesto 5">
            <a:extLst>
              <a:ext uri="{FF2B5EF4-FFF2-40B4-BE49-F238E27FC236}">
                <a16:creationId xmlns:a16="http://schemas.microsoft.com/office/drawing/2014/main" id="{8B2B29CB-92AD-910D-1168-A82AD9810B89}"/>
              </a:ext>
            </a:extLst>
          </p:cNvPr>
          <p:cNvSpPr txBox="1">
            <a:spLocks noChangeArrowheads="1"/>
          </p:cNvSpPr>
          <p:nvPr/>
        </p:nvSpPr>
        <p:spPr bwMode="auto">
          <a:xfrm>
            <a:off x="2919413" y="1958975"/>
            <a:ext cx="16525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Guichet de la banque</a:t>
            </a:r>
          </a:p>
        </p:txBody>
      </p:sp>
      <p:sp>
        <p:nvSpPr>
          <p:cNvPr id="424967" name="CasellaDiTesto 6">
            <a:extLst>
              <a:ext uri="{FF2B5EF4-FFF2-40B4-BE49-F238E27FC236}">
                <a16:creationId xmlns:a16="http://schemas.microsoft.com/office/drawing/2014/main" id="{48A87CB1-09B5-C9A8-B12D-14D74209ED77}"/>
              </a:ext>
            </a:extLst>
          </p:cNvPr>
          <p:cNvSpPr txBox="1">
            <a:spLocks noChangeArrowheads="1"/>
          </p:cNvSpPr>
          <p:nvPr/>
        </p:nvSpPr>
        <p:spPr bwMode="auto">
          <a:xfrm>
            <a:off x="3060700" y="2627313"/>
            <a:ext cx="9366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Bancomat</a:t>
            </a:r>
          </a:p>
        </p:txBody>
      </p:sp>
      <p:sp>
        <p:nvSpPr>
          <p:cNvPr id="424968" name="CasellaDiTesto 7">
            <a:extLst>
              <a:ext uri="{FF2B5EF4-FFF2-40B4-BE49-F238E27FC236}">
                <a16:creationId xmlns:a16="http://schemas.microsoft.com/office/drawing/2014/main" id="{5F8E4FBC-1A0F-0DAB-925F-F13CC1123932}"/>
              </a:ext>
            </a:extLst>
          </p:cNvPr>
          <p:cNvSpPr txBox="1">
            <a:spLocks noChangeArrowheads="1"/>
          </p:cNvSpPr>
          <p:nvPr/>
        </p:nvSpPr>
        <p:spPr bwMode="auto">
          <a:xfrm>
            <a:off x="5243513" y="1960563"/>
            <a:ext cx="1438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Guichet de la gare </a:t>
            </a:r>
          </a:p>
        </p:txBody>
      </p:sp>
      <p:sp>
        <p:nvSpPr>
          <p:cNvPr id="424969" name="CasellaDiTesto 8">
            <a:extLst>
              <a:ext uri="{FF2B5EF4-FFF2-40B4-BE49-F238E27FC236}">
                <a16:creationId xmlns:a16="http://schemas.microsoft.com/office/drawing/2014/main" id="{13F62ABF-BF3E-0DCF-7FAB-AF2F00C39BFA}"/>
              </a:ext>
            </a:extLst>
          </p:cNvPr>
          <p:cNvSpPr txBox="1">
            <a:spLocks noChangeArrowheads="1"/>
          </p:cNvSpPr>
          <p:nvPr/>
        </p:nvSpPr>
        <p:spPr bwMode="auto">
          <a:xfrm>
            <a:off x="4932363" y="2617788"/>
            <a:ext cx="16795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Guichet automatique</a:t>
            </a:r>
          </a:p>
        </p:txBody>
      </p:sp>
      <p:sp>
        <p:nvSpPr>
          <p:cNvPr id="424970" name="CasellaDiTesto 10">
            <a:extLst>
              <a:ext uri="{FF2B5EF4-FFF2-40B4-BE49-F238E27FC236}">
                <a16:creationId xmlns:a16="http://schemas.microsoft.com/office/drawing/2014/main" id="{9285EC23-9BCC-0B43-DEA5-B0A7BFFBD196}"/>
              </a:ext>
            </a:extLst>
          </p:cNvPr>
          <p:cNvSpPr txBox="1">
            <a:spLocks noChangeArrowheads="1"/>
          </p:cNvSpPr>
          <p:nvPr/>
        </p:nvSpPr>
        <p:spPr bwMode="auto">
          <a:xfrm>
            <a:off x="546100" y="5200650"/>
            <a:ext cx="613568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800">
                <a:solidFill>
                  <a:srgbClr val="FFFFFF"/>
                </a:solidFill>
              </a:rPr>
              <a:t>Dans la vie quotidienne le citoyen est toujours confronté avec des nouveaux systèmes automatiques qui déchargent travail et responsabilité sur l’utilisateur et dont le but ultime est d’économiser sur la main d’œuvre et réduire les coûts.</a:t>
            </a:r>
            <a:endParaRPr lang="it-CH" altLang="it-CH" sz="1800">
              <a:solidFill>
                <a:srgbClr val="FFFFFF"/>
              </a:solidFill>
            </a:endParaRPr>
          </a:p>
        </p:txBody>
      </p:sp>
      <p:sp>
        <p:nvSpPr>
          <p:cNvPr id="2" name="Rettangolo 1">
            <a:extLst>
              <a:ext uri="{FF2B5EF4-FFF2-40B4-BE49-F238E27FC236}">
                <a16:creationId xmlns:a16="http://schemas.microsoft.com/office/drawing/2014/main" id="{AE04055C-98A7-D2A6-C303-F87FD6DED825}"/>
              </a:ext>
            </a:extLst>
          </p:cNvPr>
          <p:cNvSpPr/>
          <p:nvPr/>
        </p:nvSpPr>
        <p:spPr bwMode="auto">
          <a:xfrm>
            <a:off x="-4763" y="0"/>
            <a:ext cx="9144001"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7010" name="Slide Number Placeholder 3">
            <a:extLst>
              <a:ext uri="{FF2B5EF4-FFF2-40B4-BE49-F238E27FC236}">
                <a16:creationId xmlns:a16="http://schemas.microsoft.com/office/drawing/2014/main" id="{3AE7C0CF-1021-4B64-8F86-6E725D8D4C7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F867070-CEC5-4601-AF97-F4A6BF4EE3B2}" type="slidenum">
              <a:rPr lang="it-IT" altLang="en-US" sz="1400" smtClean="0">
                <a:solidFill>
                  <a:srgbClr val="000000"/>
                </a:solidFill>
              </a:rPr>
              <a:pPr>
                <a:spcBef>
                  <a:spcPct val="0"/>
                </a:spcBef>
                <a:buFontTx/>
                <a:buNone/>
              </a:pPr>
              <a:t>102</a:t>
            </a:fld>
            <a:endParaRPr lang="it-IT" altLang="en-US" sz="1400">
              <a:solidFill>
                <a:srgbClr val="000000"/>
              </a:solidFill>
            </a:endParaRPr>
          </a:p>
        </p:txBody>
      </p:sp>
      <p:sp>
        <p:nvSpPr>
          <p:cNvPr id="427011" name="Rectangle 4">
            <a:extLst>
              <a:ext uri="{FF2B5EF4-FFF2-40B4-BE49-F238E27FC236}">
                <a16:creationId xmlns:a16="http://schemas.microsoft.com/office/drawing/2014/main" id="{365BC409-C5E8-5E04-2925-47A6842B08FC}"/>
              </a:ext>
            </a:extLst>
          </p:cNvPr>
          <p:cNvSpPr>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400" b="1">
                <a:solidFill>
                  <a:srgbClr val="000000"/>
                </a:solidFill>
              </a:rPr>
              <a:t>COÛT D’UNE VOITURE</a:t>
            </a:r>
            <a:endParaRPr lang="it-IT" altLang="it-CH" sz="4400" b="1">
              <a:solidFill>
                <a:srgbClr val="000000"/>
              </a:solidFill>
            </a:endParaRPr>
          </a:p>
        </p:txBody>
      </p:sp>
      <p:sp>
        <p:nvSpPr>
          <p:cNvPr id="427012" name="Rectangle 5">
            <a:extLst>
              <a:ext uri="{FF2B5EF4-FFF2-40B4-BE49-F238E27FC236}">
                <a16:creationId xmlns:a16="http://schemas.microsoft.com/office/drawing/2014/main" id="{20A7718B-F4B6-6F51-702C-242757DE8D01}"/>
              </a:ext>
            </a:extLst>
          </p:cNvPr>
          <p:cNvSpPr>
            <a:spLocks noChangeArrowheads="1"/>
          </p:cNvSpPr>
          <p:nvPr/>
        </p:nvSpPr>
        <p:spPr bwMode="auto">
          <a:xfrm>
            <a:off x="457200" y="1600200"/>
            <a:ext cx="8229600"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fr-CH" altLang="it-CH">
              <a:solidFill>
                <a:srgbClr val="000000"/>
              </a:solidFill>
            </a:endParaRPr>
          </a:p>
          <a:p>
            <a:pPr eaLnBrk="1" hangingPunct="1"/>
            <a:r>
              <a:rPr lang="fr-CH" altLang="it-CH">
                <a:solidFill>
                  <a:srgbClr val="000000"/>
                </a:solidFill>
              </a:rPr>
              <a:t>Matériel :           5’000.- fr       2’500.- fr</a:t>
            </a:r>
          </a:p>
          <a:p>
            <a:pPr eaLnBrk="1" hangingPunct="1"/>
            <a:r>
              <a:rPr lang="fr-CH" altLang="it-CH">
                <a:solidFill>
                  <a:srgbClr val="000000"/>
                </a:solidFill>
              </a:rPr>
              <a:t>Main-d’oeuvre : 5’000.- fr       2’500.- fr</a:t>
            </a:r>
          </a:p>
          <a:p>
            <a:pPr eaLnBrk="1" hangingPunct="1"/>
            <a:r>
              <a:rPr lang="fr-CH" altLang="it-CH">
                <a:solidFill>
                  <a:srgbClr val="000000"/>
                </a:solidFill>
              </a:rPr>
              <a:t>Coût fixes :        5’000.- fr </a:t>
            </a:r>
          </a:p>
          <a:p>
            <a:pPr eaLnBrk="1" hangingPunct="1"/>
            <a:r>
              <a:rPr lang="fr-CH" altLang="it-CH">
                <a:solidFill>
                  <a:srgbClr val="000000"/>
                </a:solidFill>
              </a:rPr>
              <a:t>Profit :               5’000.- fr</a:t>
            </a:r>
          </a:p>
          <a:p>
            <a:pPr eaLnBrk="1" hangingPunct="1">
              <a:buFontTx/>
              <a:buNone/>
            </a:pPr>
            <a:r>
              <a:rPr lang="fr-CH" altLang="it-CH">
                <a:solidFill>
                  <a:srgbClr val="000000"/>
                </a:solidFill>
              </a:rPr>
              <a:t>				    _________</a:t>
            </a:r>
          </a:p>
          <a:p>
            <a:pPr eaLnBrk="1" hangingPunct="1">
              <a:buFontTx/>
              <a:buNone/>
            </a:pPr>
            <a:r>
              <a:rPr lang="fr-CH" altLang="it-CH" b="1">
                <a:solidFill>
                  <a:srgbClr val="000000"/>
                </a:solidFill>
              </a:rPr>
              <a:t>   Total </a:t>
            </a:r>
            <a:r>
              <a:rPr lang="fr-CH" altLang="it-CH">
                <a:solidFill>
                  <a:srgbClr val="000000"/>
                </a:solidFill>
              </a:rPr>
              <a:t>                20’000.- fr    </a:t>
            </a:r>
            <a:r>
              <a:rPr lang="fr-CH" altLang="it-CH" b="1">
                <a:solidFill>
                  <a:srgbClr val="000000"/>
                </a:solidFill>
              </a:rPr>
              <a:t>15’000.- fr</a:t>
            </a:r>
            <a:endParaRPr lang="it-IT" altLang="it-CH" b="1">
              <a:solidFill>
                <a:srgbClr val="000000"/>
              </a:solidFill>
            </a:endParaRPr>
          </a:p>
        </p:txBody>
      </p:sp>
      <p:sp>
        <p:nvSpPr>
          <p:cNvPr id="427013" name="Line 6">
            <a:extLst>
              <a:ext uri="{FF2B5EF4-FFF2-40B4-BE49-F238E27FC236}">
                <a16:creationId xmlns:a16="http://schemas.microsoft.com/office/drawing/2014/main" id="{5B24A8D3-3A12-A677-1468-058723B94F6D}"/>
              </a:ext>
            </a:extLst>
          </p:cNvPr>
          <p:cNvSpPr>
            <a:spLocks noChangeShapeType="1"/>
          </p:cNvSpPr>
          <p:nvPr/>
        </p:nvSpPr>
        <p:spPr bwMode="auto">
          <a:xfrm>
            <a:off x="3779838" y="5805488"/>
            <a:ext cx="20161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14" name="Line 7">
            <a:extLst>
              <a:ext uri="{FF2B5EF4-FFF2-40B4-BE49-F238E27FC236}">
                <a16:creationId xmlns:a16="http://schemas.microsoft.com/office/drawing/2014/main" id="{D0A87D3A-6263-0029-1BFE-1E35959B09BE}"/>
              </a:ext>
            </a:extLst>
          </p:cNvPr>
          <p:cNvSpPr>
            <a:spLocks noChangeShapeType="1"/>
          </p:cNvSpPr>
          <p:nvPr/>
        </p:nvSpPr>
        <p:spPr bwMode="auto">
          <a:xfrm flipV="1">
            <a:off x="3779838" y="5157788"/>
            <a:ext cx="1944687"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15" name="Line 8">
            <a:extLst>
              <a:ext uri="{FF2B5EF4-FFF2-40B4-BE49-F238E27FC236}">
                <a16:creationId xmlns:a16="http://schemas.microsoft.com/office/drawing/2014/main" id="{FEAB1D96-2132-AB37-0C56-481A3B76A6E5}"/>
              </a:ext>
            </a:extLst>
          </p:cNvPr>
          <p:cNvSpPr>
            <a:spLocks noChangeShapeType="1"/>
          </p:cNvSpPr>
          <p:nvPr/>
        </p:nvSpPr>
        <p:spPr bwMode="auto">
          <a:xfrm>
            <a:off x="3851275" y="5157788"/>
            <a:ext cx="1873250"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16" name="Line 9">
            <a:extLst>
              <a:ext uri="{FF2B5EF4-FFF2-40B4-BE49-F238E27FC236}">
                <a16:creationId xmlns:a16="http://schemas.microsoft.com/office/drawing/2014/main" id="{6F337DE9-2F9D-E839-19A7-28F28499756E}"/>
              </a:ext>
            </a:extLst>
          </p:cNvPr>
          <p:cNvSpPr>
            <a:spLocks noChangeShapeType="1"/>
          </p:cNvSpPr>
          <p:nvPr/>
        </p:nvSpPr>
        <p:spPr bwMode="auto">
          <a:xfrm flipV="1">
            <a:off x="3779838" y="2276475"/>
            <a:ext cx="1655762" cy="4318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17" name="Line 10">
            <a:extLst>
              <a:ext uri="{FF2B5EF4-FFF2-40B4-BE49-F238E27FC236}">
                <a16:creationId xmlns:a16="http://schemas.microsoft.com/office/drawing/2014/main" id="{2891CE1B-89D2-16BE-26F8-A5A5630432E5}"/>
              </a:ext>
            </a:extLst>
          </p:cNvPr>
          <p:cNvSpPr>
            <a:spLocks noChangeShapeType="1"/>
          </p:cNvSpPr>
          <p:nvPr/>
        </p:nvSpPr>
        <p:spPr bwMode="auto">
          <a:xfrm>
            <a:off x="3779838" y="2205038"/>
            <a:ext cx="1655762"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18" name="Line 12">
            <a:extLst>
              <a:ext uri="{FF2B5EF4-FFF2-40B4-BE49-F238E27FC236}">
                <a16:creationId xmlns:a16="http://schemas.microsoft.com/office/drawing/2014/main" id="{BEA9B0EB-B66C-F211-081E-C627CE454CB3}"/>
              </a:ext>
            </a:extLst>
          </p:cNvPr>
          <p:cNvSpPr>
            <a:spLocks noChangeShapeType="1"/>
          </p:cNvSpPr>
          <p:nvPr/>
        </p:nvSpPr>
        <p:spPr bwMode="auto">
          <a:xfrm>
            <a:off x="3779838" y="2781300"/>
            <a:ext cx="1655762" cy="576263"/>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19" name="Line 14">
            <a:extLst>
              <a:ext uri="{FF2B5EF4-FFF2-40B4-BE49-F238E27FC236}">
                <a16:creationId xmlns:a16="http://schemas.microsoft.com/office/drawing/2014/main" id="{1CABA447-171B-97CC-E2AA-7CF4A87AF131}"/>
              </a:ext>
            </a:extLst>
          </p:cNvPr>
          <p:cNvSpPr>
            <a:spLocks noChangeShapeType="1"/>
          </p:cNvSpPr>
          <p:nvPr/>
        </p:nvSpPr>
        <p:spPr bwMode="auto">
          <a:xfrm flipH="1">
            <a:off x="3851275" y="2781300"/>
            <a:ext cx="1584325" cy="576263"/>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20" name="Text Box 15">
            <a:extLst>
              <a:ext uri="{FF2B5EF4-FFF2-40B4-BE49-F238E27FC236}">
                <a16:creationId xmlns:a16="http://schemas.microsoft.com/office/drawing/2014/main" id="{1BA5F7C9-7C37-72E2-A9DB-E6A16798F0F9}"/>
              </a:ext>
            </a:extLst>
          </p:cNvPr>
          <p:cNvSpPr txBox="1">
            <a:spLocks noChangeArrowheads="1"/>
          </p:cNvSpPr>
          <p:nvPr/>
        </p:nvSpPr>
        <p:spPr bwMode="auto">
          <a:xfrm>
            <a:off x="1476375" y="1196975"/>
            <a:ext cx="4751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000000"/>
                </a:solidFill>
              </a:rPr>
              <a:t>(APRÈS LES NOUVELLES ÉCONOMIES)</a:t>
            </a:r>
            <a:endParaRPr lang="fr-FR" altLang="it-CH" sz="1800">
              <a:solidFill>
                <a:srgbClr val="000000"/>
              </a:solidFill>
            </a:endParaRPr>
          </a:p>
        </p:txBody>
      </p:sp>
      <p:sp>
        <p:nvSpPr>
          <p:cNvPr id="2" name="Rettangolo 1">
            <a:extLst>
              <a:ext uri="{FF2B5EF4-FFF2-40B4-BE49-F238E27FC236}">
                <a16:creationId xmlns:a16="http://schemas.microsoft.com/office/drawing/2014/main" id="{AA756894-D463-FCCC-5625-300868245797}"/>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9058" name="Slide Number Placeholder 1">
            <a:extLst>
              <a:ext uri="{FF2B5EF4-FFF2-40B4-BE49-F238E27FC236}">
                <a16:creationId xmlns:a16="http://schemas.microsoft.com/office/drawing/2014/main" id="{492E57C6-496F-B498-A3FE-B5908D12A8E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9A0A365-F624-400F-A136-AE4101576F4C}" type="slidenum">
              <a:rPr lang="it-IT" altLang="en-US" sz="1400" smtClean="0">
                <a:solidFill>
                  <a:srgbClr val="000000"/>
                </a:solidFill>
              </a:rPr>
              <a:pPr>
                <a:spcBef>
                  <a:spcPct val="0"/>
                </a:spcBef>
                <a:buFontTx/>
                <a:buNone/>
              </a:pPr>
              <a:t>103</a:t>
            </a:fld>
            <a:endParaRPr lang="it-IT" altLang="en-US" sz="1400">
              <a:solidFill>
                <a:srgbClr val="000000"/>
              </a:solidFill>
            </a:endParaRPr>
          </a:p>
        </p:txBody>
      </p:sp>
      <p:pic>
        <p:nvPicPr>
          <p:cNvPr id="429059" name="Picture 5" descr="C:\Users\Enrico\Enrico\Documenti\AA Enrico nuovo\Politica\Presentazione marxismo\Salesman JPEG.jpg">
            <a:extLst>
              <a:ext uri="{FF2B5EF4-FFF2-40B4-BE49-F238E27FC236}">
                <a16:creationId xmlns:a16="http://schemas.microsoft.com/office/drawing/2014/main" id="{E113C7A9-48BB-7A26-8902-7806940750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3284538"/>
            <a:ext cx="1273175"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7D38E90C-EA6C-439C-CDD4-3AB00750B2EA}"/>
              </a:ext>
            </a:extLst>
          </p:cNvPr>
          <p:cNvSpPr>
            <a:spLocks noChangeArrowheads="1"/>
          </p:cNvSpPr>
          <p:nvPr/>
        </p:nvSpPr>
        <p:spPr bwMode="auto">
          <a:xfrm>
            <a:off x="539750" y="1125538"/>
            <a:ext cx="7777163" cy="3846512"/>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it-CH" altLang="it-CH" sz="2800" b="1" dirty="0">
                <a:solidFill>
                  <a:srgbClr val="000000"/>
                </a:solidFill>
                <a:cs typeface="Arial" charset="0"/>
              </a:rPr>
              <a:t>Le </a:t>
            </a:r>
            <a:r>
              <a:rPr lang="it-CH" altLang="it-CH" sz="2800" b="1" dirty="0" err="1">
                <a:solidFill>
                  <a:srgbClr val="000000"/>
                </a:solidFill>
                <a:cs typeface="Arial" charset="0"/>
              </a:rPr>
              <a:t>vendeur</a:t>
            </a:r>
            <a:r>
              <a:rPr lang="it-CH" altLang="it-CH" sz="2800" b="1" dirty="0">
                <a:solidFill>
                  <a:srgbClr val="000000"/>
                </a:solidFill>
                <a:cs typeface="Arial" charset="0"/>
              </a:rPr>
              <a:t> </a:t>
            </a:r>
            <a:r>
              <a:rPr lang="it-CH" altLang="it-CH" sz="2800" b="1" dirty="0" err="1">
                <a:solidFill>
                  <a:srgbClr val="000000"/>
                </a:solidFill>
                <a:cs typeface="Arial" charset="0"/>
              </a:rPr>
              <a:t>doit</a:t>
            </a:r>
            <a:r>
              <a:rPr lang="it-CH" altLang="it-CH" sz="2800" b="1" dirty="0">
                <a:solidFill>
                  <a:srgbClr val="000000"/>
                </a:solidFill>
                <a:cs typeface="Arial" charset="0"/>
              </a:rPr>
              <a:t> </a:t>
            </a:r>
            <a:r>
              <a:rPr lang="it-CH" altLang="it-CH" sz="2800" b="1" dirty="0" err="1">
                <a:solidFill>
                  <a:srgbClr val="000000"/>
                </a:solidFill>
                <a:cs typeface="Arial" charset="0"/>
              </a:rPr>
              <a:t>vendre</a:t>
            </a:r>
            <a:r>
              <a:rPr lang="it-CH" altLang="it-CH" sz="2800" b="1" dirty="0">
                <a:solidFill>
                  <a:srgbClr val="000000"/>
                </a:solidFill>
                <a:cs typeface="Arial" charset="0"/>
              </a:rPr>
              <a:t> </a:t>
            </a:r>
            <a:r>
              <a:rPr lang="it-CH" altLang="it-CH" sz="2800" b="1" dirty="0" err="1">
                <a:solidFill>
                  <a:srgbClr val="000000"/>
                </a:solidFill>
                <a:cs typeface="Arial" charset="0"/>
              </a:rPr>
              <a:t>les</a:t>
            </a:r>
            <a:r>
              <a:rPr lang="it-CH" altLang="it-CH" sz="2800" b="1" dirty="0">
                <a:solidFill>
                  <a:srgbClr val="000000"/>
                </a:solidFill>
                <a:cs typeface="Arial" charset="0"/>
              </a:rPr>
              <a:t> </a:t>
            </a:r>
            <a:r>
              <a:rPr lang="it-CH" altLang="it-CH" sz="2800" b="1" dirty="0" err="1">
                <a:solidFill>
                  <a:schemeClr val="accent4">
                    <a:lumMod val="95000"/>
                    <a:lumOff val="5000"/>
                  </a:schemeClr>
                </a:solidFill>
                <a:cs typeface="Arial" charset="0"/>
              </a:rPr>
              <a:t>voitures</a:t>
            </a:r>
            <a:r>
              <a:rPr lang="it-CH" altLang="it-CH" sz="2800" b="1" dirty="0">
                <a:solidFill>
                  <a:schemeClr val="accent4">
                    <a:lumMod val="95000"/>
                    <a:lumOff val="5000"/>
                  </a:schemeClr>
                </a:solidFill>
                <a:cs typeface="Arial" charset="0"/>
              </a:rPr>
              <a:t> W</a:t>
            </a:r>
          </a:p>
          <a:p>
            <a:pPr algn="ctr" eaLnBrk="1" hangingPunct="1">
              <a:spcBef>
                <a:spcPct val="0"/>
              </a:spcBef>
              <a:buFontTx/>
              <a:buNone/>
              <a:defRPr/>
            </a:pPr>
            <a:r>
              <a:rPr lang="it-CH" altLang="it-CH" sz="2800" b="1" dirty="0">
                <a:solidFill>
                  <a:schemeClr val="accent4">
                    <a:lumMod val="95000"/>
                    <a:lumOff val="5000"/>
                  </a:schemeClr>
                </a:solidFill>
                <a:cs typeface="Arial" charset="0"/>
              </a:rPr>
              <a:t>                                                                     …</a:t>
            </a:r>
            <a:r>
              <a:rPr lang="it-CH" altLang="it-CH" sz="4800" b="1" dirty="0">
                <a:solidFill>
                  <a:schemeClr val="accent4">
                    <a:lumMod val="95000"/>
                    <a:lumOff val="5000"/>
                  </a:schemeClr>
                </a:solidFill>
                <a:cs typeface="Arial" charset="0"/>
              </a:rPr>
              <a:t>en </a:t>
            </a:r>
            <a:r>
              <a:rPr lang="it-CH" altLang="it-CH" sz="4800" b="1" dirty="0" err="1">
                <a:solidFill>
                  <a:schemeClr val="accent4">
                    <a:lumMod val="95000"/>
                    <a:lumOff val="5000"/>
                  </a:schemeClr>
                </a:solidFill>
                <a:cs typeface="Arial" charset="0"/>
              </a:rPr>
              <a:t>Suède</a:t>
            </a:r>
            <a:endParaRPr lang="it-CH" altLang="it-CH" sz="2800" b="1" dirty="0">
              <a:solidFill>
                <a:schemeClr val="accent4">
                  <a:lumMod val="95000"/>
                  <a:lumOff val="5000"/>
                </a:schemeClr>
              </a:solidFill>
              <a:cs typeface="Arial" charset="0"/>
            </a:endParaRPr>
          </a:p>
          <a:p>
            <a:pPr algn="ctr" eaLnBrk="1" hangingPunct="1">
              <a:spcBef>
                <a:spcPct val="0"/>
              </a:spcBef>
              <a:buFontTx/>
              <a:buNone/>
              <a:defRPr/>
            </a:pPr>
            <a:endParaRPr lang="it-CH" altLang="it-CH" sz="2800" b="1" dirty="0">
              <a:solidFill>
                <a:schemeClr val="accent4">
                  <a:lumMod val="95000"/>
                  <a:lumOff val="5000"/>
                </a:schemeClr>
              </a:solidFill>
              <a:cs typeface="Arial" charset="0"/>
            </a:endParaRPr>
          </a:p>
          <a:p>
            <a:pPr algn="ctr" eaLnBrk="1" hangingPunct="1">
              <a:spcBef>
                <a:spcPct val="0"/>
              </a:spcBef>
              <a:buFontTx/>
              <a:buNone/>
              <a:defRPr/>
            </a:pPr>
            <a:endParaRPr lang="it-CH" altLang="it-CH" sz="2800" b="1" dirty="0">
              <a:solidFill>
                <a:schemeClr val="accent4">
                  <a:lumMod val="95000"/>
                  <a:lumOff val="5000"/>
                </a:schemeClr>
              </a:solidFill>
              <a:cs typeface="Arial" charset="0"/>
            </a:endParaRPr>
          </a:p>
          <a:p>
            <a:pPr algn="ctr" eaLnBrk="1" hangingPunct="1">
              <a:spcBef>
                <a:spcPct val="0"/>
              </a:spcBef>
              <a:buFontTx/>
              <a:buNone/>
              <a:defRPr/>
            </a:pPr>
            <a:endParaRPr lang="it-CH" altLang="it-CH" sz="2800" b="1" dirty="0">
              <a:solidFill>
                <a:schemeClr val="accent4">
                  <a:lumMod val="95000"/>
                  <a:lumOff val="5000"/>
                </a:schemeClr>
              </a:solidFill>
              <a:cs typeface="Arial" charset="0"/>
            </a:endParaRPr>
          </a:p>
          <a:p>
            <a:pPr algn="ctr" eaLnBrk="1" hangingPunct="1">
              <a:spcBef>
                <a:spcPct val="0"/>
              </a:spcBef>
              <a:buFontTx/>
              <a:buNone/>
              <a:defRPr/>
            </a:pPr>
            <a:endParaRPr lang="it-CH" altLang="it-CH" sz="2800" b="1" dirty="0">
              <a:solidFill>
                <a:srgbClr val="FF0000"/>
              </a:solidFill>
              <a:cs typeface="Arial" charset="0"/>
            </a:endParaRPr>
          </a:p>
          <a:p>
            <a:pPr eaLnBrk="1" hangingPunct="1">
              <a:spcBef>
                <a:spcPct val="0"/>
              </a:spcBef>
              <a:buFontTx/>
              <a:buNone/>
              <a:defRPr/>
            </a:pPr>
            <a:r>
              <a:rPr lang="it-CH" altLang="it-CH" sz="2800" b="1" dirty="0">
                <a:solidFill>
                  <a:srgbClr val="000000"/>
                </a:solidFill>
                <a:cs typeface="Arial" charset="0"/>
              </a:rPr>
              <a:t>                 Le </a:t>
            </a:r>
            <a:r>
              <a:rPr lang="it-CH" altLang="it-CH" sz="2800" b="1" dirty="0" err="1">
                <a:solidFill>
                  <a:srgbClr val="000000"/>
                </a:solidFill>
                <a:cs typeface="Arial" charset="0"/>
              </a:rPr>
              <a:t>vendeur</a:t>
            </a:r>
            <a:r>
              <a:rPr lang="it-CH" altLang="it-CH" sz="2800" b="1" dirty="0">
                <a:solidFill>
                  <a:srgbClr val="000000"/>
                </a:solidFill>
                <a:cs typeface="Arial" charset="0"/>
              </a:rPr>
              <a:t> va en </a:t>
            </a:r>
            <a:r>
              <a:rPr lang="it-CH" altLang="it-CH" sz="2800" b="1" dirty="0" err="1">
                <a:solidFill>
                  <a:srgbClr val="000000"/>
                </a:solidFill>
                <a:cs typeface="Arial" charset="0"/>
              </a:rPr>
              <a:t>Suède</a:t>
            </a:r>
            <a:r>
              <a:rPr lang="it-CH" altLang="it-CH" sz="2800" b="1" dirty="0">
                <a:solidFill>
                  <a:srgbClr val="000000"/>
                </a:solidFill>
                <a:cs typeface="Arial" charset="0"/>
              </a:rPr>
              <a:t>,   mais .....</a:t>
            </a:r>
          </a:p>
        </p:txBody>
      </p:sp>
      <p:sp>
        <p:nvSpPr>
          <p:cNvPr id="3" name="Rettangolo 2">
            <a:extLst>
              <a:ext uri="{FF2B5EF4-FFF2-40B4-BE49-F238E27FC236}">
                <a16:creationId xmlns:a16="http://schemas.microsoft.com/office/drawing/2014/main" id="{3CFCE821-F55B-75D3-1DA5-F7A4264AD76D}"/>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Slide Number Placeholder 3">
            <a:extLst>
              <a:ext uri="{FF2B5EF4-FFF2-40B4-BE49-F238E27FC236}">
                <a16:creationId xmlns:a16="http://schemas.microsoft.com/office/drawing/2014/main" id="{BF17679C-0069-3DD9-17D3-CAE2EE85CC7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7FB9653-5EC3-4176-9606-E1D047E6A7A3}" type="slidenum">
              <a:rPr lang="it-IT" altLang="en-US" sz="1200" smtClean="0">
                <a:solidFill>
                  <a:srgbClr val="898989"/>
                </a:solidFill>
              </a:rPr>
              <a:pPr>
                <a:spcBef>
                  <a:spcPct val="0"/>
                </a:spcBef>
                <a:buFontTx/>
                <a:buNone/>
              </a:pPr>
              <a:t>104</a:t>
            </a:fld>
            <a:endParaRPr lang="it-IT" altLang="en-US" sz="1200">
              <a:solidFill>
                <a:srgbClr val="898989"/>
              </a:solidFill>
            </a:endParaRPr>
          </a:p>
        </p:txBody>
      </p:sp>
      <p:pic>
        <p:nvPicPr>
          <p:cNvPr id="277507" name="Picture 6" descr="Diapo 62 bis">
            <a:extLst>
              <a:ext uri="{FF2B5EF4-FFF2-40B4-BE49-F238E27FC236}">
                <a16:creationId xmlns:a16="http://schemas.microsoft.com/office/drawing/2014/main" id="{AC4677E6-91D5-6D59-5B5B-C0862F18FD89}"/>
              </a:ext>
            </a:extLst>
          </p:cNvPr>
          <p:cNvPicPr>
            <a:picLocks noChangeAspect="1" noChangeArrowheads="1"/>
          </p:cNvPicPr>
          <p:nvPr/>
        </p:nvPicPr>
        <p:blipFill>
          <a:blip r:embed="rId3"/>
          <a:srcRect/>
          <a:stretch>
            <a:fillRect/>
          </a:stretch>
        </p:blipFill>
        <p:spPr bwMode="auto">
          <a:xfrm>
            <a:off x="-28575" y="-38100"/>
            <a:ext cx="9201150" cy="6934200"/>
          </a:xfrm>
          <a:prstGeom prst="rect">
            <a:avLst/>
          </a:prstGeom>
          <a:ln>
            <a:noFill/>
          </a:ln>
          <a:effectLst>
            <a:outerShdw blurRad="292100" dist="139700" dir="2700000" algn="tl" rotWithShape="0">
              <a:srgbClr val="333333">
                <a:alpha val="65000"/>
              </a:srgbClr>
            </a:outerShdw>
          </a:effectLst>
        </p:spPr>
      </p:pic>
      <p:sp>
        <p:nvSpPr>
          <p:cNvPr id="431108" name="Text Box 7">
            <a:extLst>
              <a:ext uri="{FF2B5EF4-FFF2-40B4-BE49-F238E27FC236}">
                <a16:creationId xmlns:a16="http://schemas.microsoft.com/office/drawing/2014/main" id="{DE578ECF-D604-68DE-2223-30D51CC6A68F}"/>
              </a:ext>
            </a:extLst>
          </p:cNvPr>
          <p:cNvSpPr txBox="1">
            <a:spLocks noChangeArrowheads="1"/>
          </p:cNvSpPr>
          <p:nvPr/>
        </p:nvSpPr>
        <p:spPr bwMode="auto">
          <a:xfrm>
            <a:off x="5435600" y="1484313"/>
            <a:ext cx="3168650" cy="2124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FR" altLang="it-CH" sz="2400" b="1">
                <a:solidFill>
                  <a:srgbClr val="000000"/>
                </a:solidFill>
              </a:rPr>
              <a:t>EN SUÈDE </a:t>
            </a:r>
          </a:p>
          <a:p>
            <a:pPr eaLnBrk="1" hangingPunct="1">
              <a:spcBef>
                <a:spcPct val="50000"/>
              </a:spcBef>
              <a:buFontTx/>
              <a:buNone/>
            </a:pPr>
            <a:r>
              <a:rPr lang="fr-FR" altLang="it-CH" sz="2400" b="1">
                <a:solidFill>
                  <a:srgbClr val="000000"/>
                </a:solidFill>
              </a:rPr>
              <a:t>VOLVO VEND          </a:t>
            </a:r>
          </a:p>
          <a:p>
            <a:pPr eaLnBrk="1" hangingPunct="1">
              <a:spcBef>
                <a:spcPct val="50000"/>
              </a:spcBef>
              <a:buFontTx/>
              <a:buNone/>
            </a:pPr>
            <a:r>
              <a:rPr lang="fr-FR" altLang="it-CH" sz="2400" b="1">
                <a:solidFill>
                  <a:srgbClr val="000000"/>
                </a:solidFill>
              </a:rPr>
              <a:t>SES VOITURES</a:t>
            </a:r>
          </a:p>
          <a:p>
            <a:pPr eaLnBrk="1" hangingPunct="1">
              <a:spcBef>
                <a:spcPct val="50000"/>
              </a:spcBef>
              <a:buFontTx/>
              <a:buNone/>
            </a:pPr>
            <a:r>
              <a:rPr lang="fr-FR" altLang="it-CH" sz="2400" b="1">
                <a:solidFill>
                  <a:srgbClr val="000000"/>
                </a:solidFill>
              </a:rPr>
              <a:t>AU PRIX DE</a:t>
            </a:r>
          </a:p>
        </p:txBody>
      </p:sp>
      <p:sp>
        <p:nvSpPr>
          <p:cNvPr id="5" name="CasellaDiTesto 1">
            <a:extLst>
              <a:ext uri="{FF2B5EF4-FFF2-40B4-BE49-F238E27FC236}">
                <a16:creationId xmlns:a16="http://schemas.microsoft.com/office/drawing/2014/main" id="{42F3169D-DF52-F095-93E9-EE8210F4BF05}"/>
              </a:ext>
            </a:extLst>
          </p:cNvPr>
          <p:cNvSpPr txBox="1">
            <a:spLocks noChangeArrowheads="1"/>
          </p:cNvSpPr>
          <p:nvPr/>
        </p:nvSpPr>
        <p:spPr bwMode="auto">
          <a:xfrm>
            <a:off x="5364163" y="5508625"/>
            <a:ext cx="2879725" cy="83185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defRPr/>
            </a:pPr>
            <a:r>
              <a:rPr lang="fr-FR" sz="1200" b="1" kern="0" dirty="0">
                <a:solidFill>
                  <a:srgbClr val="FFFFFF"/>
                </a:solidFill>
              </a:rPr>
              <a:t>En Suède aussi la maison Volvo a économisé sur la main-d’œuvre en utilisant la chaîne de montage et les machines automatiques</a:t>
            </a:r>
          </a:p>
        </p:txBody>
      </p:sp>
      <p:sp>
        <p:nvSpPr>
          <p:cNvPr id="2" name="Rettangolo 1">
            <a:extLst>
              <a:ext uri="{FF2B5EF4-FFF2-40B4-BE49-F238E27FC236}">
                <a16:creationId xmlns:a16="http://schemas.microsoft.com/office/drawing/2014/main" id="{B722A016-CEB9-FA83-A8BB-CC11272DFEA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
        <p:nvSpPr>
          <p:cNvPr id="3" name="Rettangolo 2">
            <a:extLst>
              <a:ext uri="{FF2B5EF4-FFF2-40B4-BE49-F238E27FC236}">
                <a16:creationId xmlns:a16="http://schemas.microsoft.com/office/drawing/2014/main" id="{71D47BE9-4663-C202-FF30-5BC8044D4BCD}"/>
              </a:ext>
            </a:extLst>
          </p:cNvPr>
          <p:cNvSpPr/>
          <p:nvPr/>
        </p:nvSpPr>
        <p:spPr bwMode="auto">
          <a:xfrm>
            <a:off x="0" y="0"/>
            <a:ext cx="9144000" cy="687705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3154" name="Slide Number Placeholder 3">
            <a:extLst>
              <a:ext uri="{FF2B5EF4-FFF2-40B4-BE49-F238E27FC236}">
                <a16:creationId xmlns:a16="http://schemas.microsoft.com/office/drawing/2014/main" id="{29E6F90F-8AD7-4D7E-EC94-00DA8ECE2DE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025C646-3CCF-479E-9CF6-4C7817A25A41}" type="slidenum">
              <a:rPr lang="it-IT" altLang="en-US" sz="1400" smtClean="0">
                <a:solidFill>
                  <a:srgbClr val="000000"/>
                </a:solidFill>
              </a:rPr>
              <a:pPr>
                <a:spcBef>
                  <a:spcPct val="0"/>
                </a:spcBef>
                <a:buFontTx/>
                <a:buNone/>
              </a:pPr>
              <a:t>105</a:t>
            </a:fld>
            <a:endParaRPr lang="it-IT" altLang="en-US" sz="1400">
              <a:solidFill>
                <a:srgbClr val="000000"/>
              </a:solidFill>
            </a:endParaRPr>
          </a:p>
        </p:txBody>
      </p:sp>
      <p:sp>
        <p:nvSpPr>
          <p:cNvPr id="433155" name="Text Box 2">
            <a:extLst>
              <a:ext uri="{FF2B5EF4-FFF2-40B4-BE49-F238E27FC236}">
                <a16:creationId xmlns:a16="http://schemas.microsoft.com/office/drawing/2014/main" id="{47070B4E-9C63-D20A-7D37-1C0B2FDD722A}"/>
              </a:ext>
            </a:extLst>
          </p:cNvPr>
          <p:cNvSpPr txBox="1">
            <a:spLocks noChangeArrowheads="1"/>
          </p:cNvSpPr>
          <p:nvPr/>
        </p:nvSpPr>
        <p:spPr bwMode="auto">
          <a:xfrm>
            <a:off x="642938" y="1074509"/>
            <a:ext cx="7921625"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800" b="1" dirty="0">
                <a:solidFill>
                  <a:srgbClr val="000000"/>
                </a:solidFill>
              </a:rPr>
              <a:t>La fabrique de voitures  </a:t>
            </a:r>
            <a:r>
              <a:rPr lang="fr-FR" altLang="it-CH" sz="1800" b="1" dirty="0">
                <a:solidFill>
                  <a:srgbClr val="FF0000"/>
                </a:solidFill>
              </a:rPr>
              <a:t>W</a:t>
            </a:r>
            <a:r>
              <a:rPr lang="fr-FR" altLang="it-CH" sz="1800" b="1" dirty="0">
                <a:solidFill>
                  <a:srgbClr val="000000"/>
                </a:solidFill>
              </a:rPr>
              <a:t>  est de nouveau confrontée à la concurrence.</a:t>
            </a:r>
          </a:p>
          <a:p>
            <a:pPr eaLnBrk="1" hangingPunct="1">
              <a:spcBef>
                <a:spcPct val="0"/>
              </a:spcBef>
              <a:buFontTx/>
              <a:buNone/>
            </a:pPr>
            <a:r>
              <a:rPr lang="fr-FR" altLang="it-CH" sz="1800" b="1" dirty="0">
                <a:solidFill>
                  <a:srgbClr val="000000"/>
                </a:solidFill>
              </a:rPr>
              <a:t>Pour cette raison il faut que la voiture  W  coûte moins cher. </a:t>
            </a:r>
          </a:p>
          <a:p>
            <a:pPr eaLnBrk="1" hangingPunct="1">
              <a:spcBef>
                <a:spcPct val="0"/>
              </a:spcBef>
              <a:buFontTx/>
              <a:buNone/>
            </a:pPr>
            <a:endParaRPr lang="fr-CH" altLang="it-CH" sz="1800" b="1" dirty="0">
              <a:solidFill>
                <a:srgbClr val="000000"/>
              </a:solidFill>
            </a:endParaRPr>
          </a:p>
          <a:p>
            <a:pPr eaLnBrk="1" hangingPunct="1">
              <a:spcBef>
                <a:spcPct val="0"/>
              </a:spcBef>
              <a:buFontTx/>
              <a:buNone/>
            </a:pPr>
            <a:endParaRPr lang="fr-CH" altLang="it-CH" sz="1800" b="1" dirty="0">
              <a:solidFill>
                <a:srgbClr val="000000"/>
              </a:solidFill>
            </a:endParaRPr>
          </a:p>
          <a:p>
            <a:pPr eaLnBrk="1" hangingPunct="1">
              <a:spcBef>
                <a:spcPct val="0"/>
              </a:spcBef>
              <a:buFontTx/>
              <a:buNone/>
            </a:pPr>
            <a:endParaRPr lang="fr-CH" altLang="it-CH" sz="1800" b="1" dirty="0">
              <a:solidFill>
                <a:srgbClr val="000000"/>
              </a:solidFill>
            </a:endParaRPr>
          </a:p>
          <a:p>
            <a:pPr eaLnBrk="1" hangingPunct="1">
              <a:spcBef>
                <a:spcPct val="0"/>
              </a:spcBef>
              <a:buFontTx/>
              <a:buNone/>
            </a:pPr>
            <a:endParaRPr lang="fr-CH" altLang="it-CH" sz="1800" b="1" dirty="0">
              <a:solidFill>
                <a:srgbClr val="000000"/>
              </a:solidFill>
            </a:endParaRPr>
          </a:p>
          <a:p>
            <a:pPr eaLnBrk="1" hangingPunct="1">
              <a:spcBef>
                <a:spcPct val="0"/>
              </a:spcBef>
              <a:buFontTx/>
              <a:buNone/>
            </a:pPr>
            <a:endParaRPr lang="fr-CH" altLang="it-CH" sz="1800" b="1" dirty="0">
              <a:solidFill>
                <a:srgbClr val="000000"/>
              </a:solidFill>
            </a:endParaRPr>
          </a:p>
          <a:p>
            <a:pPr eaLnBrk="1" hangingPunct="1">
              <a:spcBef>
                <a:spcPct val="0"/>
              </a:spcBef>
              <a:buFontTx/>
              <a:buNone/>
            </a:pPr>
            <a:endParaRPr lang="fr-CH" altLang="it-CH" sz="1800" b="1" dirty="0">
              <a:solidFill>
                <a:srgbClr val="000000"/>
              </a:solidFill>
            </a:endParaRPr>
          </a:p>
          <a:p>
            <a:pPr eaLnBrk="1" hangingPunct="1">
              <a:spcBef>
                <a:spcPct val="0"/>
              </a:spcBef>
              <a:buFontTx/>
              <a:buNone/>
            </a:pPr>
            <a:endParaRPr lang="fr-CH" altLang="it-CH" sz="1800" b="1" dirty="0">
              <a:solidFill>
                <a:srgbClr val="000000"/>
              </a:solidFill>
            </a:endParaRPr>
          </a:p>
          <a:p>
            <a:pPr eaLnBrk="1" hangingPunct="1">
              <a:spcBef>
                <a:spcPct val="0"/>
              </a:spcBef>
              <a:buFontTx/>
              <a:buNone/>
            </a:pPr>
            <a:endParaRPr lang="fr-CH" altLang="it-CH" sz="1800" b="1" dirty="0">
              <a:solidFill>
                <a:srgbClr val="000000"/>
              </a:solidFill>
            </a:endParaRPr>
          </a:p>
          <a:p>
            <a:pPr eaLnBrk="1" hangingPunct="1">
              <a:spcBef>
                <a:spcPct val="0"/>
              </a:spcBef>
              <a:buFontTx/>
              <a:buNone/>
            </a:pPr>
            <a:r>
              <a:rPr lang="fr-CH" altLang="it-CH" sz="1800" b="1" dirty="0">
                <a:solidFill>
                  <a:srgbClr val="000000"/>
                </a:solidFill>
              </a:rPr>
              <a:t>Le Directeur décide</a:t>
            </a:r>
          </a:p>
          <a:p>
            <a:pPr eaLnBrk="1" hangingPunct="1">
              <a:spcBef>
                <a:spcPct val="0"/>
              </a:spcBef>
              <a:buFontTx/>
              <a:buNone/>
            </a:pPr>
            <a:r>
              <a:rPr lang="fr-CH" altLang="it-CH" sz="1800" b="1" dirty="0">
                <a:solidFill>
                  <a:srgbClr val="000000"/>
                </a:solidFill>
              </a:rPr>
              <a:t> </a:t>
            </a:r>
          </a:p>
          <a:p>
            <a:pPr eaLnBrk="1" hangingPunct="1">
              <a:spcBef>
                <a:spcPct val="0"/>
              </a:spcBef>
              <a:buFontTx/>
              <a:buNone/>
            </a:pPr>
            <a:r>
              <a:rPr lang="fr-CH" altLang="it-CH" sz="1800" b="1" dirty="0">
                <a:solidFill>
                  <a:srgbClr val="000000"/>
                </a:solidFill>
              </a:rPr>
              <a:t>qu’il faut économiser sur les coûts fixes</a:t>
            </a:r>
          </a:p>
          <a:p>
            <a:pPr eaLnBrk="1" hangingPunct="1">
              <a:spcBef>
                <a:spcPct val="0"/>
              </a:spcBef>
              <a:buFontTx/>
              <a:buNone/>
            </a:pPr>
            <a:endParaRPr lang="fr-CH" altLang="it-CH" sz="1600" b="1" dirty="0">
              <a:solidFill>
                <a:srgbClr val="000000"/>
              </a:solidFill>
            </a:endParaRPr>
          </a:p>
          <a:p>
            <a:pPr eaLnBrk="1" hangingPunct="1">
              <a:spcBef>
                <a:spcPct val="0"/>
              </a:spcBef>
              <a:buFontTx/>
              <a:buNone/>
            </a:pPr>
            <a:endParaRPr lang="fr-CH" altLang="it-CH" sz="1600" b="1" dirty="0">
              <a:solidFill>
                <a:srgbClr val="000000"/>
              </a:solidFill>
            </a:endParaRPr>
          </a:p>
          <a:p>
            <a:pPr eaLnBrk="1" hangingPunct="1">
              <a:spcBef>
                <a:spcPct val="0"/>
              </a:spcBef>
              <a:buFontTx/>
              <a:buNone/>
            </a:pPr>
            <a:r>
              <a:rPr lang="fr-FR" altLang="it-CH" sz="1600" dirty="0">
                <a:solidFill>
                  <a:srgbClr val="000000"/>
                </a:solidFill>
              </a:rPr>
              <a:t>Comment cela fonctionne? Quels sont les coûts fixes?</a:t>
            </a:r>
            <a:endParaRPr lang="fr-CH" altLang="it-CH" sz="1600" dirty="0">
              <a:solidFill>
                <a:srgbClr val="000000"/>
              </a:solidFill>
            </a:endParaRPr>
          </a:p>
        </p:txBody>
      </p:sp>
      <p:pic>
        <p:nvPicPr>
          <p:cNvPr id="278532" name="Picture 4" descr="Direttore">
            <a:extLst>
              <a:ext uri="{FF2B5EF4-FFF2-40B4-BE49-F238E27FC236}">
                <a16:creationId xmlns:a16="http://schemas.microsoft.com/office/drawing/2014/main" id="{3CE9CC55-7DD8-1F3A-90E2-12B91156E2EE}"/>
              </a:ext>
            </a:extLst>
          </p:cNvPr>
          <p:cNvPicPr>
            <a:picLocks noChangeAspect="1" noChangeArrowheads="1"/>
          </p:cNvPicPr>
          <p:nvPr/>
        </p:nvPicPr>
        <p:blipFill>
          <a:blip r:embed="rId4"/>
          <a:srcRect/>
          <a:stretch>
            <a:fillRect/>
          </a:stretch>
        </p:blipFill>
        <p:spPr bwMode="auto">
          <a:xfrm>
            <a:off x="755576" y="2780928"/>
            <a:ext cx="1895475" cy="971550"/>
          </a:xfrm>
          <a:prstGeom prst="rect">
            <a:avLst/>
          </a:prstGeom>
          <a:ln>
            <a:solidFill>
              <a:schemeClr val="tx1"/>
            </a:solid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3FABCCFD-063E-3A76-BE5C-F7D415B833A1}"/>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Slide Number Placeholder 3">
            <a:extLst>
              <a:ext uri="{FF2B5EF4-FFF2-40B4-BE49-F238E27FC236}">
                <a16:creationId xmlns:a16="http://schemas.microsoft.com/office/drawing/2014/main" id="{EAF17DE6-E87F-882A-DC87-145EDD36B7D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6FE1658-29D2-462F-A345-C114614D9067}" type="slidenum">
              <a:rPr lang="it-IT" altLang="en-US" sz="1400" smtClean="0">
                <a:solidFill>
                  <a:srgbClr val="000000"/>
                </a:solidFill>
              </a:rPr>
              <a:pPr>
                <a:spcBef>
                  <a:spcPct val="0"/>
                </a:spcBef>
                <a:buFontTx/>
                <a:buNone/>
              </a:pPr>
              <a:t>106</a:t>
            </a:fld>
            <a:endParaRPr lang="it-IT" altLang="en-US" sz="1400">
              <a:solidFill>
                <a:srgbClr val="000000"/>
              </a:solidFill>
            </a:endParaRPr>
          </a:p>
        </p:txBody>
      </p:sp>
      <p:sp>
        <p:nvSpPr>
          <p:cNvPr id="182275" name="Text Box 2">
            <a:extLst>
              <a:ext uri="{FF2B5EF4-FFF2-40B4-BE49-F238E27FC236}">
                <a16:creationId xmlns:a16="http://schemas.microsoft.com/office/drawing/2014/main" id="{225B209F-7EC1-F237-E76C-CF0575F46F5F}"/>
              </a:ext>
            </a:extLst>
          </p:cNvPr>
          <p:cNvSpPr txBox="1">
            <a:spLocks noChangeArrowheads="1"/>
          </p:cNvSpPr>
          <p:nvPr/>
        </p:nvSpPr>
        <p:spPr bwMode="auto">
          <a:xfrm>
            <a:off x="417513" y="674688"/>
            <a:ext cx="8208962" cy="489426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fr-FR" sz="2400" b="1" dirty="0">
                <a:solidFill>
                  <a:srgbClr val="000000"/>
                </a:solidFill>
              </a:rPr>
              <a:t>Pour répartir les coûts fixes, tels les intérêts hypothécaires, entretiens des bâtiments, amortissements, loyers, assurances, etc., sur un plus grand nombre de voitures produites,</a:t>
            </a:r>
          </a:p>
          <a:p>
            <a:pPr eaLnBrk="1" hangingPunct="1">
              <a:defRPr/>
            </a:pPr>
            <a:endParaRPr lang="fr-FR" sz="2400" b="1" dirty="0">
              <a:solidFill>
                <a:srgbClr val="000000"/>
              </a:solidFill>
            </a:endParaRPr>
          </a:p>
          <a:p>
            <a:pPr eaLnBrk="1" hangingPunct="1">
              <a:defRPr/>
            </a:pPr>
            <a:r>
              <a:rPr lang="fr-FR" sz="2400" b="1" dirty="0">
                <a:solidFill>
                  <a:srgbClr val="000000"/>
                </a:solidFill>
              </a:rPr>
              <a:t> </a:t>
            </a:r>
          </a:p>
          <a:p>
            <a:pPr marL="1609725" indent="-1609725" eaLnBrk="1" hangingPunct="1">
              <a:defRPr/>
            </a:pPr>
            <a:r>
              <a:rPr lang="fr-FR" sz="2400" b="1" dirty="0">
                <a:solidFill>
                  <a:srgbClr val="000000"/>
                </a:solidFill>
              </a:rPr>
              <a:t>                   </a:t>
            </a:r>
            <a:endParaRPr lang="de-DE" sz="2400" b="1" dirty="0">
              <a:solidFill>
                <a:srgbClr val="000000"/>
              </a:solidFill>
            </a:endParaRPr>
          </a:p>
          <a:p>
            <a:pPr eaLnBrk="1" hangingPunct="1">
              <a:defRPr/>
            </a:pPr>
            <a:endParaRPr lang="de-DE" sz="2400" b="1" dirty="0">
              <a:solidFill>
                <a:srgbClr val="000000"/>
              </a:solidFill>
            </a:endParaRPr>
          </a:p>
          <a:p>
            <a:pPr eaLnBrk="1" hangingPunct="1">
              <a:defRPr/>
            </a:pPr>
            <a:endParaRPr lang="de-DE" sz="2400" b="1" dirty="0">
              <a:solidFill>
                <a:srgbClr val="000000"/>
              </a:solidFill>
            </a:endParaRPr>
          </a:p>
          <a:p>
            <a:pPr eaLnBrk="1" hangingPunct="1">
              <a:defRPr/>
            </a:pPr>
            <a:endParaRPr lang="de-DE" sz="2400" b="1" dirty="0">
              <a:solidFill>
                <a:srgbClr val="000000"/>
              </a:solidFill>
            </a:endParaRPr>
          </a:p>
          <a:p>
            <a:pPr eaLnBrk="1" hangingPunct="1">
              <a:defRPr/>
            </a:pPr>
            <a:endParaRPr lang="de-DE" sz="2400" b="1" dirty="0">
              <a:solidFill>
                <a:srgbClr val="000000"/>
              </a:solidFill>
            </a:endParaRPr>
          </a:p>
          <a:p>
            <a:pPr eaLnBrk="1" hangingPunct="1">
              <a:defRPr/>
            </a:pPr>
            <a:r>
              <a:rPr lang="fr-FR" sz="2400" b="1" dirty="0">
                <a:solidFill>
                  <a:srgbClr val="000000"/>
                </a:solidFill>
              </a:rPr>
              <a:t>le producteur  concentre la production sous                            un seul énorme toit.</a:t>
            </a:r>
            <a:endParaRPr lang="de-DE" sz="2400" b="1" dirty="0">
              <a:solidFill>
                <a:srgbClr val="000000"/>
              </a:solidFill>
            </a:endParaRPr>
          </a:p>
        </p:txBody>
      </p:sp>
      <p:pic>
        <p:nvPicPr>
          <p:cNvPr id="204804" name="Picture 2" descr="C:\Users\Enrico\Desktop\Auto B.jpg">
            <a:extLst>
              <a:ext uri="{FF2B5EF4-FFF2-40B4-BE49-F238E27FC236}">
                <a16:creationId xmlns:a16="http://schemas.microsoft.com/office/drawing/2014/main" id="{7F02006B-CB59-E083-737E-C4B5828CC017}"/>
              </a:ext>
            </a:extLst>
          </p:cNvPr>
          <p:cNvPicPr>
            <a:picLocks noChangeAspect="1" noChangeArrowheads="1"/>
          </p:cNvPicPr>
          <p:nvPr/>
        </p:nvPicPr>
        <p:blipFill>
          <a:blip r:embed="rId3"/>
          <a:srcRect/>
          <a:stretch>
            <a:fillRect/>
          </a:stretch>
        </p:blipFill>
        <p:spPr bwMode="auto">
          <a:xfrm>
            <a:off x="539750" y="3681413"/>
            <a:ext cx="1295400" cy="803275"/>
          </a:xfrm>
          <a:prstGeom prst="rect">
            <a:avLst/>
          </a:prstGeom>
          <a:ln>
            <a:noFill/>
          </a:ln>
          <a:effectLst>
            <a:outerShdw blurRad="292100" dist="139700" dir="2700000" algn="tl" rotWithShape="0">
              <a:srgbClr val="333333">
                <a:alpha val="65000"/>
              </a:srgbClr>
            </a:outerShdw>
          </a:effectLst>
        </p:spPr>
      </p:pic>
      <p:sp>
        <p:nvSpPr>
          <p:cNvPr id="435205" name="Freccia a destra 1">
            <a:extLst>
              <a:ext uri="{FF2B5EF4-FFF2-40B4-BE49-F238E27FC236}">
                <a16:creationId xmlns:a16="http://schemas.microsoft.com/office/drawing/2014/main" id="{8D8314A6-769C-053F-701D-CD3ADD94EE4A}"/>
              </a:ext>
            </a:extLst>
          </p:cNvPr>
          <p:cNvSpPr>
            <a:spLocks noChangeArrowheads="1"/>
          </p:cNvSpPr>
          <p:nvPr/>
        </p:nvSpPr>
        <p:spPr bwMode="auto">
          <a:xfrm>
            <a:off x="2079625" y="3881438"/>
            <a:ext cx="720725" cy="401637"/>
          </a:xfrm>
          <a:prstGeom prst="rightArrow">
            <a:avLst>
              <a:gd name="adj1" fmla="val 50000"/>
              <a:gd name="adj2" fmla="val 50013"/>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000" u="sng">
              <a:solidFill>
                <a:srgbClr val="000000"/>
              </a:solidFill>
            </a:endParaRPr>
          </a:p>
        </p:txBody>
      </p:sp>
      <p:pic>
        <p:nvPicPr>
          <p:cNvPr id="435206" name="Picture 3" descr="C:\Users\Enrico\Desktop\Dollars jpeg.jpg">
            <a:extLst>
              <a:ext uri="{FF2B5EF4-FFF2-40B4-BE49-F238E27FC236}">
                <a16:creationId xmlns:a16="http://schemas.microsoft.com/office/drawing/2014/main" id="{D382BE74-0B2E-7218-B2A5-B73E5FB140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988" t="9808" r="13567" b="9615"/>
          <a:stretch>
            <a:fillRect/>
          </a:stretch>
        </p:blipFill>
        <p:spPr bwMode="auto">
          <a:xfrm>
            <a:off x="833438" y="3430588"/>
            <a:ext cx="6096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07" name="Picture 3" descr="C:\Users\Enrico\Desktop\Dollars jpeg.jpg">
            <a:extLst>
              <a:ext uri="{FF2B5EF4-FFF2-40B4-BE49-F238E27FC236}">
                <a16:creationId xmlns:a16="http://schemas.microsoft.com/office/drawing/2014/main" id="{29CD1A01-D1D5-8E8B-B2DF-E0E64078F7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988" t="9808" r="13567" b="9615"/>
          <a:stretch>
            <a:fillRect/>
          </a:stretch>
        </p:blipFill>
        <p:spPr bwMode="auto">
          <a:xfrm>
            <a:off x="820738" y="3179763"/>
            <a:ext cx="611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08" name="Picture 3" descr="C:\Users\Enrico\Desktop\Dollars jpeg.jpg">
            <a:extLst>
              <a:ext uri="{FF2B5EF4-FFF2-40B4-BE49-F238E27FC236}">
                <a16:creationId xmlns:a16="http://schemas.microsoft.com/office/drawing/2014/main" id="{9117F4F1-DDDA-2023-94BC-89033D58AF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2988" t="9808" r="13567" b="9615"/>
          <a:stretch>
            <a:fillRect/>
          </a:stretch>
        </p:blipFill>
        <p:spPr bwMode="auto">
          <a:xfrm>
            <a:off x="846138" y="2919413"/>
            <a:ext cx="596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09" name="Picture 3" descr="C:\Users\Enrico\Desktop\Dollars jpeg.jpg">
            <a:extLst>
              <a:ext uri="{FF2B5EF4-FFF2-40B4-BE49-F238E27FC236}">
                <a16:creationId xmlns:a16="http://schemas.microsoft.com/office/drawing/2014/main" id="{B08225C8-DD7C-B61B-7AED-03EF92FF34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2988" t="9808" r="13567" b="9615"/>
          <a:stretch>
            <a:fillRect/>
          </a:stretch>
        </p:blipFill>
        <p:spPr bwMode="auto">
          <a:xfrm>
            <a:off x="833438" y="2668588"/>
            <a:ext cx="6096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10" name="Picture 4">
            <a:extLst>
              <a:ext uri="{FF2B5EF4-FFF2-40B4-BE49-F238E27FC236}">
                <a16:creationId xmlns:a16="http://schemas.microsoft.com/office/drawing/2014/main" id="{39A5E1B6-B21D-128F-D3FD-A5B928CD77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3681413"/>
            <a:ext cx="1298575" cy="79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1" name="Picture 5" descr="C:\Users\Enrico\Desktop\Dollars piccolo jpeg.jpg">
            <a:extLst>
              <a:ext uri="{FF2B5EF4-FFF2-40B4-BE49-F238E27FC236}">
                <a16:creationId xmlns:a16="http://schemas.microsoft.com/office/drawing/2014/main" id="{9A405206-F486-992C-8910-FF29F0E080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8759" t="19679"/>
          <a:stretch>
            <a:fillRect/>
          </a:stretch>
        </p:blipFill>
        <p:spPr bwMode="auto">
          <a:xfrm rot="-300000">
            <a:off x="3209925" y="3619500"/>
            <a:ext cx="7540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12" name="Picture 3" descr="C:\Users\Enrico\Desktop\Dollars jpeg.jpg">
            <a:extLst>
              <a:ext uri="{FF2B5EF4-FFF2-40B4-BE49-F238E27FC236}">
                <a16:creationId xmlns:a16="http://schemas.microsoft.com/office/drawing/2014/main" id="{A21279E6-1E8A-B941-C27F-B0BEE53EB7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2988" t="9808" r="13567" b="9615"/>
          <a:stretch>
            <a:fillRect/>
          </a:stretch>
        </p:blipFill>
        <p:spPr bwMode="auto">
          <a:xfrm>
            <a:off x="820738" y="2405063"/>
            <a:ext cx="611187"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13" name="Picture 6">
            <a:extLst>
              <a:ext uri="{FF2B5EF4-FFF2-40B4-BE49-F238E27FC236}">
                <a16:creationId xmlns:a16="http://schemas.microsoft.com/office/drawing/2014/main" id="{9FB8C747-B743-3F32-95B8-19464823D0A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02300" y="3587750"/>
            <a:ext cx="1298575" cy="89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4" name="Picture 7">
            <a:extLst>
              <a:ext uri="{FF2B5EF4-FFF2-40B4-BE49-F238E27FC236}">
                <a16:creationId xmlns:a16="http://schemas.microsoft.com/office/drawing/2014/main" id="{5BB0A118-EBEA-F3DC-DD7B-B7D9852A67A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56100" y="3578225"/>
            <a:ext cx="1298575" cy="89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5" name="Picture 8">
            <a:extLst>
              <a:ext uri="{FF2B5EF4-FFF2-40B4-BE49-F238E27FC236}">
                <a16:creationId xmlns:a16="http://schemas.microsoft.com/office/drawing/2014/main" id="{744B84DC-A3CE-DE2F-B4C3-121694635F5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00875" y="3578225"/>
            <a:ext cx="1298575" cy="89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a:extLst>
              <a:ext uri="{FF2B5EF4-FFF2-40B4-BE49-F238E27FC236}">
                <a16:creationId xmlns:a16="http://schemas.microsoft.com/office/drawing/2014/main" id="{CC74B41F-7BCE-7E6B-7D5C-62C942134B5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7250" name="Slide Number Placeholder 3">
            <a:extLst>
              <a:ext uri="{FF2B5EF4-FFF2-40B4-BE49-F238E27FC236}">
                <a16:creationId xmlns:a16="http://schemas.microsoft.com/office/drawing/2014/main" id="{E1B961C9-FD03-25AD-AF28-9096308F5EE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8FD3525-A07D-4267-B447-821DB70775DB}" type="slidenum">
              <a:rPr lang="it-IT" altLang="en-US" sz="1400" smtClean="0">
                <a:solidFill>
                  <a:srgbClr val="FFFFFF"/>
                </a:solidFill>
              </a:rPr>
              <a:pPr>
                <a:spcBef>
                  <a:spcPct val="0"/>
                </a:spcBef>
                <a:buFontTx/>
                <a:buNone/>
              </a:pPr>
              <a:t>107</a:t>
            </a:fld>
            <a:endParaRPr lang="it-IT" altLang="en-US" sz="1400">
              <a:solidFill>
                <a:srgbClr val="FFFFFF"/>
              </a:solidFill>
            </a:endParaRPr>
          </a:p>
        </p:txBody>
      </p:sp>
      <p:pic>
        <p:nvPicPr>
          <p:cNvPr id="280579" name="Picture 5" descr="8n">
            <a:extLst>
              <a:ext uri="{FF2B5EF4-FFF2-40B4-BE49-F238E27FC236}">
                <a16:creationId xmlns:a16="http://schemas.microsoft.com/office/drawing/2014/main" id="{1B78FC4B-40C3-180C-B650-50AD77150D60}"/>
              </a:ext>
            </a:extLst>
          </p:cNvPr>
          <p:cNvPicPr>
            <a:picLocks noChangeAspect="1" noChangeArrowheads="1"/>
          </p:cNvPicPr>
          <p:nvPr/>
        </p:nvPicPr>
        <p:blipFill>
          <a:blip r:embed="rId4"/>
          <a:srcRect/>
          <a:stretch>
            <a:fillRect/>
          </a:stretch>
        </p:blipFill>
        <p:spPr bwMode="auto">
          <a:xfrm>
            <a:off x="827088" y="549275"/>
            <a:ext cx="7343775" cy="45561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437252" name="Text Box 6">
            <a:extLst>
              <a:ext uri="{FF2B5EF4-FFF2-40B4-BE49-F238E27FC236}">
                <a16:creationId xmlns:a16="http://schemas.microsoft.com/office/drawing/2014/main" id="{9F483983-322C-42AC-CF02-6544EE881293}"/>
              </a:ext>
            </a:extLst>
          </p:cNvPr>
          <p:cNvSpPr txBox="1">
            <a:spLocks noChangeArrowheads="1"/>
          </p:cNvSpPr>
          <p:nvPr/>
        </p:nvSpPr>
        <p:spPr bwMode="auto">
          <a:xfrm>
            <a:off x="539750" y="5232400"/>
            <a:ext cx="82804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t>FABRIQUE ITALIENNE AUTOMOBILES TORINO:  FIAT</a:t>
            </a:r>
          </a:p>
          <a:p>
            <a:pPr eaLnBrk="1" hangingPunct="1">
              <a:spcBef>
                <a:spcPct val="50000"/>
              </a:spcBef>
              <a:buFontTx/>
              <a:buNone/>
            </a:pPr>
            <a:r>
              <a:rPr lang="fr-CH" altLang="it-CH" sz="1800" b="1">
                <a:solidFill>
                  <a:srgbClr val="FFFFFF"/>
                </a:solidFill>
              </a:rPr>
              <a:t>Usine de Mirafiori  </a:t>
            </a:r>
            <a:r>
              <a:rPr lang="fr-CH" altLang="it-CH" sz="1400">
                <a:solidFill>
                  <a:srgbClr val="FFFFFF"/>
                </a:solidFill>
              </a:rPr>
              <a:t>(inaugurée en </a:t>
            </a:r>
            <a:r>
              <a:rPr lang="fr-CH" altLang="it-CH" sz="1400" b="1"/>
              <a:t>1936</a:t>
            </a:r>
            <a:r>
              <a:rPr lang="fr-CH" altLang="it-CH" sz="1400">
                <a:solidFill>
                  <a:srgbClr val="00FF00"/>
                </a:solidFill>
              </a:rPr>
              <a:t> </a:t>
            </a:r>
            <a:r>
              <a:rPr lang="fr-CH" altLang="it-CH" sz="1400">
                <a:solidFill>
                  <a:srgbClr val="FFFFFF"/>
                </a:solidFill>
              </a:rPr>
              <a:t>avec Mussolini, y travaillent 5000 personnes). </a:t>
            </a:r>
            <a:endParaRPr lang="it-IT" altLang="it-CH" sz="1400" b="1">
              <a:solidFill>
                <a:srgbClr val="FFFFFF"/>
              </a:solidFill>
            </a:endParaRPr>
          </a:p>
        </p:txBody>
      </p:sp>
      <p:sp>
        <p:nvSpPr>
          <p:cNvPr id="437253" name="CasellaDiTesto 1">
            <a:extLst>
              <a:ext uri="{FF2B5EF4-FFF2-40B4-BE49-F238E27FC236}">
                <a16:creationId xmlns:a16="http://schemas.microsoft.com/office/drawing/2014/main" id="{9D0C9811-3036-1D38-C509-AB921769C0D2}"/>
              </a:ext>
            </a:extLst>
          </p:cNvPr>
          <p:cNvSpPr txBox="1">
            <a:spLocks noChangeArrowheads="1"/>
          </p:cNvSpPr>
          <p:nvPr/>
        </p:nvSpPr>
        <p:spPr bwMode="auto">
          <a:xfrm>
            <a:off x="539750" y="6046788"/>
            <a:ext cx="7343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400"/>
              <a:t>Pour produire plus et par conséquent mieux distribuer les coûts fixes sur les pièces produites, on concentre la production et on construit des usines toujours plus grandes</a:t>
            </a:r>
          </a:p>
        </p:txBody>
      </p:sp>
      <p:sp>
        <p:nvSpPr>
          <p:cNvPr id="2" name="Rettangolo 1">
            <a:extLst>
              <a:ext uri="{FF2B5EF4-FFF2-40B4-BE49-F238E27FC236}">
                <a16:creationId xmlns:a16="http://schemas.microsoft.com/office/drawing/2014/main" id="{BB05E571-1338-2065-0928-250006FF34B1}"/>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7138" name="Segnaposto numero diapositiva 1">
            <a:extLst>
              <a:ext uri="{FF2B5EF4-FFF2-40B4-BE49-F238E27FC236}">
                <a16:creationId xmlns:a16="http://schemas.microsoft.com/office/drawing/2014/main" id="{3335CEF3-B242-D657-4478-D9760B883B9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55A8C37-09A0-4D21-981C-7641CE1C933F}" type="slidenum">
              <a:rPr lang="it-IT" altLang="en-US" smtClean="0">
                <a:solidFill>
                  <a:srgbClr val="FFFFFF"/>
                </a:solidFill>
              </a:rPr>
              <a:pPr/>
              <a:t>108</a:t>
            </a:fld>
            <a:endParaRPr lang="it-IT" altLang="en-US">
              <a:solidFill>
                <a:srgbClr val="FFFFFF"/>
              </a:solidFill>
            </a:endParaRPr>
          </a:p>
        </p:txBody>
      </p:sp>
      <p:pic>
        <p:nvPicPr>
          <p:cNvPr id="347139" name="Picture 2" descr="Tesla Giga Texas production pause may continue through September">
            <a:extLst>
              <a:ext uri="{FF2B5EF4-FFF2-40B4-BE49-F238E27FC236}">
                <a16:creationId xmlns:a16="http://schemas.microsoft.com/office/drawing/2014/main" id="{D3E5F532-E6FD-254F-1FAF-FF59699B4A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231775"/>
            <a:ext cx="8763000" cy="56483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7140" name="TextBox 3">
            <a:extLst>
              <a:ext uri="{FF2B5EF4-FFF2-40B4-BE49-F238E27FC236}">
                <a16:creationId xmlns:a16="http://schemas.microsoft.com/office/drawing/2014/main" id="{CB6F2EC8-2138-EF20-5688-423A55AA242D}"/>
              </a:ext>
            </a:extLst>
          </p:cNvPr>
          <p:cNvSpPr txBox="1">
            <a:spLocks noChangeArrowheads="1"/>
          </p:cNvSpPr>
          <p:nvPr/>
        </p:nvSpPr>
        <p:spPr bwMode="auto">
          <a:xfrm>
            <a:off x="1043608" y="5956246"/>
            <a:ext cx="68262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it-CH" sz="2400" b="1" dirty="0">
                <a:solidFill>
                  <a:srgbClr val="FFFFFF"/>
                </a:solidFill>
              </a:rPr>
              <a:t>La méga-usine de TESLA à Austin, au Texas, USA, emploie 20’000 personnes.</a:t>
            </a:r>
            <a:endParaRPr lang="it-IT" altLang="it-CH" sz="2400" b="1" dirty="0">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1346" name="Slide Number Placeholder 3">
            <a:extLst>
              <a:ext uri="{FF2B5EF4-FFF2-40B4-BE49-F238E27FC236}">
                <a16:creationId xmlns:a16="http://schemas.microsoft.com/office/drawing/2014/main" id="{F0F54DEB-648F-A0F1-5DA5-D98090272A5D}"/>
              </a:ext>
            </a:extLst>
          </p:cNvPr>
          <p:cNvSpPr>
            <a:spLocks noGrp="1"/>
          </p:cNvSpPr>
          <p:nvPr>
            <p:ph type="sldNum" sz="quarter" idx="12"/>
          </p:nvPr>
        </p:nvSpPr>
        <p:spPr>
          <a:xfrm>
            <a:off x="2819400" y="60039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0229BCE-3677-4615-985C-3B97AD1BE180}" type="slidenum">
              <a:rPr lang="it-IT" altLang="en-US" sz="1400" smtClean="0">
                <a:solidFill>
                  <a:srgbClr val="FFFFFF"/>
                </a:solidFill>
              </a:rPr>
              <a:pPr>
                <a:spcBef>
                  <a:spcPct val="0"/>
                </a:spcBef>
                <a:buFontTx/>
                <a:buNone/>
              </a:pPr>
              <a:t>109</a:t>
            </a:fld>
            <a:endParaRPr lang="it-IT" altLang="en-US" sz="1400">
              <a:solidFill>
                <a:srgbClr val="FFFFFF"/>
              </a:solidFill>
            </a:endParaRPr>
          </a:p>
        </p:txBody>
      </p:sp>
      <p:sp>
        <p:nvSpPr>
          <p:cNvPr id="441347" name="Text Box 6">
            <a:extLst>
              <a:ext uri="{FF2B5EF4-FFF2-40B4-BE49-F238E27FC236}">
                <a16:creationId xmlns:a16="http://schemas.microsoft.com/office/drawing/2014/main" id="{B581A15D-4E6D-F23F-7B30-9F0CFD852A5C}"/>
              </a:ext>
            </a:extLst>
          </p:cNvPr>
          <p:cNvSpPr txBox="1">
            <a:spLocks noChangeArrowheads="1"/>
          </p:cNvSpPr>
          <p:nvPr/>
        </p:nvSpPr>
        <p:spPr bwMode="auto">
          <a:xfrm>
            <a:off x="323850" y="4221163"/>
            <a:ext cx="4535488"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800" b="1">
                <a:solidFill>
                  <a:srgbClr val="FFFFFF"/>
                </a:solidFill>
              </a:rPr>
              <a:t>LA  5 MILLIONIÈME  FORD T  SORT   DE LA CHAÎNE DE MONTAGE</a:t>
            </a:r>
          </a:p>
          <a:p>
            <a:pPr eaLnBrk="1" hangingPunct="1">
              <a:spcBef>
                <a:spcPct val="50000"/>
              </a:spcBef>
              <a:buFontTx/>
              <a:buNone/>
            </a:pPr>
            <a:r>
              <a:rPr lang="fr-FR" altLang="it-CH" sz="1800" b="1">
                <a:solidFill>
                  <a:srgbClr val="FFFFFF"/>
                </a:solidFill>
              </a:rPr>
              <a:t>DETROIT, EUA, 1929</a:t>
            </a:r>
          </a:p>
        </p:txBody>
      </p:sp>
      <p:sp>
        <p:nvSpPr>
          <p:cNvPr id="441348" name="Text Box 8">
            <a:extLst>
              <a:ext uri="{FF2B5EF4-FFF2-40B4-BE49-F238E27FC236}">
                <a16:creationId xmlns:a16="http://schemas.microsoft.com/office/drawing/2014/main" id="{5C42FF89-C647-A48B-7C94-DC48C012363C}"/>
              </a:ext>
            </a:extLst>
          </p:cNvPr>
          <p:cNvSpPr txBox="1">
            <a:spLocks noChangeArrowheads="1"/>
          </p:cNvSpPr>
          <p:nvPr/>
        </p:nvSpPr>
        <p:spPr bwMode="auto">
          <a:xfrm>
            <a:off x="5724525" y="2997200"/>
            <a:ext cx="316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UN FLEUVE DE VOITURES</a:t>
            </a:r>
            <a:endParaRPr lang="it-IT" altLang="it-CH" sz="1800" b="1">
              <a:solidFill>
                <a:srgbClr val="FFFFFF"/>
              </a:solidFill>
            </a:endParaRPr>
          </a:p>
        </p:txBody>
      </p:sp>
      <p:sp>
        <p:nvSpPr>
          <p:cNvPr id="441349" name="CasellaDiTesto 1">
            <a:extLst>
              <a:ext uri="{FF2B5EF4-FFF2-40B4-BE49-F238E27FC236}">
                <a16:creationId xmlns:a16="http://schemas.microsoft.com/office/drawing/2014/main" id="{6D4E341F-715E-F49D-F3F9-00B2952632AC}"/>
              </a:ext>
            </a:extLst>
          </p:cNvPr>
          <p:cNvSpPr txBox="1">
            <a:spLocks noChangeArrowheads="1"/>
          </p:cNvSpPr>
          <p:nvPr/>
        </p:nvSpPr>
        <p:spPr bwMode="auto">
          <a:xfrm>
            <a:off x="5580063" y="404813"/>
            <a:ext cx="33131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800"/>
              <a:t>La mobilité individuelle devient un droit, la dépendance au pétrole un fait.</a:t>
            </a:r>
            <a:endParaRPr lang="it-CH" altLang="it-CH" sz="1800"/>
          </a:p>
        </p:txBody>
      </p:sp>
      <p:pic>
        <p:nvPicPr>
          <p:cNvPr id="8" name="Picture 5" descr="Ford T">
            <a:extLst>
              <a:ext uri="{FF2B5EF4-FFF2-40B4-BE49-F238E27FC236}">
                <a16:creationId xmlns:a16="http://schemas.microsoft.com/office/drawing/2014/main" id="{720ECCD1-E458-890B-F65E-A934D163CEDC}"/>
              </a:ext>
            </a:extLst>
          </p:cNvPr>
          <p:cNvPicPr>
            <a:picLocks noChangeAspect="1" noChangeArrowheads="1"/>
          </p:cNvPicPr>
          <p:nvPr/>
        </p:nvPicPr>
        <p:blipFill>
          <a:blip r:embed="rId4"/>
          <a:srcRect/>
          <a:stretch>
            <a:fillRect/>
          </a:stretch>
        </p:blipFill>
        <p:spPr bwMode="auto">
          <a:xfrm>
            <a:off x="468313" y="406400"/>
            <a:ext cx="4760912" cy="3590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 name="Picture 7" descr="auto autostrada 2">
            <a:extLst>
              <a:ext uri="{FF2B5EF4-FFF2-40B4-BE49-F238E27FC236}">
                <a16:creationId xmlns:a16="http://schemas.microsoft.com/office/drawing/2014/main" id="{07F0185E-D273-F299-6E03-371721F192DA}"/>
              </a:ext>
            </a:extLst>
          </p:cNvPr>
          <p:cNvPicPr>
            <a:picLocks noChangeAspect="1" noChangeArrowheads="1"/>
          </p:cNvPicPr>
          <p:nvPr/>
        </p:nvPicPr>
        <p:blipFill>
          <a:blip r:embed="rId5"/>
          <a:srcRect/>
          <a:stretch>
            <a:fillRect/>
          </a:stretch>
        </p:blipFill>
        <p:spPr bwMode="auto">
          <a:xfrm>
            <a:off x="5076825" y="3429000"/>
            <a:ext cx="3656013" cy="30511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1927E7FF-53D8-F350-4E67-95C3B26F6A1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0642" name="Slide Number Placeholder 3">
            <a:extLst>
              <a:ext uri="{FF2B5EF4-FFF2-40B4-BE49-F238E27FC236}">
                <a16:creationId xmlns:a16="http://schemas.microsoft.com/office/drawing/2014/main" id="{A167903A-40F7-5956-6BFB-F0620192CCC5}"/>
              </a:ext>
            </a:extLst>
          </p:cNvPr>
          <p:cNvSpPr>
            <a:spLocks noGrp="1"/>
          </p:cNvSpPr>
          <p:nvPr>
            <p:ph type="sldNum" sz="quarter" idx="12"/>
          </p:nvPr>
        </p:nvSpPr>
        <p:spPr>
          <a:xfrm>
            <a:off x="8513763" y="6327775"/>
            <a:ext cx="4349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D17D273-B528-4350-A3FA-1553CA464536}" type="slidenum">
              <a:rPr lang="it-IT" altLang="en-US" sz="1400" smtClean="0">
                <a:solidFill>
                  <a:srgbClr val="FFFFFF"/>
                </a:solidFill>
              </a:rPr>
              <a:pPr>
                <a:spcBef>
                  <a:spcPct val="0"/>
                </a:spcBef>
                <a:buFontTx/>
                <a:buNone/>
              </a:pPr>
              <a:t>11</a:t>
            </a:fld>
            <a:endParaRPr lang="it-IT" altLang="en-US" sz="1400">
              <a:solidFill>
                <a:srgbClr val="FFFFFF"/>
              </a:solidFill>
            </a:endParaRPr>
          </a:p>
        </p:txBody>
      </p:sp>
      <p:pic>
        <p:nvPicPr>
          <p:cNvPr id="186371" name="Picture 4" descr="fabbrica camicie">
            <a:extLst>
              <a:ext uri="{FF2B5EF4-FFF2-40B4-BE49-F238E27FC236}">
                <a16:creationId xmlns:a16="http://schemas.microsoft.com/office/drawing/2014/main" id="{F26871AB-76CE-F8E1-6E6D-F0BE97D3B6BE}"/>
              </a:ext>
            </a:extLst>
          </p:cNvPr>
          <p:cNvPicPr>
            <a:picLocks noChangeAspect="1" noChangeArrowheads="1"/>
          </p:cNvPicPr>
          <p:nvPr/>
        </p:nvPicPr>
        <p:blipFill>
          <a:blip r:embed="rId4"/>
          <a:srcRect/>
          <a:stretch>
            <a:fillRect/>
          </a:stretch>
        </p:blipFill>
        <p:spPr bwMode="auto">
          <a:xfrm>
            <a:off x="250825" y="260350"/>
            <a:ext cx="8675688" cy="5373688"/>
          </a:xfrm>
          <a:prstGeom prst="rect">
            <a:avLst/>
          </a:prstGeom>
          <a:ln w="38100">
            <a:solidFill>
              <a:schemeClr val="tx1"/>
            </a:solidFill>
          </a:ln>
          <a:effectLst>
            <a:outerShdw blurRad="292100" dist="139700" dir="2700000" algn="tl" rotWithShape="0">
              <a:srgbClr val="333333">
                <a:alpha val="65000"/>
              </a:srgbClr>
            </a:outerShdw>
          </a:effectLst>
        </p:spPr>
      </p:pic>
      <p:sp>
        <p:nvSpPr>
          <p:cNvPr id="240644" name="Text Box 5">
            <a:extLst>
              <a:ext uri="{FF2B5EF4-FFF2-40B4-BE49-F238E27FC236}">
                <a16:creationId xmlns:a16="http://schemas.microsoft.com/office/drawing/2014/main" id="{86966820-61FF-D225-DC7C-58E889FD0712}"/>
              </a:ext>
            </a:extLst>
          </p:cNvPr>
          <p:cNvSpPr txBox="1">
            <a:spLocks noChangeArrowheads="1"/>
          </p:cNvSpPr>
          <p:nvPr/>
        </p:nvSpPr>
        <p:spPr bwMode="auto">
          <a:xfrm>
            <a:off x="663575" y="5759450"/>
            <a:ext cx="785018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000" b="1">
                <a:solidFill>
                  <a:srgbClr val="FFFFFF"/>
                </a:solidFill>
              </a:rPr>
              <a:t>Stabio, Suisse :  fabrication de chemises.   </a:t>
            </a:r>
            <a:r>
              <a:rPr lang="fr-FR" altLang="it-CH" sz="1400">
                <a:solidFill>
                  <a:srgbClr val="FFFFFF"/>
                </a:solidFill>
              </a:rPr>
              <a:t>En Suisse, encore aujourd'hui, de nombreux travailleurs venant chaque jour des pays voisins sont exploités.</a:t>
            </a:r>
            <a:endParaRPr lang="it-IT" altLang="it-CH" sz="1400">
              <a:solidFill>
                <a:srgbClr val="FFFFFF"/>
              </a:solidFill>
            </a:endParaRPr>
          </a:p>
        </p:txBody>
      </p:sp>
      <p:sp>
        <p:nvSpPr>
          <p:cNvPr id="240645" name="Rettangolo 1">
            <a:extLst>
              <a:ext uri="{FF2B5EF4-FFF2-40B4-BE49-F238E27FC236}">
                <a16:creationId xmlns:a16="http://schemas.microsoft.com/office/drawing/2014/main" id="{F43110CC-541C-6D80-0676-02EDD9B9008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000" u="sng"/>
          </a:p>
        </p:txBody>
      </p:sp>
    </p:spTree>
  </p:cSld>
  <p:clrMapOvr>
    <a:overrideClrMapping bg1="dk2" tx1="lt1" bg2="dk1" tx2="lt2" accent1="accent1" accent2="accent2" accent3="accent3" accent4="accent4" accent5="accent5" accent6="accent6" hlink="hlink" folHlink="folHlink"/>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Segnaposto numero diapositiva 1">
            <a:extLst>
              <a:ext uri="{FF2B5EF4-FFF2-40B4-BE49-F238E27FC236}">
                <a16:creationId xmlns:a16="http://schemas.microsoft.com/office/drawing/2014/main" id="{C61AF009-2C3C-BBF6-3830-A1E514EBD66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C8946A5-2135-46C4-9A8E-F85913574CEE}" type="slidenum">
              <a:rPr lang="it-IT" altLang="en-US" sz="1400" smtClean="0">
                <a:solidFill>
                  <a:srgbClr val="000000"/>
                </a:solidFill>
              </a:rPr>
              <a:pPr>
                <a:spcBef>
                  <a:spcPct val="0"/>
                </a:spcBef>
                <a:buFontTx/>
                <a:buNone/>
              </a:pPr>
              <a:t>110</a:t>
            </a:fld>
            <a:endParaRPr lang="it-IT" altLang="en-US" sz="1400">
              <a:solidFill>
                <a:srgbClr val="000000"/>
              </a:solidFill>
            </a:endParaRPr>
          </a:p>
        </p:txBody>
      </p:sp>
      <p:sp>
        <p:nvSpPr>
          <p:cNvPr id="443395" name="CasellaDiTesto 2">
            <a:extLst>
              <a:ext uri="{FF2B5EF4-FFF2-40B4-BE49-F238E27FC236}">
                <a16:creationId xmlns:a16="http://schemas.microsoft.com/office/drawing/2014/main" id="{831EC608-F690-8112-421B-9C77EC5C1E0F}"/>
              </a:ext>
            </a:extLst>
          </p:cNvPr>
          <p:cNvSpPr txBox="1">
            <a:spLocks noChangeArrowheads="1"/>
          </p:cNvSpPr>
          <p:nvPr/>
        </p:nvSpPr>
        <p:spPr bwMode="auto">
          <a:xfrm>
            <a:off x="760413" y="903288"/>
            <a:ext cx="720725" cy="369887"/>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Ciba</a:t>
            </a:r>
            <a:endParaRPr lang="it-IT" altLang="it-CH" sz="1800" b="1">
              <a:solidFill>
                <a:srgbClr val="000000"/>
              </a:solidFill>
            </a:endParaRPr>
          </a:p>
        </p:txBody>
      </p:sp>
      <p:sp>
        <p:nvSpPr>
          <p:cNvPr id="443396" name="CasellaDiTesto 3">
            <a:extLst>
              <a:ext uri="{FF2B5EF4-FFF2-40B4-BE49-F238E27FC236}">
                <a16:creationId xmlns:a16="http://schemas.microsoft.com/office/drawing/2014/main" id="{57B0D693-E7BB-BEC8-F28C-248FBCA91096}"/>
              </a:ext>
            </a:extLst>
          </p:cNvPr>
          <p:cNvSpPr txBox="1">
            <a:spLocks noChangeArrowheads="1"/>
          </p:cNvSpPr>
          <p:nvPr/>
        </p:nvSpPr>
        <p:spPr bwMode="auto">
          <a:xfrm>
            <a:off x="760413" y="1549400"/>
            <a:ext cx="868362" cy="369888"/>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Geigy</a:t>
            </a:r>
            <a:endParaRPr lang="it-IT" altLang="it-CH" sz="1800" b="1">
              <a:solidFill>
                <a:srgbClr val="000000"/>
              </a:solidFill>
            </a:endParaRPr>
          </a:p>
        </p:txBody>
      </p:sp>
      <p:sp>
        <p:nvSpPr>
          <p:cNvPr id="443397" name="CasellaDiTesto 4">
            <a:extLst>
              <a:ext uri="{FF2B5EF4-FFF2-40B4-BE49-F238E27FC236}">
                <a16:creationId xmlns:a16="http://schemas.microsoft.com/office/drawing/2014/main" id="{E32B97EE-35CF-4025-5AEA-8ED8C9E6D536}"/>
              </a:ext>
            </a:extLst>
          </p:cNvPr>
          <p:cNvSpPr txBox="1">
            <a:spLocks noChangeArrowheads="1"/>
          </p:cNvSpPr>
          <p:nvPr/>
        </p:nvSpPr>
        <p:spPr bwMode="auto">
          <a:xfrm>
            <a:off x="2992438" y="1919288"/>
            <a:ext cx="1008062" cy="36830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Sandoz</a:t>
            </a:r>
            <a:endParaRPr lang="it-IT" altLang="it-CH" sz="1800" b="1">
              <a:solidFill>
                <a:srgbClr val="000000"/>
              </a:solidFill>
            </a:endParaRPr>
          </a:p>
        </p:txBody>
      </p:sp>
      <p:sp>
        <p:nvSpPr>
          <p:cNvPr id="443398" name="CasellaDiTesto 5">
            <a:extLst>
              <a:ext uri="{FF2B5EF4-FFF2-40B4-BE49-F238E27FC236}">
                <a16:creationId xmlns:a16="http://schemas.microsoft.com/office/drawing/2014/main" id="{88CE9EEC-5908-FBB5-51D8-EBA1FC256F0B}"/>
              </a:ext>
            </a:extLst>
          </p:cNvPr>
          <p:cNvSpPr txBox="1">
            <a:spLocks noChangeArrowheads="1"/>
          </p:cNvSpPr>
          <p:nvPr/>
        </p:nvSpPr>
        <p:spPr bwMode="auto">
          <a:xfrm>
            <a:off x="5757863" y="1455738"/>
            <a:ext cx="1157287" cy="61595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Novartis</a:t>
            </a:r>
          </a:p>
          <a:p>
            <a:pPr eaLnBrk="1" hangingPunct="1">
              <a:spcBef>
                <a:spcPct val="0"/>
              </a:spcBef>
              <a:buFontTx/>
              <a:buNone/>
            </a:pPr>
            <a:r>
              <a:rPr lang="it-CH" altLang="it-CH" sz="800" b="1">
                <a:solidFill>
                  <a:srgbClr val="000000"/>
                </a:solidFill>
              </a:rPr>
              <a:t>(environ 120’000 collaborateurs)</a:t>
            </a:r>
            <a:endParaRPr lang="it-IT" altLang="it-CH" sz="800" b="1">
              <a:solidFill>
                <a:srgbClr val="000000"/>
              </a:solidFill>
            </a:endParaRPr>
          </a:p>
        </p:txBody>
      </p:sp>
      <p:sp>
        <p:nvSpPr>
          <p:cNvPr id="443399" name="CasellaDiTesto 6">
            <a:extLst>
              <a:ext uri="{FF2B5EF4-FFF2-40B4-BE49-F238E27FC236}">
                <a16:creationId xmlns:a16="http://schemas.microsoft.com/office/drawing/2014/main" id="{0DCF8C07-17E9-0BC0-0F0D-9B5E516067DC}"/>
              </a:ext>
            </a:extLst>
          </p:cNvPr>
          <p:cNvSpPr txBox="1">
            <a:spLocks noChangeArrowheads="1"/>
          </p:cNvSpPr>
          <p:nvPr/>
        </p:nvSpPr>
        <p:spPr bwMode="auto">
          <a:xfrm>
            <a:off x="803275" y="2636838"/>
            <a:ext cx="1354138" cy="646112"/>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Hoffmann- </a:t>
            </a:r>
          </a:p>
          <a:p>
            <a:pPr eaLnBrk="1" hangingPunct="1">
              <a:spcBef>
                <a:spcPct val="0"/>
              </a:spcBef>
              <a:buFontTx/>
              <a:buNone/>
            </a:pPr>
            <a:r>
              <a:rPr lang="it-CH" altLang="it-CH" sz="1800" b="1">
                <a:solidFill>
                  <a:srgbClr val="000000"/>
                </a:solidFill>
              </a:rPr>
              <a:t>La Roche</a:t>
            </a:r>
            <a:endParaRPr lang="it-IT" altLang="it-CH" sz="1800" b="1">
              <a:solidFill>
                <a:srgbClr val="000000"/>
              </a:solidFill>
            </a:endParaRPr>
          </a:p>
        </p:txBody>
      </p:sp>
      <p:sp>
        <p:nvSpPr>
          <p:cNvPr id="443400" name="CasellaDiTesto 7">
            <a:extLst>
              <a:ext uri="{FF2B5EF4-FFF2-40B4-BE49-F238E27FC236}">
                <a16:creationId xmlns:a16="http://schemas.microsoft.com/office/drawing/2014/main" id="{7AE9C820-3332-B279-EAFF-0A3DD274C3D2}"/>
              </a:ext>
            </a:extLst>
          </p:cNvPr>
          <p:cNvSpPr txBox="1">
            <a:spLocks noChangeArrowheads="1"/>
          </p:cNvSpPr>
          <p:nvPr/>
        </p:nvSpPr>
        <p:spPr bwMode="auto">
          <a:xfrm>
            <a:off x="3011488" y="3398838"/>
            <a:ext cx="1277937" cy="36830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Genetech</a:t>
            </a:r>
            <a:endParaRPr lang="it-IT" altLang="it-CH" sz="1800" b="1">
              <a:solidFill>
                <a:srgbClr val="000000"/>
              </a:solidFill>
            </a:endParaRPr>
          </a:p>
        </p:txBody>
      </p:sp>
      <p:sp>
        <p:nvSpPr>
          <p:cNvPr id="443401" name="CasellaDiTesto 8">
            <a:extLst>
              <a:ext uri="{FF2B5EF4-FFF2-40B4-BE49-F238E27FC236}">
                <a16:creationId xmlns:a16="http://schemas.microsoft.com/office/drawing/2014/main" id="{6DC80EA3-5980-9C70-0005-8C2DCA777CD9}"/>
              </a:ext>
            </a:extLst>
          </p:cNvPr>
          <p:cNvSpPr txBox="1">
            <a:spLocks noChangeArrowheads="1"/>
          </p:cNvSpPr>
          <p:nvPr/>
        </p:nvSpPr>
        <p:spPr bwMode="auto">
          <a:xfrm>
            <a:off x="3001963" y="2773363"/>
            <a:ext cx="1008062" cy="36830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Roche</a:t>
            </a:r>
            <a:endParaRPr lang="it-IT" altLang="it-CH" sz="1800" b="1">
              <a:solidFill>
                <a:srgbClr val="000000"/>
              </a:solidFill>
            </a:endParaRPr>
          </a:p>
        </p:txBody>
      </p:sp>
      <p:sp>
        <p:nvSpPr>
          <p:cNvPr id="443402" name="CasellaDiTesto 9">
            <a:extLst>
              <a:ext uri="{FF2B5EF4-FFF2-40B4-BE49-F238E27FC236}">
                <a16:creationId xmlns:a16="http://schemas.microsoft.com/office/drawing/2014/main" id="{C7C6B5EE-2EC1-8E56-6CB1-20EE072D2E9B}"/>
              </a:ext>
            </a:extLst>
          </p:cNvPr>
          <p:cNvSpPr txBox="1">
            <a:spLocks noChangeArrowheads="1"/>
          </p:cNvSpPr>
          <p:nvPr/>
        </p:nvSpPr>
        <p:spPr bwMode="auto">
          <a:xfrm>
            <a:off x="2992438" y="1227138"/>
            <a:ext cx="1439862" cy="36830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Ciba-Geigy</a:t>
            </a:r>
            <a:endParaRPr lang="it-IT" altLang="it-CH" sz="1800" b="1">
              <a:solidFill>
                <a:srgbClr val="000000"/>
              </a:solidFill>
            </a:endParaRPr>
          </a:p>
        </p:txBody>
      </p:sp>
      <p:cxnSp>
        <p:nvCxnSpPr>
          <p:cNvPr id="12" name="Connettore 1 11">
            <a:extLst>
              <a:ext uri="{FF2B5EF4-FFF2-40B4-BE49-F238E27FC236}">
                <a16:creationId xmlns:a16="http://schemas.microsoft.com/office/drawing/2014/main" id="{EB8841D8-DF9A-7479-6383-F1E1B1191650}"/>
              </a:ext>
            </a:extLst>
          </p:cNvPr>
          <p:cNvCxnSpPr>
            <a:stCxn id="443395" idx="3"/>
          </p:cNvCxnSpPr>
          <p:nvPr/>
        </p:nvCxnSpPr>
        <p:spPr>
          <a:xfrm>
            <a:off x="1481138" y="1087438"/>
            <a:ext cx="8636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1FEC2618-BCB3-8B51-ADC9-8C662986EEC8}"/>
              </a:ext>
            </a:extLst>
          </p:cNvPr>
          <p:cNvCxnSpPr>
            <a:stCxn id="443396" idx="3"/>
          </p:cNvCxnSpPr>
          <p:nvPr/>
        </p:nvCxnSpPr>
        <p:spPr>
          <a:xfrm>
            <a:off x="1628775" y="1735138"/>
            <a:ext cx="71596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ttore 1 15">
            <a:extLst>
              <a:ext uri="{FF2B5EF4-FFF2-40B4-BE49-F238E27FC236}">
                <a16:creationId xmlns:a16="http://schemas.microsoft.com/office/drawing/2014/main" id="{6663ED92-453A-8C86-1F51-C9C2550C0A73}"/>
              </a:ext>
            </a:extLst>
          </p:cNvPr>
          <p:cNvCxnSpPr/>
          <p:nvPr/>
        </p:nvCxnSpPr>
        <p:spPr>
          <a:xfrm>
            <a:off x="2344738" y="1087438"/>
            <a:ext cx="0" cy="647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ttore 1 20">
            <a:extLst>
              <a:ext uri="{FF2B5EF4-FFF2-40B4-BE49-F238E27FC236}">
                <a16:creationId xmlns:a16="http://schemas.microsoft.com/office/drawing/2014/main" id="{7A484419-EFA8-B02A-3774-475F3C2B3544}"/>
              </a:ext>
            </a:extLst>
          </p:cNvPr>
          <p:cNvCxnSpPr/>
          <p:nvPr/>
        </p:nvCxnSpPr>
        <p:spPr>
          <a:xfrm>
            <a:off x="2344738" y="1411288"/>
            <a:ext cx="6477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ttore 1 24">
            <a:extLst>
              <a:ext uri="{FF2B5EF4-FFF2-40B4-BE49-F238E27FC236}">
                <a16:creationId xmlns:a16="http://schemas.microsoft.com/office/drawing/2014/main" id="{F609AF8B-1DF2-01B9-EA24-C5959D489D16}"/>
              </a:ext>
            </a:extLst>
          </p:cNvPr>
          <p:cNvCxnSpPr/>
          <p:nvPr/>
        </p:nvCxnSpPr>
        <p:spPr>
          <a:xfrm>
            <a:off x="4432300" y="1423988"/>
            <a:ext cx="7207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ttore 1 26">
            <a:extLst>
              <a:ext uri="{FF2B5EF4-FFF2-40B4-BE49-F238E27FC236}">
                <a16:creationId xmlns:a16="http://schemas.microsoft.com/office/drawing/2014/main" id="{FA84C46A-1C5E-2F94-7FFA-E04C04BC2688}"/>
              </a:ext>
            </a:extLst>
          </p:cNvPr>
          <p:cNvCxnSpPr/>
          <p:nvPr/>
        </p:nvCxnSpPr>
        <p:spPr>
          <a:xfrm>
            <a:off x="4000500" y="2103438"/>
            <a:ext cx="11525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ttore 1 28">
            <a:extLst>
              <a:ext uri="{FF2B5EF4-FFF2-40B4-BE49-F238E27FC236}">
                <a16:creationId xmlns:a16="http://schemas.microsoft.com/office/drawing/2014/main" id="{72CF366A-95E6-B652-06C3-7DEA74B1290A}"/>
              </a:ext>
            </a:extLst>
          </p:cNvPr>
          <p:cNvCxnSpPr/>
          <p:nvPr/>
        </p:nvCxnSpPr>
        <p:spPr>
          <a:xfrm>
            <a:off x="5153025" y="1423988"/>
            <a:ext cx="0" cy="647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ttore 1 31">
            <a:extLst>
              <a:ext uri="{FF2B5EF4-FFF2-40B4-BE49-F238E27FC236}">
                <a16:creationId xmlns:a16="http://schemas.microsoft.com/office/drawing/2014/main" id="{0A6FE0DE-734B-8CF4-F89B-C06FB7C494EB}"/>
              </a:ext>
            </a:extLst>
          </p:cNvPr>
          <p:cNvCxnSpPr/>
          <p:nvPr/>
        </p:nvCxnSpPr>
        <p:spPr>
          <a:xfrm>
            <a:off x="5153025" y="2935288"/>
            <a:ext cx="0" cy="17510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Connettore 1 32">
            <a:extLst>
              <a:ext uri="{FF2B5EF4-FFF2-40B4-BE49-F238E27FC236}">
                <a16:creationId xmlns:a16="http://schemas.microsoft.com/office/drawing/2014/main" id="{D7BEF3A9-3C39-2014-DB7A-FF9CA3FA515C}"/>
              </a:ext>
            </a:extLst>
          </p:cNvPr>
          <p:cNvCxnSpPr>
            <a:endCxn id="443398" idx="1"/>
          </p:cNvCxnSpPr>
          <p:nvPr/>
        </p:nvCxnSpPr>
        <p:spPr>
          <a:xfrm>
            <a:off x="5153025" y="1763713"/>
            <a:ext cx="60483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ttore 1 33">
            <a:extLst>
              <a:ext uri="{FF2B5EF4-FFF2-40B4-BE49-F238E27FC236}">
                <a16:creationId xmlns:a16="http://schemas.microsoft.com/office/drawing/2014/main" id="{8D583245-F70F-7C50-BC08-F034589EB24B}"/>
              </a:ext>
            </a:extLst>
          </p:cNvPr>
          <p:cNvCxnSpPr>
            <a:stCxn id="443399" idx="3"/>
            <a:endCxn id="443401" idx="1"/>
          </p:cNvCxnSpPr>
          <p:nvPr/>
        </p:nvCxnSpPr>
        <p:spPr>
          <a:xfrm flipV="1">
            <a:off x="2157413" y="2957513"/>
            <a:ext cx="844550" cy="31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Connettore 1 35">
            <a:extLst>
              <a:ext uri="{FF2B5EF4-FFF2-40B4-BE49-F238E27FC236}">
                <a16:creationId xmlns:a16="http://schemas.microsoft.com/office/drawing/2014/main" id="{6B4BE484-B460-C0EE-4F09-C75C73B353AD}"/>
              </a:ext>
            </a:extLst>
          </p:cNvPr>
          <p:cNvCxnSpPr>
            <a:stCxn id="443401" idx="3"/>
          </p:cNvCxnSpPr>
          <p:nvPr/>
        </p:nvCxnSpPr>
        <p:spPr>
          <a:xfrm>
            <a:off x="4010025" y="2957513"/>
            <a:ext cx="1143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Connettore 1 37">
            <a:extLst>
              <a:ext uri="{FF2B5EF4-FFF2-40B4-BE49-F238E27FC236}">
                <a16:creationId xmlns:a16="http://schemas.microsoft.com/office/drawing/2014/main" id="{F02C810F-939E-3007-13C0-6CCB51CC51CF}"/>
              </a:ext>
            </a:extLst>
          </p:cNvPr>
          <p:cNvCxnSpPr/>
          <p:nvPr/>
        </p:nvCxnSpPr>
        <p:spPr>
          <a:xfrm>
            <a:off x="4289425" y="3582988"/>
            <a:ext cx="8636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Connettore 1 43">
            <a:extLst>
              <a:ext uri="{FF2B5EF4-FFF2-40B4-BE49-F238E27FC236}">
                <a16:creationId xmlns:a16="http://schemas.microsoft.com/office/drawing/2014/main" id="{4421867D-6A9C-212D-36CF-E50BF485648F}"/>
              </a:ext>
            </a:extLst>
          </p:cNvPr>
          <p:cNvCxnSpPr/>
          <p:nvPr/>
        </p:nvCxnSpPr>
        <p:spPr>
          <a:xfrm>
            <a:off x="5114925" y="3282950"/>
            <a:ext cx="80168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43416" name="CasellaDiTesto 44">
            <a:extLst>
              <a:ext uri="{FF2B5EF4-FFF2-40B4-BE49-F238E27FC236}">
                <a16:creationId xmlns:a16="http://schemas.microsoft.com/office/drawing/2014/main" id="{8B7C0828-3556-666E-AA80-D752B7B1B20E}"/>
              </a:ext>
            </a:extLst>
          </p:cNvPr>
          <p:cNvSpPr txBox="1">
            <a:spLocks noChangeArrowheads="1"/>
          </p:cNvSpPr>
          <p:nvPr/>
        </p:nvSpPr>
        <p:spPr bwMode="auto">
          <a:xfrm>
            <a:off x="5772150" y="2974975"/>
            <a:ext cx="960438" cy="61595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Roche</a:t>
            </a:r>
          </a:p>
          <a:p>
            <a:pPr eaLnBrk="1" hangingPunct="1">
              <a:spcBef>
                <a:spcPct val="0"/>
              </a:spcBef>
              <a:buFontTx/>
              <a:buNone/>
            </a:pPr>
            <a:r>
              <a:rPr lang="it-CH" altLang="it-CH" sz="800" b="1">
                <a:solidFill>
                  <a:srgbClr val="000000"/>
                </a:solidFill>
              </a:rPr>
              <a:t>(environ 80’000 collaborateurs)</a:t>
            </a:r>
            <a:endParaRPr lang="it-IT" altLang="it-CH" sz="800" b="1">
              <a:solidFill>
                <a:srgbClr val="000000"/>
              </a:solidFill>
            </a:endParaRPr>
          </a:p>
        </p:txBody>
      </p:sp>
      <p:cxnSp>
        <p:nvCxnSpPr>
          <p:cNvPr id="46" name="Connettore 1 45">
            <a:extLst>
              <a:ext uri="{FF2B5EF4-FFF2-40B4-BE49-F238E27FC236}">
                <a16:creationId xmlns:a16="http://schemas.microsoft.com/office/drawing/2014/main" id="{D7171B24-08F6-BA8E-2A1D-D1F1D45B3D9F}"/>
              </a:ext>
            </a:extLst>
          </p:cNvPr>
          <p:cNvCxnSpPr>
            <a:stCxn id="443398" idx="3"/>
          </p:cNvCxnSpPr>
          <p:nvPr/>
        </p:nvCxnSpPr>
        <p:spPr>
          <a:xfrm>
            <a:off x="6915150" y="1763713"/>
            <a:ext cx="54133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Connettore 1 46">
            <a:extLst>
              <a:ext uri="{FF2B5EF4-FFF2-40B4-BE49-F238E27FC236}">
                <a16:creationId xmlns:a16="http://schemas.microsoft.com/office/drawing/2014/main" id="{07A61813-67CD-1ABC-3C46-95D1F7666760}"/>
              </a:ext>
            </a:extLst>
          </p:cNvPr>
          <p:cNvCxnSpPr>
            <a:stCxn id="443416" idx="3"/>
          </p:cNvCxnSpPr>
          <p:nvPr/>
        </p:nvCxnSpPr>
        <p:spPr>
          <a:xfrm>
            <a:off x="6732588" y="3282950"/>
            <a:ext cx="7080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Connettore 1 47">
            <a:extLst>
              <a:ext uri="{FF2B5EF4-FFF2-40B4-BE49-F238E27FC236}">
                <a16:creationId xmlns:a16="http://schemas.microsoft.com/office/drawing/2014/main" id="{7AB051F4-60CE-CF3C-53DC-C08F2F960A83}"/>
              </a:ext>
            </a:extLst>
          </p:cNvPr>
          <p:cNvCxnSpPr/>
          <p:nvPr/>
        </p:nvCxnSpPr>
        <p:spPr>
          <a:xfrm flipH="1">
            <a:off x="7440613" y="1746250"/>
            <a:ext cx="15875" cy="15748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Connettore 1 50">
            <a:extLst>
              <a:ext uri="{FF2B5EF4-FFF2-40B4-BE49-F238E27FC236}">
                <a16:creationId xmlns:a16="http://schemas.microsoft.com/office/drawing/2014/main" id="{D80EF4FF-6588-12CE-F01F-1C1117F28EB7}"/>
              </a:ext>
            </a:extLst>
          </p:cNvPr>
          <p:cNvCxnSpPr/>
          <p:nvPr/>
        </p:nvCxnSpPr>
        <p:spPr>
          <a:xfrm>
            <a:off x="7456488" y="2547938"/>
            <a:ext cx="431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43421" name="CasellaDiTesto 60">
            <a:extLst>
              <a:ext uri="{FF2B5EF4-FFF2-40B4-BE49-F238E27FC236}">
                <a16:creationId xmlns:a16="http://schemas.microsoft.com/office/drawing/2014/main" id="{F59E4637-38DF-92C9-5AEE-45E934DD6F4A}"/>
              </a:ext>
            </a:extLst>
          </p:cNvPr>
          <p:cNvSpPr txBox="1">
            <a:spLocks noChangeArrowheads="1"/>
          </p:cNvSpPr>
          <p:nvPr/>
        </p:nvSpPr>
        <p:spPr bwMode="auto">
          <a:xfrm>
            <a:off x="7888288" y="2363788"/>
            <a:ext cx="360362" cy="369887"/>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a:t>
            </a:r>
            <a:endParaRPr lang="it-IT" altLang="it-CH" sz="1800" b="1">
              <a:solidFill>
                <a:srgbClr val="000000"/>
              </a:solidFill>
            </a:endParaRPr>
          </a:p>
        </p:txBody>
      </p:sp>
      <p:sp>
        <p:nvSpPr>
          <p:cNvPr id="443422" name="CasellaDiTesto 62">
            <a:extLst>
              <a:ext uri="{FF2B5EF4-FFF2-40B4-BE49-F238E27FC236}">
                <a16:creationId xmlns:a16="http://schemas.microsoft.com/office/drawing/2014/main" id="{8CFD2257-4595-ED82-25D1-B909C116808D}"/>
              </a:ext>
            </a:extLst>
          </p:cNvPr>
          <p:cNvSpPr txBox="1">
            <a:spLocks noChangeArrowheads="1"/>
          </p:cNvSpPr>
          <p:nvPr/>
        </p:nvSpPr>
        <p:spPr bwMode="auto">
          <a:xfrm>
            <a:off x="3001963" y="3922713"/>
            <a:ext cx="1430337" cy="36830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Boehringer</a:t>
            </a:r>
            <a:endParaRPr lang="it-IT" altLang="it-CH" sz="1800" b="1">
              <a:solidFill>
                <a:srgbClr val="000000"/>
              </a:solidFill>
            </a:endParaRPr>
          </a:p>
        </p:txBody>
      </p:sp>
      <p:sp>
        <p:nvSpPr>
          <p:cNvPr id="443423" name="CasellaDiTesto 63">
            <a:extLst>
              <a:ext uri="{FF2B5EF4-FFF2-40B4-BE49-F238E27FC236}">
                <a16:creationId xmlns:a16="http://schemas.microsoft.com/office/drawing/2014/main" id="{F75CD151-FFAD-BBDB-6F4D-FB244424FDE3}"/>
              </a:ext>
            </a:extLst>
          </p:cNvPr>
          <p:cNvSpPr txBox="1">
            <a:spLocks noChangeArrowheads="1"/>
          </p:cNvSpPr>
          <p:nvPr/>
        </p:nvSpPr>
        <p:spPr bwMode="auto">
          <a:xfrm>
            <a:off x="2997200" y="4494213"/>
            <a:ext cx="1158875" cy="36830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Ventana</a:t>
            </a:r>
            <a:endParaRPr lang="it-IT" altLang="it-CH" sz="1800" b="1">
              <a:solidFill>
                <a:srgbClr val="000000"/>
              </a:solidFill>
            </a:endParaRPr>
          </a:p>
        </p:txBody>
      </p:sp>
      <p:cxnSp>
        <p:nvCxnSpPr>
          <p:cNvPr id="65" name="Connettore 1 64">
            <a:extLst>
              <a:ext uri="{FF2B5EF4-FFF2-40B4-BE49-F238E27FC236}">
                <a16:creationId xmlns:a16="http://schemas.microsoft.com/office/drawing/2014/main" id="{4A2C66B6-49E8-01E1-BCD5-771B6500ED22}"/>
              </a:ext>
            </a:extLst>
          </p:cNvPr>
          <p:cNvCxnSpPr/>
          <p:nvPr/>
        </p:nvCxnSpPr>
        <p:spPr>
          <a:xfrm>
            <a:off x="4427538" y="4105275"/>
            <a:ext cx="72548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Connettore 1 65">
            <a:extLst>
              <a:ext uri="{FF2B5EF4-FFF2-40B4-BE49-F238E27FC236}">
                <a16:creationId xmlns:a16="http://schemas.microsoft.com/office/drawing/2014/main" id="{1B2029B5-15CF-017C-4970-A85747C794F1}"/>
              </a:ext>
            </a:extLst>
          </p:cNvPr>
          <p:cNvCxnSpPr/>
          <p:nvPr/>
        </p:nvCxnSpPr>
        <p:spPr>
          <a:xfrm>
            <a:off x="4144963" y="4686300"/>
            <a:ext cx="100806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CasellaDiTesto 71">
            <a:extLst>
              <a:ext uri="{FF2B5EF4-FFF2-40B4-BE49-F238E27FC236}">
                <a16:creationId xmlns:a16="http://schemas.microsoft.com/office/drawing/2014/main" id="{1FD54A25-D5E6-75AF-95A9-AB90361E91E2}"/>
              </a:ext>
            </a:extLst>
          </p:cNvPr>
          <p:cNvSpPr txBox="1"/>
          <p:nvPr/>
        </p:nvSpPr>
        <p:spPr>
          <a:xfrm>
            <a:off x="539750" y="5759450"/>
            <a:ext cx="8353425" cy="369888"/>
          </a:xfrm>
          <a:prstGeom prst="rect">
            <a:avLst/>
          </a:prstGeom>
          <a:solidFill>
            <a:schemeClr val="accent6">
              <a:lumMod val="40000"/>
              <a:lumOff val="60000"/>
            </a:schemeClr>
          </a:solidFill>
          <a:ln w="28575">
            <a:solidFill>
              <a:srgbClr val="FF0000"/>
            </a:solidFill>
          </a:ln>
        </p:spPr>
        <p:txBody>
          <a:bodyPr>
            <a:spAutoFit/>
          </a:bodyPr>
          <a:lstStyle>
            <a:defPPr>
              <a:defRPr lang="fr-FR"/>
            </a:defPPr>
            <a:lvl1pPr>
              <a:defRPr b="1"/>
            </a:lvl1pPr>
          </a:lstStyle>
          <a:p>
            <a:pPr eaLnBrk="1" hangingPunct="1">
              <a:defRPr/>
            </a:pPr>
            <a:r>
              <a:rPr lang="fr-FR" dirty="0">
                <a:solidFill>
                  <a:srgbClr val="000000"/>
                </a:solidFill>
                <a:latin typeface="+mn-lt"/>
                <a:cs typeface="+mn-cs"/>
              </a:rPr>
              <a:t>LES GRANDES FUSIONS DANS L’INDUSTRIE PHARMACEUTIQUE SUISSE</a:t>
            </a:r>
          </a:p>
        </p:txBody>
      </p:sp>
      <p:sp>
        <p:nvSpPr>
          <p:cNvPr id="443427" name="CasellaDiTesto 1">
            <a:extLst>
              <a:ext uri="{FF2B5EF4-FFF2-40B4-BE49-F238E27FC236}">
                <a16:creationId xmlns:a16="http://schemas.microsoft.com/office/drawing/2014/main" id="{90BE78D2-4D67-0057-FB96-DCB26AE45F20}"/>
              </a:ext>
            </a:extLst>
          </p:cNvPr>
          <p:cNvSpPr txBox="1">
            <a:spLocks noChangeArrowheads="1"/>
          </p:cNvSpPr>
          <p:nvPr/>
        </p:nvSpPr>
        <p:spPr bwMode="auto">
          <a:xfrm>
            <a:off x="2027238" y="6330950"/>
            <a:ext cx="5526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200" b="1"/>
              <a:t>Pour rationaliser et pour réduire les coûts on fusionne et on centralise.</a:t>
            </a:r>
          </a:p>
        </p:txBody>
      </p:sp>
      <p:sp>
        <p:nvSpPr>
          <p:cNvPr id="443428" name="CasellaDiTesto 1">
            <a:extLst>
              <a:ext uri="{FF2B5EF4-FFF2-40B4-BE49-F238E27FC236}">
                <a16:creationId xmlns:a16="http://schemas.microsoft.com/office/drawing/2014/main" id="{495553A8-20B7-3F36-29DA-0246984E89FE}"/>
              </a:ext>
            </a:extLst>
          </p:cNvPr>
          <p:cNvSpPr txBox="1">
            <a:spLocks noChangeArrowheads="1"/>
          </p:cNvSpPr>
          <p:nvPr/>
        </p:nvSpPr>
        <p:spPr bwMode="auto">
          <a:xfrm>
            <a:off x="7493000" y="3833813"/>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b="1"/>
              <a:t>Combien de collaborateurs?</a:t>
            </a:r>
          </a:p>
        </p:txBody>
      </p:sp>
      <p:cxnSp>
        <p:nvCxnSpPr>
          <p:cNvPr id="3" name="Connettore 2 2">
            <a:extLst>
              <a:ext uri="{FF2B5EF4-FFF2-40B4-BE49-F238E27FC236}">
                <a16:creationId xmlns:a16="http://schemas.microsoft.com/office/drawing/2014/main" id="{3F21DD23-E436-464B-7C55-A0E9F99028D9}"/>
              </a:ext>
            </a:extLst>
          </p:cNvPr>
          <p:cNvCxnSpPr>
            <a:cxnSpLocks/>
          </p:cNvCxnSpPr>
          <p:nvPr/>
        </p:nvCxnSpPr>
        <p:spPr>
          <a:xfrm flipV="1">
            <a:off x="8101013" y="2790825"/>
            <a:ext cx="0" cy="10604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ettangolo 4">
            <a:extLst>
              <a:ext uri="{FF2B5EF4-FFF2-40B4-BE49-F238E27FC236}">
                <a16:creationId xmlns:a16="http://schemas.microsoft.com/office/drawing/2014/main" id="{309BDCAE-4FC0-8B90-57CB-4C560FF89EE1}"/>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Segnaposto numero diapositiva 1">
            <a:extLst>
              <a:ext uri="{FF2B5EF4-FFF2-40B4-BE49-F238E27FC236}">
                <a16:creationId xmlns:a16="http://schemas.microsoft.com/office/drawing/2014/main" id="{260E7CD9-E6B1-EEDB-A985-E69C88FA8DCC}"/>
              </a:ext>
            </a:extLst>
          </p:cNvPr>
          <p:cNvSpPr>
            <a:spLocks noGrp="1"/>
          </p:cNvSpPr>
          <p:nvPr>
            <p:ph type="sldNum" sz="quarter" idx="12"/>
          </p:nvPr>
        </p:nvSpPr>
        <p:spPr>
          <a:xfrm>
            <a:off x="7639050" y="6170613"/>
            <a:ext cx="731838" cy="369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7F593A2-F698-4166-AF2E-71273890E4ED}" type="slidenum">
              <a:rPr lang="it-IT" altLang="en-US" sz="1400" smtClean="0">
                <a:solidFill>
                  <a:srgbClr val="000000"/>
                </a:solidFill>
              </a:rPr>
              <a:pPr>
                <a:spcBef>
                  <a:spcPct val="0"/>
                </a:spcBef>
                <a:buFontTx/>
                <a:buNone/>
              </a:pPr>
              <a:t>111</a:t>
            </a:fld>
            <a:endParaRPr lang="it-IT" altLang="en-US" sz="1400">
              <a:solidFill>
                <a:srgbClr val="000000"/>
              </a:solidFill>
            </a:endParaRPr>
          </a:p>
        </p:txBody>
      </p:sp>
      <p:sp>
        <p:nvSpPr>
          <p:cNvPr id="445443" name="CasellaDiTesto 2">
            <a:extLst>
              <a:ext uri="{FF2B5EF4-FFF2-40B4-BE49-F238E27FC236}">
                <a16:creationId xmlns:a16="http://schemas.microsoft.com/office/drawing/2014/main" id="{F606094E-395F-27B0-00EB-AC85A020F409}"/>
              </a:ext>
            </a:extLst>
          </p:cNvPr>
          <p:cNvSpPr txBox="1">
            <a:spLocks noChangeArrowheads="1"/>
          </p:cNvSpPr>
          <p:nvPr/>
        </p:nvSpPr>
        <p:spPr bwMode="auto">
          <a:xfrm>
            <a:off x="2195513" y="1052513"/>
            <a:ext cx="719137" cy="369887"/>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SBG</a:t>
            </a:r>
            <a:endParaRPr lang="it-IT" altLang="it-CH" sz="1800" b="1">
              <a:solidFill>
                <a:srgbClr val="000000"/>
              </a:solidFill>
            </a:endParaRPr>
          </a:p>
        </p:txBody>
      </p:sp>
      <p:sp>
        <p:nvSpPr>
          <p:cNvPr id="445444" name="CasellaDiTesto 3">
            <a:extLst>
              <a:ext uri="{FF2B5EF4-FFF2-40B4-BE49-F238E27FC236}">
                <a16:creationId xmlns:a16="http://schemas.microsoft.com/office/drawing/2014/main" id="{78E7C10F-DB9B-3DFC-9FD3-C6972FE8A51A}"/>
              </a:ext>
            </a:extLst>
          </p:cNvPr>
          <p:cNvSpPr txBox="1">
            <a:spLocks noChangeArrowheads="1"/>
          </p:cNvSpPr>
          <p:nvPr/>
        </p:nvSpPr>
        <p:spPr bwMode="auto">
          <a:xfrm>
            <a:off x="2195513" y="1698625"/>
            <a:ext cx="868362" cy="369888"/>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SBV</a:t>
            </a:r>
            <a:endParaRPr lang="it-IT" altLang="it-CH" sz="1800" b="1">
              <a:solidFill>
                <a:srgbClr val="000000"/>
              </a:solidFill>
            </a:endParaRPr>
          </a:p>
        </p:txBody>
      </p:sp>
      <p:sp>
        <p:nvSpPr>
          <p:cNvPr id="445445" name="CasellaDiTesto 6">
            <a:extLst>
              <a:ext uri="{FF2B5EF4-FFF2-40B4-BE49-F238E27FC236}">
                <a16:creationId xmlns:a16="http://schemas.microsoft.com/office/drawing/2014/main" id="{763BCB99-7DB2-CE39-40CE-E117053A5CCB}"/>
              </a:ext>
            </a:extLst>
          </p:cNvPr>
          <p:cNvSpPr txBox="1">
            <a:spLocks noChangeArrowheads="1"/>
          </p:cNvSpPr>
          <p:nvPr/>
        </p:nvSpPr>
        <p:spPr bwMode="auto">
          <a:xfrm>
            <a:off x="2238375" y="2786063"/>
            <a:ext cx="676275" cy="369887"/>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SKA</a:t>
            </a:r>
            <a:endParaRPr lang="it-IT" altLang="it-CH" sz="1800" b="1">
              <a:solidFill>
                <a:srgbClr val="000000"/>
              </a:solidFill>
            </a:endParaRPr>
          </a:p>
        </p:txBody>
      </p:sp>
      <p:sp>
        <p:nvSpPr>
          <p:cNvPr id="445446" name="CasellaDiTesto 7">
            <a:extLst>
              <a:ext uri="{FF2B5EF4-FFF2-40B4-BE49-F238E27FC236}">
                <a16:creationId xmlns:a16="http://schemas.microsoft.com/office/drawing/2014/main" id="{75BBC6C1-F3C5-EB2F-5922-FADA12DAE14E}"/>
              </a:ext>
            </a:extLst>
          </p:cNvPr>
          <p:cNvSpPr txBox="1">
            <a:spLocks noChangeArrowheads="1"/>
          </p:cNvSpPr>
          <p:nvPr/>
        </p:nvSpPr>
        <p:spPr bwMode="auto">
          <a:xfrm>
            <a:off x="2238375" y="3362325"/>
            <a:ext cx="676275" cy="369888"/>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SVB</a:t>
            </a:r>
            <a:endParaRPr lang="it-IT" altLang="it-CH" sz="1800" b="1">
              <a:solidFill>
                <a:srgbClr val="000000"/>
              </a:solidFill>
            </a:endParaRPr>
          </a:p>
        </p:txBody>
      </p:sp>
      <p:sp>
        <p:nvSpPr>
          <p:cNvPr id="445447" name="CasellaDiTesto 8">
            <a:extLst>
              <a:ext uri="{FF2B5EF4-FFF2-40B4-BE49-F238E27FC236}">
                <a16:creationId xmlns:a16="http://schemas.microsoft.com/office/drawing/2014/main" id="{B1BA46E3-5F93-A89F-4317-A2B1E7D7D15A}"/>
              </a:ext>
            </a:extLst>
          </p:cNvPr>
          <p:cNvSpPr txBox="1">
            <a:spLocks noChangeArrowheads="1"/>
          </p:cNvSpPr>
          <p:nvPr/>
        </p:nvSpPr>
        <p:spPr bwMode="auto">
          <a:xfrm>
            <a:off x="4443413" y="3155950"/>
            <a:ext cx="936625" cy="738188"/>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CS</a:t>
            </a:r>
          </a:p>
          <a:p>
            <a:pPr eaLnBrk="1" hangingPunct="1">
              <a:spcBef>
                <a:spcPct val="0"/>
              </a:spcBef>
              <a:buFontTx/>
              <a:buNone/>
            </a:pPr>
            <a:r>
              <a:rPr lang="it-CH" altLang="it-CH" sz="800" b="1">
                <a:solidFill>
                  <a:srgbClr val="000000"/>
                </a:solidFill>
              </a:rPr>
              <a:t>(environ 50’000 collaborateurs)</a:t>
            </a:r>
            <a:endParaRPr lang="it-IT" altLang="it-CH" sz="800" b="1">
              <a:solidFill>
                <a:srgbClr val="000000"/>
              </a:solidFill>
            </a:endParaRPr>
          </a:p>
          <a:p>
            <a:pPr eaLnBrk="1" hangingPunct="1">
              <a:spcBef>
                <a:spcPct val="0"/>
              </a:spcBef>
              <a:buFontTx/>
              <a:buNone/>
            </a:pPr>
            <a:endParaRPr lang="it-IT" altLang="it-CH" sz="800" b="1">
              <a:solidFill>
                <a:srgbClr val="000000"/>
              </a:solidFill>
            </a:endParaRPr>
          </a:p>
        </p:txBody>
      </p:sp>
      <p:sp>
        <p:nvSpPr>
          <p:cNvPr id="445448" name="CasellaDiTesto 9">
            <a:extLst>
              <a:ext uri="{FF2B5EF4-FFF2-40B4-BE49-F238E27FC236}">
                <a16:creationId xmlns:a16="http://schemas.microsoft.com/office/drawing/2014/main" id="{E7F591EF-435F-88E8-CA83-9949EAEAAC52}"/>
              </a:ext>
            </a:extLst>
          </p:cNvPr>
          <p:cNvSpPr txBox="1">
            <a:spLocks noChangeArrowheads="1"/>
          </p:cNvSpPr>
          <p:nvPr/>
        </p:nvSpPr>
        <p:spPr bwMode="auto">
          <a:xfrm>
            <a:off x="4427538" y="1268413"/>
            <a:ext cx="1023937" cy="61595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UBS </a:t>
            </a:r>
          </a:p>
          <a:p>
            <a:pPr eaLnBrk="1" hangingPunct="1">
              <a:spcBef>
                <a:spcPct val="0"/>
              </a:spcBef>
              <a:buFontTx/>
              <a:buNone/>
            </a:pPr>
            <a:r>
              <a:rPr lang="it-CH" altLang="it-CH" sz="800" b="1">
                <a:solidFill>
                  <a:srgbClr val="000000"/>
                </a:solidFill>
              </a:rPr>
              <a:t>(environ 80’000 collaborateurs)</a:t>
            </a:r>
            <a:endParaRPr lang="it-IT" altLang="it-CH" sz="800" b="1">
              <a:solidFill>
                <a:srgbClr val="000000"/>
              </a:solidFill>
            </a:endParaRPr>
          </a:p>
        </p:txBody>
      </p:sp>
      <p:cxnSp>
        <p:nvCxnSpPr>
          <p:cNvPr id="12" name="Connettore 1 11">
            <a:extLst>
              <a:ext uri="{FF2B5EF4-FFF2-40B4-BE49-F238E27FC236}">
                <a16:creationId xmlns:a16="http://schemas.microsoft.com/office/drawing/2014/main" id="{36322F1C-8439-9456-F4BD-4882687F8F9F}"/>
              </a:ext>
            </a:extLst>
          </p:cNvPr>
          <p:cNvCxnSpPr>
            <a:stCxn id="445443" idx="3"/>
          </p:cNvCxnSpPr>
          <p:nvPr/>
        </p:nvCxnSpPr>
        <p:spPr>
          <a:xfrm>
            <a:off x="2914650" y="1236663"/>
            <a:ext cx="86518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3835CF5D-7916-276E-4DCA-85F7473136DC}"/>
              </a:ext>
            </a:extLst>
          </p:cNvPr>
          <p:cNvCxnSpPr>
            <a:stCxn id="445444" idx="3"/>
          </p:cNvCxnSpPr>
          <p:nvPr/>
        </p:nvCxnSpPr>
        <p:spPr>
          <a:xfrm>
            <a:off x="3063875" y="1882775"/>
            <a:ext cx="71596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ttore 1 15">
            <a:extLst>
              <a:ext uri="{FF2B5EF4-FFF2-40B4-BE49-F238E27FC236}">
                <a16:creationId xmlns:a16="http://schemas.microsoft.com/office/drawing/2014/main" id="{9D34596B-8522-610E-1A7A-7ED44447CA0D}"/>
              </a:ext>
            </a:extLst>
          </p:cNvPr>
          <p:cNvCxnSpPr/>
          <p:nvPr/>
        </p:nvCxnSpPr>
        <p:spPr>
          <a:xfrm>
            <a:off x="3779838" y="1236663"/>
            <a:ext cx="0" cy="6461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ttore 1 20">
            <a:extLst>
              <a:ext uri="{FF2B5EF4-FFF2-40B4-BE49-F238E27FC236}">
                <a16:creationId xmlns:a16="http://schemas.microsoft.com/office/drawing/2014/main" id="{DDA477A3-AC02-DE09-A5D1-F237AEF91EBD}"/>
              </a:ext>
            </a:extLst>
          </p:cNvPr>
          <p:cNvCxnSpPr/>
          <p:nvPr/>
        </p:nvCxnSpPr>
        <p:spPr>
          <a:xfrm>
            <a:off x="3779838" y="1560513"/>
            <a:ext cx="6477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ttore 1 24">
            <a:extLst>
              <a:ext uri="{FF2B5EF4-FFF2-40B4-BE49-F238E27FC236}">
                <a16:creationId xmlns:a16="http://schemas.microsoft.com/office/drawing/2014/main" id="{F23282C8-FC7B-40D9-8A6F-C124C43A134B}"/>
              </a:ext>
            </a:extLst>
          </p:cNvPr>
          <p:cNvCxnSpPr>
            <a:stCxn id="445448" idx="3"/>
          </p:cNvCxnSpPr>
          <p:nvPr/>
        </p:nvCxnSpPr>
        <p:spPr>
          <a:xfrm>
            <a:off x="5451475" y="1576388"/>
            <a:ext cx="584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ttore 1 28">
            <a:extLst>
              <a:ext uri="{FF2B5EF4-FFF2-40B4-BE49-F238E27FC236}">
                <a16:creationId xmlns:a16="http://schemas.microsoft.com/office/drawing/2014/main" id="{072FB6C3-1227-FCD2-4F92-B83CCE9287F8}"/>
              </a:ext>
            </a:extLst>
          </p:cNvPr>
          <p:cNvCxnSpPr/>
          <p:nvPr/>
        </p:nvCxnSpPr>
        <p:spPr>
          <a:xfrm>
            <a:off x="6029325" y="1573213"/>
            <a:ext cx="6350" cy="19875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ttore 1 31">
            <a:extLst>
              <a:ext uri="{FF2B5EF4-FFF2-40B4-BE49-F238E27FC236}">
                <a16:creationId xmlns:a16="http://schemas.microsoft.com/office/drawing/2014/main" id="{9C5F8B29-BED4-4D35-0991-CC30B9844831}"/>
              </a:ext>
            </a:extLst>
          </p:cNvPr>
          <p:cNvCxnSpPr/>
          <p:nvPr/>
        </p:nvCxnSpPr>
        <p:spPr>
          <a:xfrm>
            <a:off x="3779838" y="2970213"/>
            <a:ext cx="0" cy="11715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ttore 1 33">
            <a:extLst>
              <a:ext uri="{FF2B5EF4-FFF2-40B4-BE49-F238E27FC236}">
                <a16:creationId xmlns:a16="http://schemas.microsoft.com/office/drawing/2014/main" id="{EB6ED7DA-BD55-66BA-A2B7-DB7CC35901F4}"/>
              </a:ext>
            </a:extLst>
          </p:cNvPr>
          <p:cNvCxnSpPr>
            <a:stCxn id="445445" idx="3"/>
          </p:cNvCxnSpPr>
          <p:nvPr/>
        </p:nvCxnSpPr>
        <p:spPr>
          <a:xfrm>
            <a:off x="2914650" y="2970213"/>
            <a:ext cx="86518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Connettore 1 35">
            <a:extLst>
              <a:ext uri="{FF2B5EF4-FFF2-40B4-BE49-F238E27FC236}">
                <a16:creationId xmlns:a16="http://schemas.microsoft.com/office/drawing/2014/main" id="{D7D0D26E-E39A-01E9-8849-719E988CF022}"/>
              </a:ext>
            </a:extLst>
          </p:cNvPr>
          <p:cNvCxnSpPr>
            <a:stCxn id="445447" idx="3"/>
          </p:cNvCxnSpPr>
          <p:nvPr/>
        </p:nvCxnSpPr>
        <p:spPr>
          <a:xfrm flipV="1">
            <a:off x="5380038" y="3524250"/>
            <a:ext cx="655637"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Connettore 1 37">
            <a:extLst>
              <a:ext uri="{FF2B5EF4-FFF2-40B4-BE49-F238E27FC236}">
                <a16:creationId xmlns:a16="http://schemas.microsoft.com/office/drawing/2014/main" id="{9C41A58C-EDDE-6CCE-EEB2-144D53CED79A}"/>
              </a:ext>
            </a:extLst>
          </p:cNvPr>
          <p:cNvCxnSpPr/>
          <p:nvPr/>
        </p:nvCxnSpPr>
        <p:spPr>
          <a:xfrm>
            <a:off x="3492500" y="4141788"/>
            <a:ext cx="28733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Connettore 1 50">
            <a:extLst>
              <a:ext uri="{FF2B5EF4-FFF2-40B4-BE49-F238E27FC236}">
                <a16:creationId xmlns:a16="http://schemas.microsoft.com/office/drawing/2014/main" id="{8CD9C37B-5D8E-0872-6686-35851B072EDD}"/>
              </a:ext>
            </a:extLst>
          </p:cNvPr>
          <p:cNvCxnSpPr/>
          <p:nvPr/>
        </p:nvCxnSpPr>
        <p:spPr>
          <a:xfrm>
            <a:off x="6029325" y="2552700"/>
            <a:ext cx="431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45460" name="CasellaDiTesto 60">
            <a:extLst>
              <a:ext uri="{FF2B5EF4-FFF2-40B4-BE49-F238E27FC236}">
                <a16:creationId xmlns:a16="http://schemas.microsoft.com/office/drawing/2014/main" id="{1475E68E-910C-B324-6281-E8989FB2B871}"/>
              </a:ext>
            </a:extLst>
          </p:cNvPr>
          <p:cNvSpPr txBox="1">
            <a:spLocks noChangeArrowheads="1"/>
          </p:cNvSpPr>
          <p:nvPr/>
        </p:nvSpPr>
        <p:spPr bwMode="auto">
          <a:xfrm>
            <a:off x="6461125" y="2368550"/>
            <a:ext cx="790575" cy="369888"/>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800" b="1">
                <a:solidFill>
                  <a:srgbClr val="000000"/>
                </a:solidFill>
              </a:rPr>
              <a:t>UBS</a:t>
            </a:r>
            <a:endParaRPr lang="it-IT" altLang="it-CH" sz="1800" b="1">
              <a:solidFill>
                <a:srgbClr val="000000"/>
              </a:solidFill>
            </a:endParaRPr>
          </a:p>
        </p:txBody>
      </p:sp>
      <p:sp>
        <p:nvSpPr>
          <p:cNvPr id="445461" name="CasellaDiTesto 62">
            <a:extLst>
              <a:ext uri="{FF2B5EF4-FFF2-40B4-BE49-F238E27FC236}">
                <a16:creationId xmlns:a16="http://schemas.microsoft.com/office/drawing/2014/main" id="{540C3D13-CBC7-92EE-F758-216E8D7A27FF}"/>
              </a:ext>
            </a:extLst>
          </p:cNvPr>
          <p:cNvSpPr txBox="1">
            <a:spLocks noChangeArrowheads="1"/>
          </p:cNvSpPr>
          <p:nvPr/>
        </p:nvSpPr>
        <p:spPr bwMode="auto">
          <a:xfrm>
            <a:off x="2247900" y="3959225"/>
            <a:ext cx="1238250" cy="369888"/>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Bank Leu</a:t>
            </a:r>
            <a:endParaRPr lang="it-IT" altLang="it-CH" sz="1800" b="1">
              <a:solidFill>
                <a:srgbClr val="000000"/>
              </a:solidFill>
            </a:endParaRPr>
          </a:p>
        </p:txBody>
      </p:sp>
      <p:cxnSp>
        <p:nvCxnSpPr>
          <p:cNvPr id="65" name="Connettore 1 64">
            <a:extLst>
              <a:ext uri="{FF2B5EF4-FFF2-40B4-BE49-F238E27FC236}">
                <a16:creationId xmlns:a16="http://schemas.microsoft.com/office/drawing/2014/main" id="{BE861990-A85B-3EE5-2CB5-44D10F1A4B6B}"/>
              </a:ext>
            </a:extLst>
          </p:cNvPr>
          <p:cNvCxnSpPr>
            <a:endCxn id="445447" idx="1"/>
          </p:cNvCxnSpPr>
          <p:nvPr/>
        </p:nvCxnSpPr>
        <p:spPr>
          <a:xfrm>
            <a:off x="3779838" y="3524250"/>
            <a:ext cx="663575"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CasellaDiTesto 71">
            <a:extLst>
              <a:ext uri="{FF2B5EF4-FFF2-40B4-BE49-F238E27FC236}">
                <a16:creationId xmlns:a16="http://schemas.microsoft.com/office/drawing/2014/main" id="{3BB629EC-640E-CDEC-E713-D6C7605AF5BA}"/>
              </a:ext>
            </a:extLst>
          </p:cNvPr>
          <p:cNvSpPr txBox="1"/>
          <p:nvPr/>
        </p:nvSpPr>
        <p:spPr>
          <a:xfrm>
            <a:off x="842963" y="5516563"/>
            <a:ext cx="7488237" cy="369887"/>
          </a:xfrm>
          <a:prstGeom prst="rect">
            <a:avLst/>
          </a:prstGeom>
          <a:solidFill>
            <a:schemeClr val="accent6">
              <a:lumMod val="40000"/>
              <a:lumOff val="60000"/>
            </a:schemeClr>
          </a:solidFill>
          <a:ln w="28575">
            <a:solidFill>
              <a:srgbClr val="FF0000"/>
            </a:solidFill>
          </a:ln>
        </p:spPr>
        <p:txBody>
          <a:bodyPr>
            <a:spAutoFit/>
          </a:bodyPr>
          <a:lstStyle>
            <a:defPPr>
              <a:defRPr lang="fr-FR"/>
            </a:defPPr>
            <a:lvl1pPr>
              <a:defRPr b="1"/>
            </a:lvl1pPr>
          </a:lstStyle>
          <a:p>
            <a:pPr eaLnBrk="1" hangingPunct="1">
              <a:defRPr/>
            </a:pPr>
            <a:r>
              <a:rPr lang="it-CH" dirty="0">
                <a:solidFill>
                  <a:srgbClr val="000000"/>
                </a:solidFill>
                <a:latin typeface="+mn-lt"/>
                <a:cs typeface="+mn-cs"/>
              </a:rPr>
              <a:t>LES GRANDES FUSIONS DANS LE SECTEUR BANCAIRE SUISSE</a:t>
            </a:r>
            <a:endParaRPr lang="it-IT" dirty="0">
              <a:solidFill>
                <a:srgbClr val="000000"/>
              </a:solidFill>
              <a:latin typeface="+mn-lt"/>
              <a:cs typeface="+mn-cs"/>
            </a:endParaRPr>
          </a:p>
        </p:txBody>
      </p:sp>
      <p:sp>
        <p:nvSpPr>
          <p:cNvPr id="445464" name="CasellaDiTesto 1">
            <a:extLst>
              <a:ext uri="{FF2B5EF4-FFF2-40B4-BE49-F238E27FC236}">
                <a16:creationId xmlns:a16="http://schemas.microsoft.com/office/drawing/2014/main" id="{86885C35-2159-7566-6AA8-FA573B831DD1}"/>
              </a:ext>
            </a:extLst>
          </p:cNvPr>
          <p:cNvSpPr txBox="1">
            <a:spLocks noChangeArrowheads="1"/>
          </p:cNvSpPr>
          <p:nvPr/>
        </p:nvSpPr>
        <p:spPr bwMode="auto">
          <a:xfrm>
            <a:off x="6896100" y="3286125"/>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b="1"/>
              <a:t>Combien de collaborateurs?</a:t>
            </a:r>
          </a:p>
        </p:txBody>
      </p:sp>
      <p:cxnSp>
        <p:nvCxnSpPr>
          <p:cNvPr id="4" name="Connettore 2 3">
            <a:extLst>
              <a:ext uri="{FF2B5EF4-FFF2-40B4-BE49-F238E27FC236}">
                <a16:creationId xmlns:a16="http://schemas.microsoft.com/office/drawing/2014/main" id="{79144A92-4583-28E0-AC6D-C2B07BDB22FC}"/>
              </a:ext>
            </a:extLst>
          </p:cNvPr>
          <p:cNvCxnSpPr>
            <a:cxnSpLocks/>
          </p:cNvCxnSpPr>
          <p:nvPr/>
        </p:nvCxnSpPr>
        <p:spPr>
          <a:xfrm flipH="1" flipV="1">
            <a:off x="7107238" y="2786063"/>
            <a:ext cx="384175" cy="5762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5466" name="CasellaDiTesto 1">
            <a:extLst>
              <a:ext uri="{FF2B5EF4-FFF2-40B4-BE49-F238E27FC236}">
                <a16:creationId xmlns:a16="http://schemas.microsoft.com/office/drawing/2014/main" id="{1B6A744A-A04F-9AE1-0A8A-22EB60915BBC}"/>
              </a:ext>
            </a:extLst>
          </p:cNvPr>
          <p:cNvSpPr txBox="1">
            <a:spLocks noChangeArrowheads="1"/>
          </p:cNvSpPr>
          <p:nvPr/>
        </p:nvSpPr>
        <p:spPr bwMode="auto">
          <a:xfrm>
            <a:off x="2095500" y="6386513"/>
            <a:ext cx="55245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200" b="1"/>
              <a:t>Pour rationaliser et pour réduire les coûts on fusionne et on centralise.</a:t>
            </a:r>
          </a:p>
        </p:txBody>
      </p:sp>
      <p:sp>
        <p:nvSpPr>
          <p:cNvPr id="8" name="Rettangolo 7">
            <a:extLst>
              <a:ext uri="{FF2B5EF4-FFF2-40B4-BE49-F238E27FC236}">
                <a16:creationId xmlns:a16="http://schemas.microsoft.com/office/drawing/2014/main" id="{F348C2EB-66AB-3F41-84BF-0871CAA8A5C1}"/>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7490" name="Slide Number Placeholder 3">
            <a:extLst>
              <a:ext uri="{FF2B5EF4-FFF2-40B4-BE49-F238E27FC236}">
                <a16:creationId xmlns:a16="http://schemas.microsoft.com/office/drawing/2014/main" id="{F85323B5-86F2-6496-593B-30D1BB3BC9D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16EDABB-F2BE-46CA-AAC5-A7DA7FB15132}" type="slidenum">
              <a:rPr lang="it-IT" altLang="en-US" sz="1400" smtClean="0">
                <a:solidFill>
                  <a:srgbClr val="000000"/>
                </a:solidFill>
              </a:rPr>
              <a:pPr>
                <a:spcBef>
                  <a:spcPct val="0"/>
                </a:spcBef>
                <a:buFontTx/>
                <a:buNone/>
              </a:pPr>
              <a:t>112</a:t>
            </a:fld>
            <a:endParaRPr lang="it-IT" altLang="en-US" sz="1400">
              <a:solidFill>
                <a:srgbClr val="000000"/>
              </a:solidFill>
            </a:endParaRPr>
          </a:p>
        </p:txBody>
      </p:sp>
      <p:sp>
        <p:nvSpPr>
          <p:cNvPr id="447491" name="Rectangle 4">
            <a:extLst>
              <a:ext uri="{FF2B5EF4-FFF2-40B4-BE49-F238E27FC236}">
                <a16:creationId xmlns:a16="http://schemas.microsoft.com/office/drawing/2014/main" id="{7EC3C55B-A6C5-4EB5-B3AF-882A2EBDD1F9}"/>
              </a:ext>
            </a:extLst>
          </p:cNvPr>
          <p:cNvSpPr>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400" b="1">
                <a:solidFill>
                  <a:srgbClr val="000000"/>
                </a:solidFill>
              </a:rPr>
              <a:t>COÛT D’UNE VOITURE</a:t>
            </a:r>
            <a:endParaRPr lang="it-IT" altLang="it-CH" sz="4400" b="1">
              <a:solidFill>
                <a:srgbClr val="000000"/>
              </a:solidFill>
            </a:endParaRPr>
          </a:p>
        </p:txBody>
      </p:sp>
      <p:sp>
        <p:nvSpPr>
          <p:cNvPr id="447492" name="Rectangle 5">
            <a:extLst>
              <a:ext uri="{FF2B5EF4-FFF2-40B4-BE49-F238E27FC236}">
                <a16:creationId xmlns:a16="http://schemas.microsoft.com/office/drawing/2014/main" id="{8793E6AB-F73D-4253-8880-3E1003216EE6}"/>
              </a:ext>
            </a:extLst>
          </p:cNvPr>
          <p:cNvSpPr>
            <a:spLocks noChangeArrowheads="1"/>
          </p:cNvSpPr>
          <p:nvPr/>
        </p:nvSpPr>
        <p:spPr bwMode="auto">
          <a:xfrm>
            <a:off x="457200" y="1600200"/>
            <a:ext cx="8229600"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fr-CH" altLang="it-CH">
              <a:solidFill>
                <a:srgbClr val="000000"/>
              </a:solidFill>
            </a:endParaRPr>
          </a:p>
          <a:p>
            <a:pPr eaLnBrk="1" hangingPunct="1"/>
            <a:r>
              <a:rPr lang="fr-CH" altLang="it-CH">
                <a:solidFill>
                  <a:srgbClr val="000000"/>
                </a:solidFill>
              </a:rPr>
              <a:t>Matériel :            5’000.- fr       2’500.- fr</a:t>
            </a:r>
          </a:p>
          <a:p>
            <a:pPr eaLnBrk="1" hangingPunct="1"/>
            <a:r>
              <a:rPr lang="fr-CH" altLang="it-CH">
                <a:solidFill>
                  <a:srgbClr val="000000"/>
                </a:solidFill>
              </a:rPr>
              <a:t>Main-d’oeuvre :  5’000.- fr       2’500.- fr</a:t>
            </a:r>
          </a:p>
          <a:p>
            <a:pPr eaLnBrk="1" hangingPunct="1"/>
            <a:r>
              <a:rPr lang="fr-CH" altLang="it-CH">
                <a:solidFill>
                  <a:srgbClr val="000000"/>
                </a:solidFill>
              </a:rPr>
              <a:t>Coût fixes  :        5’000.- fr       2’500.- fr</a:t>
            </a:r>
          </a:p>
          <a:p>
            <a:pPr eaLnBrk="1" hangingPunct="1"/>
            <a:r>
              <a:rPr lang="fr-CH" altLang="it-CH">
                <a:solidFill>
                  <a:srgbClr val="000000"/>
                </a:solidFill>
              </a:rPr>
              <a:t>Profit :                 5’000.- fr</a:t>
            </a:r>
          </a:p>
          <a:p>
            <a:pPr eaLnBrk="1" hangingPunct="1">
              <a:buFontTx/>
              <a:buNone/>
            </a:pPr>
            <a:r>
              <a:rPr lang="fr-CH" altLang="it-CH">
                <a:solidFill>
                  <a:srgbClr val="000000"/>
                </a:solidFill>
              </a:rPr>
              <a:t>				    _________</a:t>
            </a:r>
          </a:p>
          <a:p>
            <a:pPr eaLnBrk="1" hangingPunct="1">
              <a:buFontTx/>
              <a:buNone/>
            </a:pPr>
            <a:r>
              <a:rPr lang="fr-CH" altLang="it-CH" b="1">
                <a:solidFill>
                  <a:srgbClr val="000000"/>
                </a:solidFill>
              </a:rPr>
              <a:t>   Total</a:t>
            </a:r>
            <a:r>
              <a:rPr lang="fr-CH" altLang="it-CH">
                <a:solidFill>
                  <a:srgbClr val="000000"/>
                </a:solidFill>
              </a:rPr>
              <a:t>                 20’000.- fr    </a:t>
            </a:r>
            <a:r>
              <a:rPr lang="fr-CH" altLang="it-CH" b="1">
                <a:solidFill>
                  <a:srgbClr val="000000"/>
                </a:solidFill>
              </a:rPr>
              <a:t>12’500.- fr</a:t>
            </a:r>
            <a:endParaRPr lang="it-IT" altLang="it-CH" b="1">
              <a:solidFill>
                <a:srgbClr val="000000"/>
              </a:solidFill>
            </a:endParaRPr>
          </a:p>
        </p:txBody>
      </p:sp>
      <p:sp>
        <p:nvSpPr>
          <p:cNvPr id="447493" name="Line 6">
            <a:extLst>
              <a:ext uri="{FF2B5EF4-FFF2-40B4-BE49-F238E27FC236}">
                <a16:creationId xmlns:a16="http://schemas.microsoft.com/office/drawing/2014/main" id="{54A78274-FCA7-6FCE-518B-B806B13A1EFA}"/>
              </a:ext>
            </a:extLst>
          </p:cNvPr>
          <p:cNvSpPr>
            <a:spLocks noChangeShapeType="1"/>
          </p:cNvSpPr>
          <p:nvPr/>
        </p:nvSpPr>
        <p:spPr bwMode="auto">
          <a:xfrm>
            <a:off x="3779838" y="5805488"/>
            <a:ext cx="20161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7494" name="Line 7">
            <a:extLst>
              <a:ext uri="{FF2B5EF4-FFF2-40B4-BE49-F238E27FC236}">
                <a16:creationId xmlns:a16="http://schemas.microsoft.com/office/drawing/2014/main" id="{B5D1A70A-CDAC-38F8-3E51-130F717B7BB6}"/>
              </a:ext>
            </a:extLst>
          </p:cNvPr>
          <p:cNvSpPr>
            <a:spLocks noChangeShapeType="1"/>
          </p:cNvSpPr>
          <p:nvPr/>
        </p:nvSpPr>
        <p:spPr bwMode="auto">
          <a:xfrm flipV="1">
            <a:off x="3779838" y="5157788"/>
            <a:ext cx="1944687"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7495" name="Line 8">
            <a:extLst>
              <a:ext uri="{FF2B5EF4-FFF2-40B4-BE49-F238E27FC236}">
                <a16:creationId xmlns:a16="http://schemas.microsoft.com/office/drawing/2014/main" id="{7589E76E-69F0-C588-A27C-997DAAFACF9E}"/>
              </a:ext>
            </a:extLst>
          </p:cNvPr>
          <p:cNvSpPr>
            <a:spLocks noChangeShapeType="1"/>
          </p:cNvSpPr>
          <p:nvPr/>
        </p:nvSpPr>
        <p:spPr bwMode="auto">
          <a:xfrm>
            <a:off x="3851275" y="5157788"/>
            <a:ext cx="1873250"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7496" name="Line 9">
            <a:extLst>
              <a:ext uri="{FF2B5EF4-FFF2-40B4-BE49-F238E27FC236}">
                <a16:creationId xmlns:a16="http://schemas.microsoft.com/office/drawing/2014/main" id="{FD15238B-F319-BBBC-A2CA-F8A81189F1F6}"/>
              </a:ext>
            </a:extLst>
          </p:cNvPr>
          <p:cNvSpPr>
            <a:spLocks noChangeShapeType="1"/>
          </p:cNvSpPr>
          <p:nvPr/>
        </p:nvSpPr>
        <p:spPr bwMode="auto">
          <a:xfrm flipV="1">
            <a:off x="3779838" y="2276475"/>
            <a:ext cx="1655762" cy="4318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7497" name="Line 10">
            <a:extLst>
              <a:ext uri="{FF2B5EF4-FFF2-40B4-BE49-F238E27FC236}">
                <a16:creationId xmlns:a16="http://schemas.microsoft.com/office/drawing/2014/main" id="{FC3D8170-3723-9E7C-F2FC-84DE0AC354B0}"/>
              </a:ext>
            </a:extLst>
          </p:cNvPr>
          <p:cNvSpPr>
            <a:spLocks noChangeShapeType="1"/>
          </p:cNvSpPr>
          <p:nvPr/>
        </p:nvSpPr>
        <p:spPr bwMode="auto">
          <a:xfrm>
            <a:off x="3779838" y="2205038"/>
            <a:ext cx="1655762"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7498" name="Line 11">
            <a:extLst>
              <a:ext uri="{FF2B5EF4-FFF2-40B4-BE49-F238E27FC236}">
                <a16:creationId xmlns:a16="http://schemas.microsoft.com/office/drawing/2014/main" id="{1E7BAB14-8172-9F69-01A5-2C4D80B424EA}"/>
              </a:ext>
            </a:extLst>
          </p:cNvPr>
          <p:cNvSpPr>
            <a:spLocks noChangeShapeType="1"/>
          </p:cNvSpPr>
          <p:nvPr/>
        </p:nvSpPr>
        <p:spPr bwMode="auto">
          <a:xfrm>
            <a:off x="3779838" y="2781300"/>
            <a:ext cx="1655762" cy="576263"/>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7499" name="Line 12">
            <a:extLst>
              <a:ext uri="{FF2B5EF4-FFF2-40B4-BE49-F238E27FC236}">
                <a16:creationId xmlns:a16="http://schemas.microsoft.com/office/drawing/2014/main" id="{5C95A348-087B-A63A-4A68-E94165CB8E02}"/>
              </a:ext>
            </a:extLst>
          </p:cNvPr>
          <p:cNvSpPr>
            <a:spLocks noChangeShapeType="1"/>
          </p:cNvSpPr>
          <p:nvPr/>
        </p:nvSpPr>
        <p:spPr bwMode="auto">
          <a:xfrm flipH="1">
            <a:off x="3851275" y="2781300"/>
            <a:ext cx="1584325" cy="576263"/>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7500" name="Line 13">
            <a:extLst>
              <a:ext uri="{FF2B5EF4-FFF2-40B4-BE49-F238E27FC236}">
                <a16:creationId xmlns:a16="http://schemas.microsoft.com/office/drawing/2014/main" id="{1C503B99-6529-9750-6BCE-D65C8C0A2883}"/>
              </a:ext>
            </a:extLst>
          </p:cNvPr>
          <p:cNvSpPr>
            <a:spLocks noChangeShapeType="1"/>
          </p:cNvSpPr>
          <p:nvPr/>
        </p:nvSpPr>
        <p:spPr bwMode="auto">
          <a:xfrm>
            <a:off x="3851275" y="3357563"/>
            <a:ext cx="1584325"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7501" name="Line 14">
            <a:extLst>
              <a:ext uri="{FF2B5EF4-FFF2-40B4-BE49-F238E27FC236}">
                <a16:creationId xmlns:a16="http://schemas.microsoft.com/office/drawing/2014/main" id="{CD417E34-441C-FC5C-39FF-3061A9EA8499}"/>
              </a:ext>
            </a:extLst>
          </p:cNvPr>
          <p:cNvSpPr>
            <a:spLocks noChangeShapeType="1"/>
          </p:cNvSpPr>
          <p:nvPr/>
        </p:nvSpPr>
        <p:spPr bwMode="auto">
          <a:xfrm flipH="1">
            <a:off x="3924300" y="3357563"/>
            <a:ext cx="1511300"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Rettangolo 1">
            <a:extLst>
              <a:ext uri="{FF2B5EF4-FFF2-40B4-BE49-F238E27FC236}">
                <a16:creationId xmlns:a16="http://schemas.microsoft.com/office/drawing/2014/main" id="{962F1AE0-B80D-7105-55BD-4E9ED77A2D0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9538" name="Slide Number Placeholder 1">
            <a:extLst>
              <a:ext uri="{FF2B5EF4-FFF2-40B4-BE49-F238E27FC236}">
                <a16:creationId xmlns:a16="http://schemas.microsoft.com/office/drawing/2014/main" id="{0976A745-72CD-E2D5-8B3B-48C0D539ED1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E5423E6-46B2-485E-9B68-139B6F011377}" type="slidenum">
              <a:rPr lang="it-IT" altLang="en-US" sz="1400" smtClean="0">
                <a:solidFill>
                  <a:srgbClr val="000000"/>
                </a:solidFill>
              </a:rPr>
              <a:pPr>
                <a:spcBef>
                  <a:spcPct val="0"/>
                </a:spcBef>
                <a:buFontTx/>
                <a:buNone/>
              </a:pPr>
              <a:t>113</a:t>
            </a:fld>
            <a:endParaRPr lang="it-IT" altLang="en-US" sz="1400">
              <a:solidFill>
                <a:srgbClr val="000000"/>
              </a:solidFill>
            </a:endParaRPr>
          </a:p>
        </p:txBody>
      </p:sp>
      <p:sp>
        <p:nvSpPr>
          <p:cNvPr id="288771" name="Rectangle 2">
            <a:extLst>
              <a:ext uri="{FF2B5EF4-FFF2-40B4-BE49-F238E27FC236}">
                <a16:creationId xmlns:a16="http://schemas.microsoft.com/office/drawing/2014/main" id="{5E35AD31-6215-922D-9D40-DF81916294A0}"/>
              </a:ext>
            </a:extLst>
          </p:cNvPr>
          <p:cNvSpPr>
            <a:spLocks noChangeArrowheads="1"/>
          </p:cNvSpPr>
          <p:nvPr/>
        </p:nvSpPr>
        <p:spPr bwMode="auto">
          <a:xfrm>
            <a:off x="741363" y="1138238"/>
            <a:ext cx="7215187" cy="4340225"/>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it-CH" altLang="it-CH" sz="2800" b="1" dirty="0">
                <a:solidFill>
                  <a:srgbClr val="000000"/>
                </a:solidFill>
                <a:cs typeface="Arial" charset="0"/>
              </a:rPr>
              <a:t>Le </a:t>
            </a:r>
            <a:r>
              <a:rPr lang="it-CH" altLang="it-CH" sz="2800" b="1" dirty="0" err="1">
                <a:solidFill>
                  <a:srgbClr val="000000"/>
                </a:solidFill>
                <a:cs typeface="Arial" charset="0"/>
              </a:rPr>
              <a:t>vendeur</a:t>
            </a:r>
            <a:r>
              <a:rPr lang="it-CH" altLang="it-CH" sz="2800" b="1" dirty="0">
                <a:solidFill>
                  <a:srgbClr val="000000"/>
                </a:solidFill>
                <a:cs typeface="Arial" charset="0"/>
              </a:rPr>
              <a:t> </a:t>
            </a:r>
            <a:r>
              <a:rPr lang="it-CH" altLang="it-CH" sz="2800" b="1" dirty="0" err="1">
                <a:solidFill>
                  <a:srgbClr val="000000"/>
                </a:solidFill>
                <a:cs typeface="Arial" charset="0"/>
              </a:rPr>
              <a:t>doit</a:t>
            </a:r>
            <a:r>
              <a:rPr lang="it-CH" altLang="it-CH" sz="2800" b="1" dirty="0">
                <a:solidFill>
                  <a:srgbClr val="000000"/>
                </a:solidFill>
                <a:cs typeface="Arial" charset="0"/>
              </a:rPr>
              <a:t> </a:t>
            </a:r>
            <a:r>
              <a:rPr lang="it-CH" altLang="it-CH" sz="2800" b="1" dirty="0" err="1">
                <a:solidFill>
                  <a:srgbClr val="000000"/>
                </a:solidFill>
                <a:cs typeface="Arial" charset="0"/>
              </a:rPr>
              <a:t>vendre</a:t>
            </a:r>
            <a:r>
              <a:rPr lang="it-CH" altLang="it-CH" sz="2800" b="1" dirty="0">
                <a:solidFill>
                  <a:srgbClr val="000000"/>
                </a:solidFill>
                <a:cs typeface="Arial" charset="0"/>
              </a:rPr>
              <a:t> </a:t>
            </a:r>
            <a:r>
              <a:rPr lang="it-CH" altLang="it-CH" sz="2800" b="1" dirty="0" err="1">
                <a:solidFill>
                  <a:srgbClr val="000000"/>
                </a:solidFill>
                <a:cs typeface="Arial" charset="0"/>
              </a:rPr>
              <a:t>les</a:t>
            </a:r>
            <a:r>
              <a:rPr lang="it-CH" altLang="it-CH" sz="2800" b="1" dirty="0">
                <a:solidFill>
                  <a:srgbClr val="000000"/>
                </a:solidFill>
                <a:cs typeface="Arial" charset="0"/>
              </a:rPr>
              <a:t> </a:t>
            </a:r>
            <a:r>
              <a:rPr lang="it-CH" altLang="it-CH" sz="2800" b="1" dirty="0" err="1">
                <a:solidFill>
                  <a:srgbClr val="000000"/>
                </a:solidFill>
                <a:cs typeface="Arial" charset="0"/>
              </a:rPr>
              <a:t>voitures</a:t>
            </a:r>
            <a:r>
              <a:rPr lang="it-CH" altLang="it-CH" sz="2800" b="1" dirty="0">
                <a:solidFill>
                  <a:srgbClr val="000000"/>
                </a:solidFill>
                <a:cs typeface="Arial" charset="0"/>
              </a:rPr>
              <a:t>  </a:t>
            </a:r>
            <a:r>
              <a:rPr lang="it-CH" altLang="it-CH" sz="2800" b="1" dirty="0">
                <a:solidFill>
                  <a:schemeClr val="accent4">
                    <a:lumMod val="95000"/>
                    <a:lumOff val="5000"/>
                  </a:schemeClr>
                </a:solidFill>
                <a:cs typeface="Arial" charset="0"/>
              </a:rPr>
              <a:t>W</a:t>
            </a:r>
          </a:p>
          <a:p>
            <a:pPr algn="ctr" eaLnBrk="1" hangingPunct="1">
              <a:spcBef>
                <a:spcPct val="0"/>
              </a:spcBef>
              <a:buFontTx/>
              <a:buNone/>
              <a:defRPr/>
            </a:pPr>
            <a:r>
              <a:rPr lang="it-CH" altLang="it-CH" sz="2800" b="1" dirty="0">
                <a:solidFill>
                  <a:srgbClr val="000000"/>
                </a:solidFill>
                <a:cs typeface="Arial" charset="0"/>
              </a:rPr>
              <a:t>                                                                      </a:t>
            </a:r>
            <a:r>
              <a:rPr lang="it-CH" altLang="it-CH" sz="3600" b="1" dirty="0" err="1">
                <a:solidFill>
                  <a:schemeClr val="accent4">
                    <a:lumMod val="95000"/>
                    <a:lumOff val="5000"/>
                  </a:schemeClr>
                </a:solidFill>
                <a:cs typeface="Arial" charset="0"/>
              </a:rPr>
              <a:t>au</a:t>
            </a:r>
            <a:r>
              <a:rPr lang="it-CH" altLang="it-CH" sz="3600" b="1" dirty="0">
                <a:solidFill>
                  <a:schemeClr val="accent4">
                    <a:lumMod val="95000"/>
                    <a:lumOff val="5000"/>
                  </a:schemeClr>
                </a:solidFill>
                <a:cs typeface="Arial" charset="0"/>
              </a:rPr>
              <a:t> </a:t>
            </a:r>
            <a:r>
              <a:rPr lang="it-CH" altLang="it-CH" sz="3600" b="1" dirty="0" err="1">
                <a:solidFill>
                  <a:schemeClr val="accent4">
                    <a:lumMod val="95000"/>
                    <a:lumOff val="5000"/>
                  </a:schemeClr>
                </a:solidFill>
                <a:cs typeface="Arial" charset="0"/>
              </a:rPr>
              <a:t>Japon</a:t>
            </a:r>
            <a:r>
              <a:rPr lang="it-CH" altLang="it-CH" sz="3600" b="1" dirty="0">
                <a:solidFill>
                  <a:schemeClr val="accent4">
                    <a:lumMod val="95000"/>
                    <a:lumOff val="5000"/>
                  </a:schemeClr>
                </a:solidFill>
                <a:cs typeface="Arial" charset="0"/>
              </a:rPr>
              <a:t>.</a:t>
            </a:r>
          </a:p>
          <a:p>
            <a:pPr algn="ctr" eaLnBrk="1" hangingPunct="1">
              <a:spcBef>
                <a:spcPct val="0"/>
              </a:spcBef>
              <a:buFontTx/>
              <a:buNone/>
              <a:defRPr/>
            </a:pPr>
            <a:endParaRPr lang="it-CH" altLang="it-CH" sz="3600" b="1" dirty="0">
              <a:solidFill>
                <a:schemeClr val="accent4">
                  <a:lumMod val="95000"/>
                  <a:lumOff val="5000"/>
                </a:schemeClr>
              </a:solidFill>
              <a:cs typeface="Arial" charset="0"/>
            </a:endParaRPr>
          </a:p>
          <a:p>
            <a:pPr algn="ctr" eaLnBrk="1" hangingPunct="1">
              <a:spcBef>
                <a:spcPct val="0"/>
              </a:spcBef>
              <a:buFontTx/>
              <a:buNone/>
              <a:defRPr/>
            </a:pPr>
            <a:endParaRPr lang="it-CH" altLang="it-CH" sz="3600" b="1" dirty="0">
              <a:solidFill>
                <a:schemeClr val="accent4">
                  <a:lumMod val="95000"/>
                  <a:lumOff val="5000"/>
                </a:schemeClr>
              </a:solidFill>
              <a:cs typeface="Arial" charset="0"/>
            </a:endParaRPr>
          </a:p>
          <a:p>
            <a:pPr algn="ctr" eaLnBrk="1" hangingPunct="1">
              <a:spcBef>
                <a:spcPct val="0"/>
              </a:spcBef>
              <a:buFontTx/>
              <a:buNone/>
              <a:defRPr/>
            </a:pPr>
            <a:endParaRPr lang="it-CH" altLang="it-CH" sz="2800" b="1" dirty="0">
              <a:solidFill>
                <a:srgbClr val="FF0000"/>
              </a:solidFill>
              <a:cs typeface="Arial" charset="0"/>
            </a:endParaRPr>
          </a:p>
          <a:p>
            <a:pPr algn="ctr" eaLnBrk="1" hangingPunct="1">
              <a:spcBef>
                <a:spcPct val="0"/>
              </a:spcBef>
              <a:buFontTx/>
              <a:buNone/>
              <a:defRPr/>
            </a:pPr>
            <a:endParaRPr lang="it-CH" altLang="it-CH" sz="2800" b="1" dirty="0">
              <a:solidFill>
                <a:srgbClr val="FF0000"/>
              </a:solidFill>
              <a:cs typeface="Arial" charset="0"/>
            </a:endParaRPr>
          </a:p>
          <a:p>
            <a:pPr eaLnBrk="1" hangingPunct="1">
              <a:spcBef>
                <a:spcPct val="0"/>
              </a:spcBef>
              <a:buFontTx/>
              <a:buNone/>
              <a:defRPr/>
            </a:pPr>
            <a:r>
              <a:rPr lang="it-CH" altLang="it-CH" sz="2800" b="1" dirty="0">
                <a:solidFill>
                  <a:srgbClr val="000000"/>
                </a:solidFill>
                <a:cs typeface="Arial" charset="0"/>
              </a:rPr>
              <a:t>              Le </a:t>
            </a:r>
            <a:r>
              <a:rPr lang="it-CH" altLang="it-CH" sz="2800" b="1" dirty="0" err="1">
                <a:solidFill>
                  <a:srgbClr val="000000"/>
                </a:solidFill>
                <a:cs typeface="Arial" charset="0"/>
              </a:rPr>
              <a:t>vendeur</a:t>
            </a:r>
            <a:r>
              <a:rPr lang="it-CH" altLang="it-CH" sz="2800" b="1" dirty="0">
                <a:solidFill>
                  <a:srgbClr val="000000"/>
                </a:solidFill>
                <a:cs typeface="Arial" charset="0"/>
              </a:rPr>
              <a:t> va </a:t>
            </a:r>
            <a:r>
              <a:rPr lang="it-CH" altLang="it-CH" sz="2800" b="1" dirty="0" err="1">
                <a:solidFill>
                  <a:srgbClr val="000000"/>
                </a:solidFill>
                <a:cs typeface="Arial" charset="0"/>
              </a:rPr>
              <a:t>au</a:t>
            </a:r>
            <a:r>
              <a:rPr lang="it-CH" altLang="it-CH" sz="2800" b="1" dirty="0">
                <a:solidFill>
                  <a:srgbClr val="000000"/>
                </a:solidFill>
                <a:cs typeface="Arial" charset="0"/>
              </a:rPr>
              <a:t> </a:t>
            </a:r>
            <a:r>
              <a:rPr lang="it-CH" altLang="it-CH" sz="2800" b="1" dirty="0" err="1">
                <a:solidFill>
                  <a:srgbClr val="000000"/>
                </a:solidFill>
                <a:cs typeface="Arial" charset="0"/>
              </a:rPr>
              <a:t>Japon</a:t>
            </a:r>
            <a:r>
              <a:rPr lang="it-CH" altLang="it-CH" sz="2800" b="1" dirty="0">
                <a:solidFill>
                  <a:srgbClr val="000000"/>
                </a:solidFill>
                <a:cs typeface="Arial" charset="0"/>
              </a:rPr>
              <a:t>, mais… .....</a:t>
            </a:r>
          </a:p>
        </p:txBody>
      </p:sp>
      <p:pic>
        <p:nvPicPr>
          <p:cNvPr id="449540" name="Picture 5" descr="C:\Users\Enrico\Enrico\Documenti\AA Enrico nuovo\Politica\Presentazione marxismo\Salesman JPEG.jpg">
            <a:extLst>
              <a:ext uri="{FF2B5EF4-FFF2-40B4-BE49-F238E27FC236}">
                <a16:creationId xmlns:a16="http://schemas.microsoft.com/office/drawing/2014/main" id="{C6ACD8DB-3D68-366B-BD29-14B719DA23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363" y="3500438"/>
            <a:ext cx="1128712"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9E1DFB1B-31A3-0372-4A22-0FC5D7D291DD}"/>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Slide Number Placeholder 3">
            <a:extLst>
              <a:ext uri="{FF2B5EF4-FFF2-40B4-BE49-F238E27FC236}">
                <a16:creationId xmlns:a16="http://schemas.microsoft.com/office/drawing/2014/main" id="{A39299AE-FE0A-540B-72AB-3C3DC1FCDE2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B6C4687-FD0E-431E-8CFC-5CABE3FD32CE}" type="slidenum">
              <a:rPr lang="it-IT" altLang="en-US" sz="1200" smtClean="0">
                <a:solidFill>
                  <a:srgbClr val="898989"/>
                </a:solidFill>
              </a:rPr>
              <a:pPr>
                <a:spcBef>
                  <a:spcPct val="0"/>
                </a:spcBef>
                <a:buFontTx/>
                <a:buNone/>
              </a:pPr>
              <a:t>114</a:t>
            </a:fld>
            <a:endParaRPr lang="it-IT" altLang="en-US" sz="1200">
              <a:solidFill>
                <a:srgbClr val="898989"/>
              </a:solidFill>
            </a:endParaRPr>
          </a:p>
        </p:txBody>
      </p:sp>
      <p:pic>
        <p:nvPicPr>
          <p:cNvPr id="451587" name="Picture 4" descr="Diapo 66 bis">
            <a:extLst>
              <a:ext uri="{FF2B5EF4-FFF2-40B4-BE49-F238E27FC236}">
                <a16:creationId xmlns:a16="http://schemas.microsoft.com/office/drawing/2014/main" id="{82225734-7544-D336-7E54-E2614F489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9050"/>
            <a:ext cx="920115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588" name="Text Box 5">
            <a:extLst>
              <a:ext uri="{FF2B5EF4-FFF2-40B4-BE49-F238E27FC236}">
                <a16:creationId xmlns:a16="http://schemas.microsoft.com/office/drawing/2014/main" id="{43E2B520-B4B0-2711-800E-7240BDA3E70A}"/>
              </a:ext>
            </a:extLst>
          </p:cNvPr>
          <p:cNvSpPr txBox="1">
            <a:spLocks noChangeArrowheads="1"/>
          </p:cNvSpPr>
          <p:nvPr/>
        </p:nvSpPr>
        <p:spPr bwMode="auto">
          <a:xfrm>
            <a:off x="5445125" y="1916113"/>
            <a:ext cx="2881313" cy="2370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it-CH" altLang="it-CH" sz="2400" b="1">
                <a:solidFill>
                  <a:srgbClr val="000000"/>
                </a:solidFill>
              </a:rPr>
              <a:t>AU JAPON  TOYOTA VEND DES VOITURES SEMBLABLES À             LA VOITURE                      </a:t>
            </a:r>
            <a:r>
              <a:rPr lang="it-CH" altLang="it-CH" sz="2800" b="1">
                <a:solidFill>
                  <a:srgbClr val="000000"/>
                </a:solidFill>
              </a:rPr>
              <a:t>W </a:t>
            </a:r>
            <a:r>
              <a:rPr lang="it-CH" altLang="it-CH" sz="2400" b="1">
                <a:solidFill>
                  <a:srgbClr val="000000"/>
                </a:solidFill>
              </a:rPr>
              <a:t>                                POUR</a:t>
            </a:r>
          </a:p>
        </p:txBody>
      </p:sp>
      <p:sp>
        <p:nvSpPr>
          <p:cNvPr id="5" name="CasellaDiTesto 1">
            <a:extLst>
              <a:ext uri="{FF2B5EF4-FFF2-40B4-BE49-F238E27FC236}">
                <a16:creationId xmlns:a16="http://schemas.microsoft.com/office/drawing/2014/main" id="{D40DE86E-F375-5197-B31F-AC9DF4E6106E}"/>
              </a:ext>
            </a:extLst>
          </p:cNvPr>
          <p:cNvSpPr txBox="1">
            <a:spLocks noChangeArrowheads="1"/>
          </p:cNvSpPr>
          <p:nvPr/>
        </p:nvSpPr>
        <p:spPr bwMode="auto">
          <a:xfrm>
            <a:off x="5364163" y="5892800"/>
            <a:ext cx="2447925" cy="646113"/>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defRPr/>
            </a:pPr>
            <a:r>
              <a:rPr lang="fr-FR" sz="1200" b="1" kern="0" dirty="0">
                <a:solidFill>
                  <a:srgbClr val="FFFFFF"/>
                </a:solidFill>
              </a:rPr>
              <a:t>Mais au Japon aussi  on produit encore plus pour économiser sur les coûts fixes</a:t>
            </a:r>
          </a:p>
        </p:txBody>
      </p:sp>
      <p:sp>
        <p:nvSpPr>
          <p:cNvPr id="451590" name="CasellaDiTesto 1">
            <a:extLst>
              <a:ext uri="{FF2B5EF4-FFF2-40B4-BE49-F238E27FC236}">
                <a16:creationId xmlns:a16="http://schemas.microsoft.com/office/drawing/2014/main" id="{30F70C5D-9DF6-8E94-ED91-A0C165368CDD}"/>
              </a:ext>
            </a:extLst>
          </p:cNvPr>
          <p:cNvSpPr txBox="1">
            <a:spLocks noChangeArrowheads="1"/>
          </p:cNvSpPr>
          <p:nvPr/>
        </p:nvSpPr>
        <p:spPr bwMode="auto">
          <a:xfrm>
            <a:off x="8137525" y="6156325"/>
            <a:ext cx="863600" cy="40005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b="1">
                <a:solidFill>
                  <a:schemeClr val="bg1"/>
                </a:solidFill>
                <a:latin typeface="Arial" panose="020B0604020202020204" pitchFamily="34" charset="0"/>
              </a:rPr>
              <a:t>  110</a:t>
            </a:r>
          </a:p>
        </p:txBody>
      </p:sp>
      <p:sp>
        <p:nvSpPr>
          <p:cNvPr id="2" name="Rettangolo 1">
            <a:extLst>
              <a:ext uri="{FF2B5EF4-FFF2-40B4-BE49-F238E27FC236}">
                <a16:creationId xmlns:a16="http://schemas.microsoft.com/office/drawing/2014/main" id="{6DBCAF17-215D-1C6D-0687-9822B6597B3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3634" name="Slide Number Placeholder 3">
            <a:extLst>
              <a:ext uri="{FF2B5EF4-FFF2-40B4-BE49-F238E27FC236}">
                <a16:creationId xmlns:a16="http://schemas.microsoft.com/office/drawing/2014/main" id="{0D230DF2-8FF8-6A03-FD11-AD87E65B0AC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E1DAFFD-C1B1-4AFF-825C-654CF8F4EE1C}" type="slidenum">
              <a:rPr lang="it-IT" altLang="en-US" sz="1400" smtClean="0">
                <a:solidFill>
                  <a:srgbClr val="000000"/>
                </a:solidFill>
              </a:rPr>
              <a:pPr>
                <a:spcBef>
                  <a:spcPct val="0"/>
                </a:spcBef>
                <a:buFontTx/>
                <a:buNone/>
              </a:pPr>
              <a:t>115</a:t>
            </a:fld>
            <a:endParaRPr lang="it-IT" altLang="en-US" sz="1400">
              <a:solidFill>
                <a:srgbClr val="000000"/>
              </a:solidFill>
            </a:endParaRPr>
          </a:p>
        </p:txBody>
      </p:sp>
      <p:sp>
        <p:nvSpPr>
          <p:cNvPr id="453635" name="Text Box 2">
            <a:extLst>
              <a:ext uri="{FF2B5EF4-FFF2-40B4-BE49-F238E27FC236}">
                <a16:creationId xmlns:a16="http://schemas.microsoft.com/office/drawing/2014/main" id="{056A2808-AC39-5BED-BF05-3489463A1BCB}"/>
              </a:ext>
            </a:extLst>
          </p:cNvPr>
          <p:cNvSpPr txBox="1">
            <a:spLocks noChangeArrowheads="1"/>
          </p:cNvSpPr>
          <p:nvPr/>
        </p:nvSpPr>
        <p:spPr bwMode="auto">
          <a:xfrm>
            <a:off x="539750" y="1196975"/>
            <a:ext cx="7921625"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fr-CH" altLang="it-CH" sz="1600" b="1">
              <a:solidFill>
                <a:srgbClr val="000000"/>
              </a:solidFill>
            </a:endParaRPr>
          </a:p>
          <a:p>
            <a:pPr eaLnBrk="1" hangingPunct="1">
              <a:spcBef>
                <a:spcPct val="0"/>
              </a:spcBef>
              <a:buFontTx/>
              <a:buNone/>
            </a:pPr>
            <a:r>
              <a:rPr lang="fr-CH" altLang="it-CH" sz="1600" b="1">
                <a:solidFill>
                  <a:srgbClr val="000000"/>
                </a:solidFill>
              </a:rPr>
              <a:t>La fabrique de voitures  </a:t>
            </a:r>
            <a:r>
              <a:rPr lang="fr-CH" altLang="it-CH" sz="1600" b="1">
                <a:solidFill>
                  <a:srgbClr val="FF0000"/>
                </a:solidFill>
              </a:rPr>
              <a:t>W </a:t>
            </a:r>
            <a:r>
              <a:rPr lang="fr-CH" altLang="it-CH" sz="1600" b="1">
                <a:solidFill>
                  <a:srgbClr val="000000"/>
                </a:solidFill>
              </a:rPr>
              <a:t> est de nouveau confrontée à la concurrence.</a:t>
            </a:r>
          </a:p>
          <a:p>
            <a:pPr eaLnBrk="1" hangingPunct="1">
              <a:spcBef>
                <a:spcPct val="0"/>
              </a:spcBef>
              <a:buFontTx/>
              <a:buNone/>
            </a:pPr>
            <a:endParaRPr lang="fr-CH" altLang="it-CH" sz="1600" b="1">
              <a:solidFill>
                <a:srgbClr val="000000"/>
              </a:solidFill>
            </a:endParaRPr>
          </a:p>
          <a:p>
            <a:pPr eaLnBrk="1" hangingPunct="1">
              <a:spcBef>
                <a:spcPct val="0"/>
              </a:spcBef>
              <a:buFontTx/>
              <a:buNone/>
            </a:pPr>
            <a:r>
              <a:rPr lang="fr-CH" altLang="it-CH" sz="1600" b="1">
                <a:solidFill>
                  <a:srgbClr val="000000"/>
                </a:solidFill>
              </a:rPr>
              <a:t>Pour cette raison il est nécessaire que la voiture  </a:t>
            </a:r>
            <a:r>
              <a:rPr lang="fr-CH" altLang="it-CH" sz="1600" b="1">
                <a:solidFill>
                  <a:srgbClr val="FF0000"/>
                </a:solidFill>
              </a:rPr>
              <a:t>W </a:t>
            </a:r>
            <a:r>
              <a:rPr lang="fr-CH" altLang="it-CH" sz="1600" b="1">
                <a:solidFill>
                  <a:srgbClr val="000000"/>
                </a:solidFill>
              </a:rPr>
              <a:t> coûte moins chère. </a:t>
            </a:r>
          </a:p>
          <a:p>
            <a:pPr eaLnBrk="1" hangingPunct="1">
              <a:spcBef>
                <a:spcPct val="0"/>
              </a:spcBef>
              <a:buFontTx/>
              <a:buNone/>
            </a:pPr>
            <a:endParaRPr lang="fr-CH" altLang="it-CH" sz="1600" b="1">
              <a:solidFill>
                <a:srgbClr val="000000"/>
              </a:solidFill>
            </a:endParaRPr>
          </a:p>
          <a:p>
            <a:pPr eaLnBrk="1" hangingPunct="1">
              <a:spcBef>
                <a:spcPct val="0"/>
              </a:spcBef>
              <a:buFontTx/>
              <a:buNone/>
            </a:pPr>
            <a:endParaRPr lang="fr-CH" altLang="it-CH" sz="1600" b="1">
              <a:solidFill>
                <a:srgbClr val="000000"/>
              </a:solidFill>
            </a:endParaRPr>
          </a:p>
          <a:p>
            <a:pPr eaLnBrk="1" hangingPunct="1">
              <a:spcBef>
                <a:spcPct val="0"/>
              </a:spcBef>
              <a:buFontTx/>
              <a:buNone/>
            </a:pPr>
            <a:endParaRPr lang="fr-CH" altLang="it-CH" sz="1600" b="1">
              <a:solidFill>
                <a:srgbClr val="000000"/>
              </a:solidFill>
            </a:endParaRPr>
          </a:p>
          <a:p>
            <a:pPr eaLnBrk="1" hangingPunct="1">
              <a:spcBef>
                <a:spcPct val="0"/>
              </a:spcBef>
              <a:buFontTx/>
              <a:buNone/>
            </a:pPr>
            <a:endParaRPr lang="fr-CH" altLang="it-CH" sz="1600" b="1">
              <a:solidFill>
                <a:srgbClr val="000000"/>
              </a:solidFill>
            </a:endParaRPr>
          </a:p>
          <a:p>
            <a:pPr eaLnBrk="1" hangingPunct="1">
              <a:spcBef>
                <a:spcPct val="0"/>
              </a:spcBef>
              <a:buFontTx/>
              <a:buNone/>
            </a:pPr>
            <a:endParaRPr lang="fr-CH" altLang="it-CH" sz="1600" b="1">
              <a:solidFill>
                <a:srgbClr val="000000"/>
              </a:solidFill>
            </a:endParaRPr>
          </a:p>
          <a:p>
            <a:pPr eaLnBrk="1" hangingPunct="1">
              <a:spcBef>
                <a:spcPct val="0"/>
              </a:spcBef>
              <a:buFontTx/>
              <a:buNone/>
            </a:pPr>
            <a:endParaRPr lang="fr-CH" altLang="it-CH" sz="1600" b="1">
              <a:solidFill>
                <a:srgbClr val="000000"/>
              </a:solidFill>
            </a:endParaRPr>
          </a:p>
          <a:p>
            <a:pPr eaLnBrk="1" hangingPunct="1">
              <a:spcBef>
                <a:spcPct val="0"/>
              </a:spcBef>
              <a:buFontTx/>
              <a:buNone/>
            </a:pPr>
            <a:endParaRPr lang="fr-CH" altLang="it-CH" sz="1600" b="1">
              <a:solidFill>
                <a:srgbClr val="000000"/>
              </a:solidFill>
            </a:endParaRPr>
          </a:p>
          <a:p>
            <a:pPr eaLnBrk="1" hangingPunct="1">
              <a:spcBef>
                <a:spcPct val="0"/>
              </a:spcBef>
              <a:buFontTx/>
              <a:buNone/>
            </a:pPr>
            <a:endParaRPr lang="fr-CH" altLang="it-CH" sz="1600" b="1">
              <a:solidFill>
                <a:srgbClr val="000000"/>
              </a:solidFill>
            </a:endParaRPr>
          </a:p>
          <a:p>
            <a:pPr eaLnBrk="1" hangingPunct="1">
              <a:spcBef>
                <a:spcPct val="0"/>
              </a:spcBef>
              <a:buFontTx/>
              <a:buNone/>
            </a:pPr>
            <a:r>
              <a:rPr lang="fr-CH" altLang="it-CH" sz="1600" b="1">
                <a:solidFill>
                  <a:srgbClr val="000000"/>
                </a:solidFill>
              </a:rPr>
              <a:t>Le Directeur décide…</a:t>
            </a:r>
          </a:p>
          <a:p>
            <a:pPr eaLnBrk="1" hangingPunct="1">
              <a:spcBef>
                <a:spcPct val="0"/>
              </a:spcBef>
              <a:buFontTx/>
              <a:buNone/>
            </a:pPr>
            <a:r>
              <a:rPr lang="fr-CH" altLang="it-CH" sz="1600" b="1">
                <a:solidFill>
                  <a:srgbClr val="000000"/>
                </a:solidFill>
              </a:rPr>
              <a:t> </a:t>
            </a:r>
          </a:p>
          <a:p>
            <a:pPr eaLnBrk="1" hangingPunct="1">
              <a:spcBef>
                <a:spcPct val="0"/>
              </a:spcBef>
              <a:buFontTx/>
              <a:buNone/>
            </a:pPr>
            <a:r>
              <a:rPr lang="fr-CH" altLang="it-CH" sz="1600" b="1">
                <a:solidFill>
                  <a:srgbClr val="000000"/>
                </a:solidFill>
              </a:rPr>
              <a:t>qu’il faut réduire le profit.</a:t>
            </a:r>
          </a:p>
          <a:p>
            <a:pPr eaLnBrk="1" hangingPunct="1">
              <a:spcBef>
                <a:spcPct val="0"/>
              </a:spcBef>
              <a:buFontTx/>
              <a:buNone/>
            </a:pPr>
            <a:r>
              <a:rPr lang="fr-CH" altLang="it-CH" sz="1600" b="1">
                <a:solidFill>
                  <a:srgbClr val="000000"/>
                </a:solidFill>
              </a:rPr>
              <a:t>                                                                                                                                        </a:t>
            </a:r>
            <a:r>
              <a:rPr lang="fr-CH" altLang="it-CH" sz="1600">
                <a:solidFill>
                  <a:srgbClr val="000000"/>
                </a:solidFill>
              </a:rPr>
              <a:t>(</a:t>
            </a:r>
            <a:r>
              <a:rPr lang="fr-FR" altLang="it-CH" sz="1600">
                <a:solidFill>
                  <a:srgbClr val="000000"/>
                </a:solidFill>
              </a:rPr>
              <a:t>décision prise à contrecoeur car sa mission est de gagner le maximum possible</a:t>
            </a:r>
            <a:r>
              <a:rPr lang="fr-CH" altLang="it-CH" sz="1600">
                <a:solidFill>
                  <a:srgbClr val="000000"/>
                </a:solidFill>
              </a:rPr>
              <a:t>)</a:t>
            </a:r>
            <a:endParaRPr lang="fr-CH" altLang="it-CH" sz="1600" b="1">
              <a:solidFill>
                <a:srgbClr val="000000"/>
              </a:solidFill>
            </a:endParaRPr>
          </a:p>
        </p:txBody>
      </p:sp>
      <p:pic>
        <p:nvPicPr>
          <p:cNvPr id="288772" name="Picture 3" descr="Direttore">
            <a:extLst>
              <a:ext uri="{FF2B5EF4-FFF2-40B4-BE49-F238E27FC236}">
                <a16:creationId xmlns:a16="http://schemas.microsoft.com/office/drawing/2014/main" id="{03C16DCB-CE38-6462-228D-8D2A4FCC62F9}"/>
              </a:ext>
            </a:extLst>
          </p:cNvPr>
          <p:cNvPicPr>
            <a:picLocks noChangeAspect="1" noChangeArrowheads="1"/>
          </p:cNvPicPr>
          <p:nvPr/>
        </p:nvPicPr>
        <p:blipFill>
          <a:blip r:embed="rId4"/>
          <a:srcRect/>
          <a:stretch>
            <a:fillRect/>
          </a:stretch>
        </p:blipFill>
        <p:spPr bwMode="auto">
          <a:xfrm>
            <a:off x="669925" y="3117850"/>
            <a:ext cx="1895475" cy="971550"/>
          </a:xfrm>
          <a:prstGeom prst="rect">
            <a:avLst/>
          </a:prstGeom>
          <a:ln>
            <a:no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96368BFA-0EDA-AEB6-1AF8-5863E5A0491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5682" name="Picture 21">
            <a:extLst>
              <a:ext uri="{FF2B5EF4-FFF2-40B4-BE49-F238E27FC236}">
                <a16:creationId xmlns:a16="http://schemas.microsoft.com/office/drawing/2014/main" id="{6AA1EB27-4466-BAC2-0B71-7B9295BCAE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5683" name="Segnaposto numero diapositiva 1">
            <a:extLst>
              <a:ext uri="{FF2B5EF4-FFF2-40B4-BE49-F238E27FC236}">
                <a16:creationId xmlns:a16="http://schemas.microsoft.com/office/drawing/2014/main" id="{8A538798-EE7E-9CC6-AB51-86CDE717BCB1}"/>
              </a:ext>
            </a:extLst>
          </p:cNvPr>
          <p:cNvSpPr>
            <a:spLocks noGrp="1"/>
          </p:cNvSpPr>
          <p:nvPr>
            <p:ph type="sldNum" sz="quarter" idx="12"/>
          </p:nvPr>
        </p:nvSpPr>
        <p:spPr>
          <a:xfrm>
            <a:off x="8388350" y="5229225"/>
            <a:ext cx="612775" cy="288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4D57794-E294-45BC-89DE-103717DE5E38}" type="slidenum">
              <a:rPr lang="it-IT" altLang="en-US" sz="1400" smtClean="0">
                <a:solidFill>
                  <a:srgbClr val="000000"/>
                </a:solidFill>
              </a:rPr>
              <a:pPr>
                <a:spcBef>
                  <a:spcPct val="0"/>
                </a:spcBef>
                <a:buFontTx/>
                <a:buNone/>
              </a:pPr>
              <a:t>116</a:t>
            </a:fld>
            <a:endParaRPr lang="it-IT" altLang="en-US" sz="1400">
              <a:solidFill>
                <a:srgbClr val="000000"/>
              </a:solidFill>
            </a:endParaRPr>
          </a:p>
        </p:txBody>
      </p:sp>
      <p:sp>
        <p:nvSpPr>
          <p:cNvPr id="2" name="Rettangolo 1">
            <a:extLst>
              <a:ext uri="{FF2B5EF4-FFF2-40B4-BE49-F238E27FC236}">
                <a16:creationId xmlns:a16="http://schemas.microsoft.com/office/drawing/2014/main" id="{09B38EB5-8077-9019-6AE4-8379B29CAA4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7730" name="Slide Number Placeholder 3">
            <a:extLst>
              <a:ext uri="{FF2B5EF4-FFF2-40B4-BE49-F238E27FC236}">
                <a16:creationId xmlns:a16="http://schemas.microsoft.com/office/drawing/2014/main" id="{3E3DCACE-FC3A-6854-9EB4-0EA6E752855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56870E8-CF7C-4B8B-BF5E-3476B5E68B26}" type="slidenum">
              <a:rPr lang="it-IT" altLang="en-US" sz="1400" smtClean="0">
                <a:solidFill>
                  <a:srgbClr val="000000"/>
                </a:solidFill>
              </a:rPr>
              <a:pPr>
                <a:spcBef>
                  <a:spcPct val="0"/>
                </a:spcBef>
                <a:buFontTx/>
                <a:buNone/>
              </a:pPr>
              <a:t>117</a:t>
            </a:fld>
            <a:endParaRPr lang="it-IT" altLang="en-US" sz="1400">
              <a:solidFill>
                <a:srgbClr val="000000"/>
              </a:solidFill>
            </a:endParaRPr>
          </a:p>
        </p:txBody>
      </p:sp>
      <p:sp>
        <p:nvSpPr>
          <p:cNvPr id="457731" name="Rectangle 4">
            <a:extLst>
              <a:ext uri="{FF2B5EF4-FFF2-40B4-BE49-F238E27FC236}">
                <a16:creationId xmlns:a16="http://schemas.microsoft.com/office/drawing/2014/main" id="{E1D19831-8261-C8DB-8A08-4CDFFA9B9E14}"/>
              </a:ext>
            </a:extLst>
          </p:cNvPr>
          <p:cNvSpPr>
            <a:spLocks noChangeArrowheads="1"/>
          </p:cNvSpPr>
          <p:nvPr/>
        </p:nvSpPr>
        <p:spPr bwMode="auto">
          <a:xfrm>
            <a:off x="357188" y="857250"/>
            <a:ext cx="8229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000" b="1">
                <a:solidFill>
                  <a:srgbClr val="000000"/>
                </a:solidFill>
              </a:rPr>
              <a:t>RÈGLE No. 3</a:t>
            </a:r>
            <a:endParaRPr lang="it-IT" altLang="it-CH" sz="4000" b="1">
              <a:solidFill>
                <a:srgbClr val="000000"/>
              </a:solidFill>
            </a:endParaRPr>
          </a:p>
        </p:txBody>
      </p:sp>
      <p:sp>
        <p:nvSpPr>
          <p:cNvPr id="457732" name="Rectangle 5">
            <a:extLst>
              <a:ext uri="{FF2B5EF4-FFF2-40B4-BE49-F238E27FC236}">
                <a16:creationId xmlns:a16="http://schemas.microsoft.com/office/drawing/2014/main" id="{EA34540D-761F-83A3-6B1D-B02B63ADCF6F}"/>
              </a:ext>
            </a:extLst>
          </p:cNvPr>
          <p:cNvSpPr>
            <a:spLocks noChangeArrowheads="1"/>
          </p:cNvSpPr>
          <p:nvPr/>
        </p:nvSpPr>
        <p:spPr bwMode="auto">
          <a:xfrm>
            <a:off x="642938" y="3214688"/>
            <a:ext cx="76581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fr-CH" altLang="it-CH" sz="2800" b="1">
                <a:solidFill>
                  <a:srgbClr val="000000"/>
                </a:solidFill>
              </a:rPr>
              <a:t>LA CONCURRENCE PROVOQUE               UNE CHUTE TENDENTIELLE                                    DU PROFIT	</a:t>
            </a:r>
            <a:endParaRPr lang="it-IT" altLang="it-CH" sz="2800" b="1">
              <a:solidFill>
                <a:srgbClr val="000000"/>
              </a:solidFill>
            </a:endParaRPr>
          </a:p>
        </p:txBody>
      </p:sp>
      <p:sp>
        <p:nvSpPr>
          <p:cNvPr id="2" name="Rettangolo 1">
            <a:extLst>
              <a:ext uri="{FF2B5EF4-FFF2-40B4-BE49-F238E27FC236}">
                <a16:creationId xmlns:a16="http://schemas.microsoft.com/office/drawing/2014/main" id="{93DB5E3D-BCA5-E5B5-E9DA-312372E3AD8F}"/>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1842" name="Picture 7" descr="Incidenete">
            <a:extLst>
              <a:ext uri="{FF2B5EF4-FFF2-40B4-BE49-F238E27FC236}">
                <a16:creationId xmlns:a16="http://schemas.microsoft.com/office/drawing/2014/main" id="{D15D657D-F87D-D1AA-870C-E14E8B170D3C}"/>
              </a:ext>
            </a:extLst>
          </p:cNvPr>
          <p:cNvPicPr>
            <a:picLocks noGrp="1" noChangeAspect="1" noChangeArrowheads="1"/>
          </p:cNvPicPr>
          <p:nvPr>
            <p:ph sz="quarter" idx="1"/>
          </p:nvPr>
        </p:nvPicPr>
        <p:blipFill>
          <a:blip r:embed="rId4"/>
          <a:srcRect/>
          <a:stretch>
            <a:fillRect/>
          </a:stretch>
        </p:blipFill>
        <p:spPr>
          <a:xfrm>
            <a:off x="250825" y="2060575"/>
            <a:ext cx="2881313" cy="2185988"/>
          </a:xfrm>
          <a:ln w="19050">
            <a:solidFill>
              <a:schemeClr val="tx1"/>
            </a:solidFill>
          </a:ln>
          <a:effectLst>
            <a:outerShdw blurRad="292100" dist="139700" dir="2700000" algn="tl" rotWithShape="0">
              <a:srgbClr val="333333">
                <a:alpha val="65000"/>
              </a:srgbClr>
            </a:outerShdw>
          </a:effectLst>
        </p:spPr>
      </p:pic>
      <p:pic>
        <p:nvPicPr>
          <p:cNvPr id="291843" name="Picture 17" descr="Cultura dell'auto 15">
            <a:extLst>
              <a:ext uri="{FF2B5EF4-FFF2-40B4-BE49-F238E27FC236}">
                <a16:creationId xmlns:a16="http://schemas.microsoft.com/office/drawing/2014/main" id="{30A82C05-D095-E8CA-B4AB-9918E0E521C5}"/>
              </a:ext>
            </a:extLst>
          </p:cNvPr>
          <p:cNvPicPr>
            <a:picLocks noGrp="1" noChangeAspect="1" noChangeArrowheads="1"/>
          </p:cNvPicPr>
          <p:nvPr>
            <p:ph sz="quarter" idx="2"/>
          </p:nvPr>
        </p:nvPicPr>
        <p:blipFill>
          <a:blip r:embed="rId5"/>
          <a:srcRect/>
          <a:stretch>
            <a:fillRect/>
          </a:stretch>
        </p:blipFill>
        <p:spPr>
          <a:xfrm>
            <a:off x="6300788" y="404813"/>
            <a:ext cx="2520950" cy="1550987"/>
          </a:xfrm>
          <a:ln w="19050">
            <a:solidFill>
              <a:schemeClr val="tx1"/>
            </a:solidFill>
          </a:ln>
          <a:effectLst>
            <a:outerShdw blurRad="292100" dist="139700" dir="2700000" algn="tl" rotWithShape="0">
              <a:srgbClr val="333333">
                <a:alpha val="65000"/>
              </a:srgbClr>
            </a:outerShdw>
          </a:effectLst>
        </p:spPr>
      </p:pic>
      <p:sp>
        <p:nvSpPr>
          <p:cNvPr id="459780" name="Rectangle 16">
            <a:extLst>
              <a:ext uri="{FF2B5EF4-FFF2-40B4-BE49-F238E27FC236}">
                <a16:creationId xmlns:a16="http://schemas.microsoft.com/office/drawing/2014/main" id="{32B77006-A973-2344-2C09-3E74C40D88A7}"/>
              </a:ext>
            </a:extLst>
          </p:cNvPr>
          <p:cNvSpPr>
            <a:spLocks noGrp="1" noChangeArrowheads="1"/>
          </p:cNvSpPr>
          <p:nvPr>
            <p:ph type="body" sz="half" idx="3"/>
          </p:nvPr>
        </p:nvSpPr>
        <p:spPr>
          <a:xfrm>
            <a:off x="3635375" y="2349500"/>
            <a:ext cx="5051425" cy="4175125"/>
          </a:xfrm>
        </p:spPr>
        <p:txBody>
          <a:bodyPr/>
          <a:lstStyle/>
          <a:p>
            <a:pPr eaLnBrk="1" hangingPunct="1">
              <a:lnSpc>
                <a:spcPct val="90000"/>
              </a:lnSpc>
            </a:pPr>
            <a:endParaRPr lang="fr-CH" altLang="it-CH" sz="1800" b="1"/>
          </a:p>
          <a:p>
            <a:pPr eaLnBrk="1" hangingPunct="1">
              <a:lnSpc>
                <a:spcPct val="90000"/>
              </a:lnSpc>
              <a:buFontTx/>
              <a:buNone/>
            </a:pPr>
            <a:r>
              <a:rPr lang="fr-CH" altLang="it-CH" sz="2800" b="1" u="sng"/>
              <a:t>La culture de l’automobile:</a:t>
            </a:r>
          </a:p>
          <a:p>
            <a:pPr eaLnBrk="1" hangingPunct="1">
              <a:lnSpc>
                <a:spcPct val="90000"/>
              </a:lnSpc>
              <a:buFontTx/>
              <a:buNone/>
            </a:pPr>
            <a:endParaRPr lang="fr-CH" altLang="it-CH" sz="2800" b="1">
              <a:solidFill>
                <a:srgbClr val="FF3300"/>
              </a:solidFill>
            </a:endParaRPr>
          </a:p>
          <a:p>
            <a:pPr eaLnBrk="1" hangingPunct="1">
              <a:lnSpc>
                <a:spcPct val="90000"/>
              </a:lnSpc>
              <a:buFontTx/>
              <a:buNone/>
            </a:pPr>
            <a:r>
              <a:rPr lang="fr-CH" altLang="it-CH" sz="2800" b="1"/>
              <a:t>En voiture…</a:t>
            </a:r>
          </a:p>
          <a:p>
            <a:pPr eaLnBrk="1" hangingPunct="1">
              <a:lnSpc>
                <a:spcPct val="90000"/>
              </a:lnSpc>
              <a:buFontTx/>
              <a:buNone/>
            </a:pPr>
            <a:r>
              <a:rPr lang="fr-CH" altLang="it-CH" sz="2800" b="1"/>
              <a:t>on vit</a:t>
            </a:r>
          </a:p>
          <a:p>
            <a:pPr eaLnBrk="1" hangingPunct="1">
              <a:lnSpc>
                <a:spcPct val="90000"/>
              </a:lnSpc>
              <a:buFontTx/>
              <a:buNone/>
            </a:pPr>
            <a:r>
              <a:rPr lang="fr-CH" altLang="it-CH" sz="2800" b="1"/>
              <a:t>on voyage</a:t>
            </a:r>
          </a:p>
          <a:p>
            <a:pPr eaLnBrk="1" hangingPunct="1">
              <a:lnSpc>
                <a:spcPct val="90000"/>
              </a:lnSpc>
              <a:buFontTx/>
              <a:buNone/>
            </a:pPr>
            <a:r>
              <a:rPr lang="fr-CH" altLang="it-CH" sz="2800" b="1"/>
              <a:t>on travaille                    </a:t>
            </a:r>
          </a:p>
          <a:p>
            <a:pPr eaLnBrk="1" hangingPunct="1">
              <a:lnSpc>
                <a:spcPct val="90000"/>
              </a:lnSpc>
              <a:buFontTx/>
              <a:buNone/>
            </a:pPr>
            <a:r>
              <a:rPr lang="fr-CH" altLang="it-CH" sz="2800" b="1"/>
              <a:t>on meurt</a:t>
            </a:r>
          </a:p>
          <a:p>
            <a:pPr eaLnBrk="1" hangingPunct="1">
              <a:lnSpc>
                <a:spcPct val="90000"/>
              </a:lnSpc>
              <a:buFontTx/>
              <a:buNone/>
            </a:pPr>
            <a:r>
              <a:rPr lang="it-IT" altLang="it-CH" sz="2800" b="1"/>
              <a:t>On va au cimetière</a:t>
            </a:r>
          </a:p>
        </p:txBody>
      </p:sp>
      <p:sp>
        <p:nvSpPr>
          <p:cNvPr id="459781" name="Slide Number Placeholder 7">
            <a:extLst>
              <a:ext uri="{FF2B5EF4-FFF2-40B4-BE49-F238E27FC236}">
                <a16:creationId xmlns:a16="http://schemas.microsoft.com/office/drawing/2014/main" id="{D68DAA37-6811-9608-5330-13348FE6699E}"/>
              </a:ext>
            </a:extLst>
          </p:cNvPr>
          <p:cNvSpPr>
            <a:spLocks noGrp="1"/>
          </p:cNvSpPr>
          <p:nvPr>
            <p:ph type="sldNum" sz="quarter" idx="12"/>
          </p:nvPr>
        </p:nvSpPr>
        <p:spPr>
          <a:xfrm>
            <a:off x="8172450" y="6237288"/>
            <a:ext cx="514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3DF0230-9BF9-4E7E-98B8-7505523BD10C}" type="slidenum">
              <a:rPr lang="it-IT" altLang="en-US" sz="1400" smtClean="0">
                <a:solidFill>
                  <a:srgbClr val="FFFFFF"/>
                </a:solidFill>
              </a:rPr>
              <a:pPr>
                <a:spcBef>
                  <a:spcPct val="0"/>
                </a:spcBef>
                <a:buFontTx/>
                <a:buNone/>
              </a:pPr>
              <a:t>118</a:t>
            </a:fld>
            <a:endParaRPr lang="it-IT" altLang="en-US" sz="1400">
              <a:solidFill>
                <a:srgbClr val="FFFFFF"/>
              </a:solidFill>
            </a:endParaRPr>
          </a:p>
        </p:txBody>
      </p:sp>
      <p:pic>
        <p:nvPicPr>
          <p:cNvPr id="291846" name="Picture 11" descr="cultura dell'auto 12">
            <a:extLst>
              <a:ext uri="{FF2B5EF4-FFF2-40B4-BE49-F238E27FC236}">
                <a16:creationId xmlns:a16="http://schemas.microsoft.com/office/drawing/2014/main" id="{C4B615B5-EADA-C09D-1EC9-47D9E4F1913E}"/>
              </a:ext>
            </a:extLst>
          </p:cNvPr>
          <p:cNvPicPr>
            <a:picLocks noChangeAspect="1" noChangeArrowheads="1"/>
          </p:cNvPicPr>
          <p:nvPr/>
        </p:nvPicPr>
        <p:blipFill>
          <a:blip r:embed="rId6"/>
          <a:srcRect/>
          <a:stretch>
            <a:fillRect/>
          </a:stretch>
        </p:blipFill>
        <p:spPr bwMode="auto">
          <a:xfrm>
            <a:off x="263525" y="388938"/>
            <a:ext cx="2868613" cy="15668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91847" name="Picture 12" descr="cultura dell'auto 17">
            <a:extLst>
              <a:ext uri="{FF2B5EF4-FFF2-40B4-BE49-F238E27FC236}">
                <a16:creationId xmlns:a16="http://schemas.microsoft.com/office/drawing/2014/main" id="{1C26A520-BD14-627D-1558-AB47B1F22DD1}"/>
              </a:ext>
            </a:extLst>
          </p:cNvPr>
          <p:cNvPicPr>
            <a:picLocks noChangeAspect="1" noChangeArrowheads="1"/>
          </p:cNvPicPr>
          <p:nvPr/>
        </p:nvPicPr>
        <p:blipFill>
          <a:blip r:embed="rId7"/>
          <a:srcRect/>
          <a:stretch>
            <a:fillRect/>
          </a:stretch>
        </p:blipFill>
        <p:spPr bwMode="auto">
          <a:xfrm>
            <a:off x="250825" y="4365625"/>
            <a:ext cx="2894013" cy="21859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91848" name="Picture 20" descr="AUTO STRACARICA">
            <a:extLst>
              <a:ext uri="{FF2B5EF4-FFF2-40B4-BE49-F238E27FC236}">
                <a16:creationId xmlns:a16="http://schemas.microsoft.com/office/drawing/2014/main" id="{48F5EFB6-3704-297A-A4AA-EA7DFABD103F}"/>
              </a:ext>
            </a:extLst>
          </p:cNvPr>
          <p:cNvPicPr>
            <a:picLocks noChangeAspect="1" noChangeArrowheads="1"/>
          </p:cNvPicPr>
          <p:nvPr/>
        </p:nvPicPr>
        <p:blipFill>
          <a:blip r:embed="rId8"/>
          <a:srcRect/>
          <a:stretch>
            <a:fillRect/>
          </a:stretch>
        </p:blipFill>
        <p:spPr bwMode="auto">
          <a:xfrm>
            <a:off x="3276600" y="404813"/>
            <a:ext cx="2881313" cy="15509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1766" name="Picture 22" descr="LA CULTURA DELL'AUTO 22">
            <a:extLst>
              <a:ext uri="{FF2B5EF4-FFF2-40B4-BE49-F238E27FC236}">
                <a16:creationId xmlns:a16="http://schemas.microsoft.com/office/drawing/2014/main" id="{7C6CFB5D-0AF9-A95E-78B9-4B88DCEC7382}"/>
              </a:ext>
            </a:extLst>
          </p:cNvPr>
          <p:cNvPicPr>
            <a:picLocks noChangeAspect="1" noChangeArrowheads="1"/>
          </p:cNvPicPr>
          <p:nvPr/>
        </p:nvPicPr>
        <p:blipFill>
          <a:blip r:embed="rId9"/>
          <a:srcRect/>
          <a:stretch>
            <a:fillRect/>
          </a:stretch>
        </p:blipFill>
        <p:spPr bwMode="auto">
          <a:xfrm>
            <a:off x="7380288" y="4868863"/>
            <a:ext cx="1169987" cy="655637"/>
          </a:xfrm>
          <a:prstGeom prst="rect">
            <a:avLst/>
          </a:prstGeom>
          <a:ln>
            <a:no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AF809954-770A-FDDC-2A15-78A7893D7A82}"/>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afterEffect">
                                  <p:stCondLst>
                                    <p:cond delay="0"/>
                                  </p:stCondLst>
                                  <p:childTnLst>
                                    <p:animMotion origin="layout" path="M -4.72222E-6 -3.00578E-6 C -0.00694 -0.00069 -0.01371 -0.00115 -0.02066 -0.00208 C -0.02899 -0.00323 -0.02951 -0.00531 -0.03802 -0.00832 C -0.05069 -0.01294 -0.06354 -0.01803 -0.07621 -0.02312 C -0.08368 -0.02612 -0.09097 -0.02867 -0.09844 -0.03167 C -0.10156 -0.03283 -0.10469 -0.03445 -0.10781 -0.03584 C -0.10937 -0.03653 -0.11267 -0.03792 -0.11267 -0.03792 C -0.11805 -0.04555 -0.11441 -0.04162 -0.12535 -0.04647 C -0.13385 -0.05017 -0.13923 -0.06173 -0.14757 -0.06543 C -0.1533 -0.07352 -0.15903 -0.08115 -0.1651 -0.08878 C -0.16892 -0.10451 -0.16666 -0.09757 -0.17135 -0.10982 C -0.17083 -0.12393 -0.17101 -0.13803 -0.16979 -0.15214 C -0.16875 -0.1637 -0.15972 -0.18867 -0.15226 -0.19445 C -0.14166 -0.20277 -0.15364 -0.18913 -0.14288 -0.20069 C -0.14166 -0.20208 -0.14097 -0.20416 -0.13958 -0.20508 C -0.1276 -0.21318 -0.11094 -0.21225 -0.09844 -0.21341 C -0.08993 -0.21526 -0.08142 -0.21711 -0.07291 -0.21988 C -0.05434 -0.2363 -0.01007 -0.22982 0.00156 -0.23029 C 0.01285 -0.23768 0.02066 -0.24531 0.03021 -0.25572 C 0.03941 -0.26589 0.03038 -0.25479 0.03976 -0.26219 C 0.04931 -0.26982 0.04879 -0.26959 0.05399 -0.27699 C 0.0592 -0.29803 0.05035 -0.26543 0.06042 -0.28948 C 0.06406 -0.29826 0.06406 -0.30659 0.06823 -0.31491 C 0.06979 -0.32994 0.07222 -0.34381 0.06823 -0.3593 C 0.06754 -0.36231 0.06406 -0.36185 0.06198 -0.36347 C 0.05209 -0.3711 0.04306 -0.37896 0.03177 -0.38266 C 0.02413 -0.38936 0.02934 -0.38589 0.01754 -0.3889 C 0.01215 -0.39029 0.00156 -0.39306 0.00156 -0.39306 C -0.02135 -0.40601 -0.04687 -0.40555 -0.07135 -0.41017 C -0.11944 -0.41896 -0.16719 -0.42751 -0.2158 -0.43121 C -0.23837 -0.43699 -0.26111 -0.43815 -0.28403 -0.43977 C -0.29896 -0.443 -0.31319 -0.44462 -0.32847 -0.44601 C -0.35712 -0.44531 -0.38559 -0.44578 -0.41423 -0.44393 C -0.43403 -0.44277 -0.45295 -0.42936 -0.47135 -0.42266 C -0.48507 -0.41063 -0.49566 -0.39907 -0.50469 -0.38058 C -0.50816 -0.37364 -0.50764 -0.37526 -0.50955 -0.36786 C -0.51059 -0.3637 -0.51267 -0.35514 -0.51267 -0.35514 C -0.51163 -0.33826 -0.51267 -0.31699 -0.49844 -0.31075 C -0.49566 -0.30058 -0.48559 -0.29225 -0.47778 -0.28948 C -0.47257 -0.27977 -0.46979 -0.28393 -0.46337 -0.27699 C -0.45885 -0.27214 -0.46163 -0.2719 -0.45555 -0.26844 C -0.45243 -0.26659 -0.44601 -0.26427 -0.44601 -0.26427 C -0.43785 -0.25688 -0.4283 -0.25711 -0.41892 -0.25364 C -0.40937 -0.25017 -0.40017 -0.24555 -0.39045 -0.243 C -0.37535 -0.23907 -0.35972 -0.23907 -0.34444 -0.23676 C -0.3342 -0.23352 -0.32482 -0.2319 -0.31423 -0.23029 C -0.30694 -0.22705 -0.29948 -0.2252 -0.29201 -0.22196 C -0.28889 -0.22058 -0.28246 -0.2178 -0.28246 -0.2178 C -0.27639 -0.20925 -0.26805 -0.20693 -0.2618 -0.19861 C -0.25833 -0.18451 -0.25798 -0.17572 -0.2618 -0.16069 C -0.25816 -0.14612 -0.25243 -0.12925 -0.2651 -0.11838 C -0.26875 -0.10312 -0.26354 -0.12023 -0.27135 -0.10774 C -0.27291 -0.10543 -0.27326 -0.10196 -0.27448 -0.09942 C -0.27535 -0.0978 -0.27673 -0.09641 -0.27778 -0.09503 C -0.28073 -0.083 -0.27604 -0.0793 -0.26979 -0.0719 C -0.26302 -0.06404 -0.25729 -0.05479 -0.25069 -0.04647 C -0.24757 -0.04254 -0.23906 -0.04208 -0.23489 -0.04023 C -0.22882 -0.03167 -0.2309 -0.01803 -0.23489 -0.00832 C -0.23663 -0.00393 -0.23906 -3.00578E-6 -0.24114 0.00416 C -0.24219 0.00625 -0.24444 0.01064 -0.24444 0.01064 C -0.2434 0.02266 -0.24357 0.03908 -0.23646 0.04856 C -0.23073 0.05642 -0.2217 0.05457 -0.21423 0.05711 C -0.20017 0.0622 -0.18594 0.06659 -0.17135 0.0696 C -0.16128 0.07191 -0.1526 0.07376 -0.14288 0.07815 C -0.13871 0.08 -0.13003 0.08255 -0.13003 0.08255 C -0.11892 0.08995 -0.10712 0.09457 -0.0967 0.10359 C -0.08958 0.11815 -0.0941 0.11469 -0.08559 0.11815 C -0.07361 0.13457 -0.07986 0.12786 -0.06666 0.13942 C -0.06215 0.14336 -0.05764 0.15492 -0.05226 0.15862 C -0.04826 0.16116 -0.04392 0.16324 -0.03958 0.16463 C -0.03246 0.16763 -0.02465 0.16856 -0.01736 0.17133 C -0.01406 0.17249 -0.00781 0.17549 -0.00781 0.17549 C 0.00382 0.1748 0.01545 0.17526 0.02709 0.17341 C 0.03334 0.17249 0.03108 0.16763 0.03334 0.16278 C 0.03959 0.1489 0.03368 0.17041 0.03976 0.15214 C 0.04202 0.14521 0.04306 0.1385 0.04445 0.1311 C 0.04323 0.11191 0.04219 0.10127 0.03663 0.08463 C 0.03438 0.07792 0.02865 0.06567 0.02865 0.06567 C 0.02691 0.05596 0.02396 0.0474 0.02222 0.03815 C 0.02118 0.0326 0.0191 0.02127 0.0191 0.02127 C 0.01858 0.0148 0.02049 0.00717 0.01754 0.00208 C 0.01597 -0.00046 0.00347 -3.00578E-6 -4.72222E-6 -3.00578E-6 Z " pathEditMode="relative" ptsTypes="ffffffffffffffffffffffffffffffffffffffffffffffffffffffffffffffffffffffffffffffffff">
                                      <p:cBhvr>
                                        <p:cTn id="6" dur="3000" fill="hold"/>
                                        <p:tgtEl>
                                          <p:spTgt spid="3176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2867" name="Picture 10" descr="cultura dell'auto 9">
            <a:extLst>
              <a:ext uri="{FF2B5EF4-FFF2-40B4-BE49-F238E27FC236}">
                <a16:creationId xmlns:a16="http://schemas.microsoft.com/office/drawing/2014/main" id="{9585D554-E438-4F2D-AB91-3675A1CAFC9F}"/>
              </a:ext>
            </a:extLst>
          </p:cNvPr>
          <p:cNvPicPr>
            <a:picLocks noGrp="1" noChangeAspect="1" noChangeArrowheads="1"/>
          </p:cNvPicPr>
          <p:nvPr>
            <p:ph sz="quarter" idx="4294967295"/>
          </p:nvPr>
        </p:nvPicPr>
        <p:blipFill>
          <a:blip r:embed="rId4"/>
          <a:srcRect/>
          <a:stretch>
            <a:fillRect/>
          </a:stretch>
        </p:blipFill>
        <p:spPr>
          <a:xfrm>
            <a:off x="269875" y="188913"/>
            <a:ext cx="2305050" cy="1477962"/>
          </a:xfrm>
          <a:ln w="19050">
            <a:solidFill>
              <a:schemeClr val="tx1"/>
            </a:solidFill>
          </a:ln>
          <a:effectLst>
            <a:outerShdw blurRad="292100" dist="139700" dir="2700000" algn="tl" rotWithShape="0">
              <a:srgbClr val="333333">
                <a:alpha val="65000"/>
              </a:srgbClr>
            </a:outerShdw>
          </a:effectLst>
        </p:spPr>
      </p:pic>
      <p:pic>
        <p:nvPicPr>
          <p:cNvPr id="292868" name="Picture 13" descr="Cultura dell'auto 11">
            <a:extLst>
              <a:ext uri="{FF2B5EF4-FFF2-40B4-BE49-F238E27FC236}">
                <a16:creationId xmlns:a16="http://schemas.microsoft.com/office/drawing/2014/main" id="{5C49515F-D9D5-C61F-6422-065886D3BAF2}"/>
              </a:ext>
            </a:extLst>
          </p:cNvPr>
          <p:cNvPicPr>
            <a:picLocks noGrp="1" noChangeAspect="1" noChangeArrowheads="1"/>
          </p:cNvPicPr>
          <p:nvPr>
            <p:ph sz="quarter" idx="4294967295"/>
          </p:nvPr>
        </p:nvPicPr>
        <p:blipFill rotWithShape="1">
          <a:blip r:embed="rId5"/>
          <a:srcRect l="-1" r="-8"/>
          <a:stretch/>
        </p:blipFill>
        <p:spPr>
          <a:xfrm>
            <a:off x="2700338" y="193675"/>
            <a:ext cx="3311525" cy="2057400"/>
          </a:xfrm>
          <a:ln w="19050">
            <a:solidFill>
              <a:schemeClr val="tx1"/>
            </a:solidFill>
          </a:ln>
          <a:effectLst>
            <a:outerShdw blurRad="292100" dist="139700" dir="2700000" algn="tl" rotWithShape="0">
              <a:srgbClr val="333333">
                <a:alpha val="65000"/>
              </a:srgbClr>
            </a:outerShdw>
          </a:effectLst>
        </p:spPr>
      </p:pic>
      <p:pic>
        <p:nvPicPr>
          <p:cNvPr id="292869" name="Picture 18" descr="cultura dell'auto 21">
            <a:extLst>
              <a:ext uri="{FF2B5EF4-FFF2-40B4-BE49-F238E27FC236}">
                <a16:creationId xmlns:a16="http://schemas.microsoft.com/office/drawing/2014/main" id="{EA86A516-0787-968A-3A50-296F9EC3986C}"/>
              </a:ext>
            </a:extLst>
          </p:cNvPr>
          <p:cNvPicPr>
            <a:picLocks noChangeAspect="1" noChangeArrowheads="1"/>
          </p:cNvPicPr>
          <p:nvPr/>
        </p:nvPicPr>
        <p:blipFill>
          <a:blip r:embed="rId6"/>
          <a:srcRect/>
          <a:stretch>
            <a:fillRect/>
          </a:stretch>
        </p:blipFill>
        <p:spPr bwMode="auto">
          <a:xfrm>
            <a:off x="250825" y="5084763"/>
            <a:ext cx="2305050" cy="153193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92870" name="Picture 23" descr="Gara auto 1932">
            <a:extLst>
              <a:ext uri="{FF2B5EF4-FFF2-40B4-BE49-F238E27FC236}">
                <a16:creationId xmlns:a16="http://schemas.microsoft.com/office/drawing/2014/main" id="{7E154680-01E5-9176-118B-2625D2C4F116}"/>
              </a:ext>
            </a:extLst>
          </p:cNvPr>
          <p:cNvPicPr>
            <a:picLocks noChangeAspect="1" noChangeArrowheads="1"/>
          </p:cNvPicPr>
          <p:nvPr/>
        </p:nvPicPr>
        <p:blipFill>
          <a:blip r:embed="rId7"/>
          <a:srcRect/>
          <a:stretch>
            <a:fillRect/>
          </a:stretch>
        </p:blipFill>
        <p:spPr bwMode="auto">
          <a:xfrm>
            <a:off x="260350" y="3252788"/>
            <a:ext cx="2292350" cy="173513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92872" name="Picture 31" descr="La cultura dell'auto 10">
            <a:extLst>
              <a:ext uri="{FF2B5EF4-FFF2-40B4-BE49-F238E27FC236}">
                <a16:creationId xmlns:a16="http://schemas.microsoft.com/office/drawing/2014/main" id="{942A3602-B3DD-CE1B-06F1-85E4C0527E38}"/>
              </a:ext>
            </a:extLst>
          </p:cNvPr>
          <p:cNvPicPr>
            <a:picLocks noChangeAspect="1" noChangeArrowheads="1"/>
          </p:cNvPicPr>
          <p:nvPr/>
        </p:nvPicPr>
        <p:blipFill>
          <a:blip r:embed="rId8"/>
          <a:srcRect/>
          <a:stretch>
            <a:fillRect/>
          </a:stretch>
        </p:blipFill>
        <p:spPr bwMode="auto">
          <a:xfrm>
            <a:off x="2700338" y="2349500"/>
            <a:ext cx="2879725" cy="17272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92873" name="Picture 32" descr="La cultura dell'auto 11">
            <a:extLst>
              <a:ext uri="{FF2B5EF4-FFF2-40B4-BE49-F238E27FC236}">
                <a16:creationId xmlns:a16="http://schemas.microsoft.com/office/drawing/2014/main" id="{499E0F94-A346-02FA-DE88-185FDFF56F9C}"/>
              </a:ext>
            </a:extLst>
          </p:cNvPr>
          <p:cNvPicPr>
            <a:picLocks noChangeAspect="1" noChangeArrowheads="1"/>
          </p:cNvPicPr>
          <p:nvPr/>
        </p:nvPicPr>
        <p:blipFill>
          <a:blip r:embed="rId9"/>
          <a:srcRect r="1794"/>
          <a:stretch>
            <a:fillRect/>
          </a:stretch>
        </p:blipFill>
        <p:spPr bwMode="auto">
          <a:xfrm>
            <a:off x="5724525" y="2349500"/>
            <a:ext cx="3214688" cy="17287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92874" name="Picture 33" descr="la cultura dell'auto 8">
            <a:extLst>
              <a:ext uri="{FF2B5EF4-FFF2-40B4-BE49-F238E27FC236}">
                <a16:creationId xmlns:a16="http://schemas.microsoft.com/office/drawing/2014/main" id="{5B277D7B-BB51-6E73-1307-CE70636A175E}"/>
              </a:ext>
            </a:extLst>
          </p:cNvPr>
          <p:cNvPicPr>
            <a:picLocks noChangeAspect="1" noChangeArrowheads="1"/>
          </p:cNvPicPr>
          <p:nvPr/>
        </p:nvPicPr>
        <p:blipFill>
          <a:blip r:embed="rId10"/>
          <a:srcRect/>
          <a:stretch>
            <a:fillRect/>
          </a:stretch>
        </p:blipFill>
        <p:spPr bwMode="auto">
          <a:xfrm>
            <a:off x="5727700" y="4205288"/>
            <a:ext cx="3214688" cy="24114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92875" name="Picture 35" descr="La cultura dell'automobile 15">
            <a:extLst>
              <a:ext uri="{FF2B5EF4-FFF2-40B4-BE49-F238E27FC236}">
                <a16:creationId xmlns:a16="http://schemas.microsoft.com/office/drawing/2014/main" id="{0AA9F703-6F17-83F1-8840-A88C65E5F637}"/>
              </a:ext>
            </a:extLst>
          </p:cNvPr>
          <p:cNvPicPr>
            <a:picLocks noChangeAspect="1" noChangeArrowheads="1"/>
          </p:cNvPicPr>
          <p:nvPr/>
        </p:nvPicPr>
        <p:blipFill>
          <a:blip r:embed="rId11"/>
          <a:srcRect/>
          <a:stretch>
            <a:fillRect/>
          </a:stretch>
        </p:blipFill>
        <p:spPr bwMode="auto">
          <a:xfrm>
            <a:off x="269875" y="1793875"/>
            <a:ext cx="2286000" cy="13525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92876" name="Picture 36" descr="Cultura dell'automobile MOON CAR">
            <a:extLst>
              <a:ext uri="{FF2B5EF4-FFF2-40B4-BE49-F238E27FC236}">
                <a16:creationId xmlns:a16="http://schemas.microsoft.com/office/drawing/2014/main" id="{6EE10298-92D1-8B80-E950-A13F43D10AFF}"/>
              </a:ext>
            </a:extLst>
          </p:cNvPr>
          <p:cNvPicPr>
            <a:picLocks noChangeAspect="1" noChangeArrowheads="1"/>
          </p:cNvPicPr>
          <p:nvPr/>
        </p:nvPicPr>
        <p:blipFill>
          <a:blip r:embed="rId12"/>
          <a:srcRect/>
          <a:stretch>
            <a:fillRect/>
          </a:stretch>
        </p:blipFill>
        <p:spPr bwMode="auto">
          <a:xfrm>
            <a:off x="6084888" y="188913"/>
            <a:ext cx="2857500" cy="20621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92877" name="Picture 13" descr="C:\Users\Enrico\Desktop\Auto jpeg.jpg">
            <a:extLst>
              <a:ext uri="{FF2B5EF4-FFF2-40B4-BE49-F238E27FC236}">
                <a16:creationId xmlns:a16="http://schemas.microsoft.com/office/drawing/2014/main" id="{73E9E300-54E9-6F7B-BBE6-C4D97FFEDB18}"/>
              </a:ext>
            </a:extLst>
          </p:cNvPr>
          <p:cNvPicPr>
            <a:picLocks noChangeAspect="1" noChangeArrowheads="1"/>
          </p:cNvPicPr>
          <p:nvPr/>
        </p:nvPicPr>
        <p:blipFill>
          <a:blip r:embed="rId13"/>
          <a:srcRect/>
          <a:stretch>
            <a:fillRect/>
          </a:stretch>
        </p:blipFill>
        <p:spPr bwMode="auto">
          <a:xfrm>
            <a:off x="2700338" y="4708525"/>
            <a:ext cx="2879725" cy="19081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461836" name="Rectangle 26">
            <a:extLst>
              <a:ext uri="{FF2B5EF4-FFF2-40B4-BE49-F238E27FC236}">
                <a16:creationId xmlns:a16="http://schemas.microsoft.com/office/drawing/2014/main" id="{4499F588-F3A0-83F8-717E-EA97FDF7539B}"/>
              </a:ext>
            </a:extLst>
          </p:cNvPr>
          <p:cNvSpPr>
            <a:spLocks noChangeArrowheads="1"/>
          </p:cNvSpPr>
          <p:nvPr/>
        </p:nvSpPr>
        <p:spPr bwMode="auto">
          <a:xfrm>
            <a:off x="2574925" y="4030663"/>
            <a:ext cx="3152775"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800" b="1">
                <a:solidFill>
                  <a:srgbClr val="FFFFFF"/>
                </a:solidFill>
              </a:rPr>
              <a:t>La culture de l’automobile</a:t>
            </a:r>
            <a:r>
              <a:rPr lang="fr-CH" altLang="it-CH" sz="1800" b="1">
                <a:solidFill>
                  <a:srgbClr val="FFFF99"/>
                </a:solidFill>
              </a:rPr>
              <a:t>:</a:t>
            </a:r>
          </a:p>
          <a:p>
            <a:pPr algn="ctr" eaLnBrk="1" hangingPunct="1">
              <a:spcBef>
                <a:spcPct val="0"/>
              </a:spcBef>
              <a:buFontTx/>
              <a:buNone/>
            </a:pPr>
            <a:r>
              <a:rPr lang="fr-CH" altLang="it-CH" sz="2000" b="1"/>
              <a:t>La voiture est la reine</a:t>
            </a:r>
            <a:endParaRPr lang="it-IT" altLang="it-CH" sz="2000" b="1"/>
          </a:p>
        </p:txBody>
      </p:sp>
      <p:sp>
        <p:nvSpPr>
          <p:cNvPr id="461837" name="Slide Number Placeholder 3">
            <a:extLst>
              <a:ext uri="{FF2B5EF4-FFF2-40B4-BE49-F238E27FC236}">
                <a16:creationId xmlns:a16="http://schemas.microsoft.com/office/drawing/2014/main" id="{D0DFF864-39BC-6BFD-893A-E0277CA2AC08}"/>
              </a:ext>
            </a:extLst>
          </p:cNvPr>
          <p:cNvSpPr>
            <a:spLocks noGrp="1"/>
          </p:cNvSpPr>
          <p:nvPr>
            <p:ph type="sldNum" sz="quarter" idx="12"/>
          </p:nvPr>
        </p:nvSpPr>
        <p:spPr>
          <a:xfrm>
            <a:off x="8394700" y="241300"/>
            <a:ext cx="514350" cy="268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FA04C30-CC2E-42FC-A475-85CD77DE1BBA}" type="slidenum">
              <a:rPr lang="it-IT" altLang="en-US" sz="1400" smtClean="0">
                <a:solidFill>
                  <a:srgbClr val="FFFFFF"/>
                </a:solidFill>
              </a:rPr>
              <a:pPr>
                <a:spcBef>
                  <a:spcPct val="0"/>
                </a:spcBef>
                <a:buFontTx/>
                <a:buNone/>
              </a:pPr>
              <a:t>119</a:t>
            </a:fld>
            <a:endParaRPr lang="it-IT" altLang="en-US" sz="1400">
              <a:solidFill>
                <a:srgbClr val="FFFFFF"/>
              </a:solidFill>
            </a:endParaRPr>
          </a:p>
        </p:txBody>
      </p:sp>
      <p:sp>
        <p:nvSpPr>
          <p:cNvPr id="2" name="Rettangolo 1">
            <a:extLst>
              <a:ext uri="{FF2B5EF4-FFF2-40B4-BE49-F238E27FC236}">
                <a16:creationId xmlns:a16="http://schemas.microsoft.com/office/drawing/2014/main" id="{721A4D59-010D-1913-454E-626C9D4DBC7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7394" name="Picture 4" descr="fabbrica vecchia settore tessile 1">
            <a:extLst>
              <a:ext uri="{FF2B5EF4-FFF2-40B4-BE49-F238E27FC236}">
                <a16:creationId xmlns:a16="http://schemas.microsoft.com/office/drawing/2014/main" id="{0F525074-3193-823A-370F-FFA82F1FDCC9}"/>
              </a:ext>
            </a:extLst>
          </p:cNvPr>
          <p:cNvPicPr>
            <a:picLocks noGrp="1" noChangeAspect="1" noChangeArrowheads="1"/>
          </p:cNvPicPr>
          <p:nvPr>
            <p:ph/>
          </p:nvPr>
        </p:nvPicPr>
        <p:blipFill>
          <a:blip r:embed="rId4"/>
          <a:srcRect/>
          <a:stretch>
            <a:fillRect/>
          </a:stretch>
        </p:blipFill>
        <p:spPr>
          <a:xfrm>
            <a:off x="611188" y="620713"/>
            <a:ext cx="7921625" cy="5046662"/>
          </a:xfrm>
          <a:ln w="28575">
            <a:solidFill>
              <a:schemeClr val="tx1"/>
            </a:solidFill>
          </a:ln>
          <a:effectLst>
            <a:outerShdw blurRad="292100" dist="139700" dir="2700000" algn="tl" rotWithShape="0">
              <a:srgbClr val="333333">
                <a:alpha val="65000"/>
              </a:srgbClr>
            </a:outerShdw>
          </a:effectLst>
        </p:spPr>
      </p:pic>
      <p:sp>
        <p:nvSpPr>
          <p:cNvPr id="242691" name="Slide Number Placeholder 4">
            <a:extLst>
              <a:ext uri="{FF2B5EF4-FFF2-40B4-BE49-F238E27FC236}">
                <a16:creationId xmlns:a16="http://schemas.microsoft.com/office/drawing/2014/main" id="{0E852232-7BFB-9EED-007F-125990DB765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FC6F6D1-C373-4587-B4EB-5F683D1A4C55}" type="slidenum">
              <a:rPr lang="it-IT" altLang="en-US" sz="1400" smtClean="0">
                <a:solidFill>
                  <a:srgbClr val="FFFFFF"/>
                </a:solidFill>
              </a:rPr>
              <a:pPr>
                <a:spcBef>
                  <a:spcPct val="0"/>
                </a:spcBef>
                <a:buFontTx/>
                <a:buNone/>
              </a:pPr>
              <a:t>12</a:t>
            </a:fld>
            <a:endParaRPr lang="it-IT" altLang="en-US" sz="1400">
              <a:solidFill>
                <a:srgbClr val="FFFFFF"/>
              </a:solidFill>
            </a:endParaRPr>
          </a:p>
        </p:txBody>
      </p:sp>
      <p:sp>
        <p:nvSpPr>
          <p:cNvPr id="242692" name="Text Box 6">
            <a:extLst>
              <a:ext uri="{FF2B5EF4-FFF2-40B4-BE49-F238E27FC236}">
                <a16:creationId xmlns:a16="http://schemas.microsoft.com/office/drawing/2014/main" id="{EBC6807D-6530-7E7B-54BB-547C821F8701}"/>
              </a:ext>
            </a:extLst>
          </p:cNvPr>
          <p:cNvSpPr txBox="1">
            <a:spLocks noChangeArrowheads="1"/>
          </p:cNvSpPr>
          <p:nvPr/>
        </p:nvSpPr>
        <p:spPr bwMode="auto">
          <a:xfrm>
            <a:off x="1830388" y="5908675"/>
            <a:ext cx="61928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Fabrique de chemises à Stabio, Suisse, </a:t>
            </a:r>
            <a:r>
              <a:rPr lang="fr-CH" altLang="it-CH" sz="1800" b="1"/>
              <a:t>début 1900</a:t>
            </a:r>
            <a:endParaRPr lang="it-IT" altLang="it-CH" sz="1800" b="1"/>
          </a:p>
        </p:txBody>
      </p:sp>
      <p:sp>
        <p:nvSpPr>
          <p:cNvPr id="242693" name="Rettangolo 1">
            <a:extLst>
              <a:ext uri="{FF2B5EF4-FFF2-40B4-BE49-F238E27FC236}">
                <a16:creationId xmlns:a16="http://schemas.microsoft.com/office/drawing/2014/main" id="{048CD4F9-B092-E61C-50A1-E208A5BE72A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000" u="sng"/>
          </a:p>
        </p:txBody>
      </p:sp>
    </p:spTree>
  </p:cSld>
  <p:clrMapOvr>
    <a:overrideClrMapping bg1="dk2" tx1="lt1" bg2="dk1" tx2="lt2" accent1="accent1" accent2="accent2" accent3="accent3" accent4="accent4" accent5="accent5" accent6="accent6" hlink="hlink" folHlink="folHlink"/>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9" name="Rectangle 26">
            <a:extLst>
              <a:ext uri="{FF2B5EF4-FFF2-40B4-BE49-F238E27FC236}">
                <a16:creationId xmlns:a16="http://schemas.microsoft.com/office/drawing/2014/main" id="{FE9FD9D6-6A0D-FA6B-4C9F-82AEDEFBE066}"/>
              </a:ext>
            </a:extLst>
          </p:cNvPr>
          <p:cNvSpPr>
            <a:spLocks noGrp="1" noChangeArrowheads="1"/>
          </p:cNvSpPr>
          <p:nvPr>
            <p:ph type="title" sz="quarter"/>
          </p:nvPr>
        </p:nvSpPr>
        <p:spPr>
          <a:xfrm>
            <a:off x="1763713" y="6021388"/>
            <a:ext cx="5472112" cy="692150"/>
          </a:xfrm>
        </p:spPr>
        <p:txBody>
          <a:bodyPr>
            <a:normAutofit fontScale="90000"/>
          </a:bodyPr>
          <a:lstStyle/>
          <a:p>
            <a:pPr defTabSz="895350" eaLnBrk="1" hangingPunct="1">
              <a:tabLst>
                <a:tab pos="0" algn="l"/>
              </a:tabLst>
              <a:defRPr/>
            </a:pPr>
            <a:r>
              <a:rPr lang="fr-CH" sz="2400" b="1" u="sng" dirty="0">
                <a:solidFill>
                  <a:schemeClr val="tx1"/>
                </a:solidFill>
              </a:rPr>
              <a:t>La culture de l’automobile</a:t>
            </a:r>
            <a:r>
              <a:rPr lang="fr-CH" sz="2400" dirty="0"/>
              <a:t>                                           </a:t>
            </a:r>
            <a:r>
              <a:rPr lang="fr-CH" sz="2400" dirty="0">
                <a:solidFill>
                  <a:schemeClr val="tx1"/>
                </a:solidFill>
              </a:rPr>
              <a:t>en voiture…du berceau au tombeau.</a:t>
            </a:r>
            <a:endParaRPr lang="it-IT" sz="2400" dirty="0">
              <a:solidFill>
                <a:schemeClr val="tx1"/>
              </a:solidFill>
            </a:endParaRPr>
          </a:p>
        </p:txBody>
      </p:sp>
      <p:pic>
        <p:nvPicPr>
          <p:cNvPr id="19" name="Picture 7" descr="Auto giocattolo">
            <a:extLst>
              <a:ext uri="{FF2B5EF4-FFF2-40B4-BE49-F238E27FC236}">
                <a16:creationId xmlns:a16="http://schemas.microsoft.com/office/drawing/2014/main" id="{6B149780-F12F-6AE2-2085-2811E174995A}"/>
              </a:ext>
            </a:extLst>
          </p:cNvPr>
          <p:cNvPicPr>
            <a:picLocks noGrp="1" noChangeAspect="1" noChangeArrowheads="1"/>
          </p:cNvPicPr>
          <p:nvPr>
            <p:ph sz="quarter" idx="1"/>
          </p:nvPr>
        </p:nvPicPr>
        <p:blipFill>
          <a:blip r:embed="rId4"/>
          <a:srcRect r="2153"/>
          <a:stretch>
            <a:fillRect/>
          </a:stretch>
        </p:blipFill>
        <p:spPr>
          <a:xfrm>
            <a:off x="184150" y="333375"/>
            <a:ext cx="2251075" cy="1782763"/>
          </a:xfrm>
          <a:ln w="19050">
            <a:solidFill>
              <a:schemeClr val="tx1"/>
            </a:solidFill>
          </a:ln>
          <a:effectLst>
            <a:outerShdw blurRad="292100" dist="139700" dir="2700000" algn="tl" rotWithShape="0">
              <a:srgbClr val="333333">
                <a:alpha val="65000"/>
              </a:srgbClr>
            </a:outerShdw>
          </a:effectLst>
        </p:spPr>
      </p:pic>
      <p:pic>
        <p:nvPicPr>
          <p:cNvPr id="20" name="Picture 32" descr="Cultura dell'auto 16">
            <a:extLst>
              <a:ext uri="{FF2B5EF4-FFF2-40B4-BE49-F238E27FC236}">
                <a16:creationId xmlns:a16="http://schemas.microsoft.com/office/drawing/2014/main" id="{3101ABB9-ED92-31AC-4D0D-64E6D6CAAD85}"/>
              </a:ext>
            </a:extLst>
          </p:cNvPr>
          <p:cNvPicPr>
            <a:picLocks noGrp="1" noChangeAspect="1" noChangeArrowheads="1"/>
          </p:cNvPicPr>
          <p:nvPr>
            <p:ph sz="quarter" idx="2"/>
          </p:nvPr>
        </p:nvPicPr>
        <p:blipFill>
          <a:blip r:embed="rId5"/>
          <a:stretch>
            <a:fillRect/>
          </a:stretch>
        </p:blipFill>
        <p:spPr>
          <a:xfrm>
            <a:off x="6888163" y="2708275"/>
            <a:ext cx="1966912" cy="1185863"/>
          </a:xfrm>
          <a:ln w="19050">
            <a:solidFill>
              <a:schemeClr val="tx1"/>
            </a:solidFill>
          </a:ln>
          <a:effectLst>
            <a:outerShdw blurRad="292100" dist="139700" dir="2700000" algn="tl" rotWithShape="0">
              <a:srgbClr val="333333">
                <a:alpha val="65000"/>
              </a:srgbClr>
            </a:outerShdw>
          </a:effectLst>
        </p:spPr>
      </p:pic>
      <p:pic>
        <p:nvPicPr>
          <p:cNvPr id="21" name="Picture 40" descr="cultura dell'auto go kart 2">
            <a:extLst>
              <a:ext uri="{FF2B5EF4-FFF2-40B4-BE49-F238E27FC236}">
                <a16:creationId xmlns:a16="http://schemas.microsoft.com/office/drawing/2014/main" id="{5B89EC10-A8C4-0799-1FC5-0FBB41B1E546}"/>
              </a:ext>
            </a:extLst>
          </p:cNvPr>
          <p:cNvPicPr>
            <a:picLocks noGrp="1" noChangeAspect="1" noChangeArrowheads="1"/>
          </p:cNvPicPr>
          <p:nvPr>
            <p:ph sz="quarter" idx="3"/>
          </p:nvPr>
        </p:nvPicPr>
        <p:blipFill>
          <a:blip r:embed="rId6"/>
          <a:srcRect l="2480"/>
          <a:stretch>
            <a:fillRect/>
          </a:stretch>
        </p:blipFill>
        <p:spPr>
          <a:xfrm>
            <a:off x="2566988" y="333375"/>
            <a:ext cx="2076450" cy="1800225"/>
          </a:xfrm>
          <a:ln w="19050">
            <a:solidFill>
              <a:schemeClr val="tx1"/>
            </a:solidFill>
          </a:ln>
          <a:effectLst>
            <a:outerShdw blurRad="292100" dist="139700" dir="2700000" algn="tl" rotWithShape="0">
              <a:srgbClr val="333333">
                <a:alpha val="65000"/>
              </a:srgbClr>
            </a:outerShdw>
          </a:effectLst>
        </p:spPr>
      </p:pic>
      <p:pic>
        <p:nvPicPr>
          <p:cNvPr id="22" name="Picture 42" descr="cultura dell'auto dragster 2">
            <a:extLst>
              <a:ext uri="{FF2B5EF4-FFF2-40B4-BE49-F238E27FC236}">
                <a16:creationId xmlns:a16="http://schemas.microsoft.com/office/drawing/2014/main" id="{47326780-9167-003F-7433-B58A5E2F3BA6}"/>
              </a:ext>
            </a:extLst>
          </p:cNvPr>
          <p:cNvPicPr>
            <a:picLocks noGrp="1" noChangeAspect="1" noChangeArrowheads="1"/>
          </p:cNvPicPr>
          <p:nvPr>
            <p:ph sz="quarter" idx="4"/>
          </p:nvPr>
        </p:nvPicPr>
        <p:blipFill>
          <a:blip r:embed="rId7"/>
          <a:srcRect/>
          <a:stretch>
            <a:fillRect/>
          </a:stretch>
        </p:blipFill>
        <p:spPr>
          <a:xfrm>
            <a:off x="2555875" y="2276475"/>
            <a:ext cx="2087563" cy="1617663"/>
          </a:xfrm>
          <a:ln w="19050">
            <a:solidFill>
              <a:schemeClr val="tx1"/>
            </a:solidFill>
          </a:ln>
          <a:effectLst>
            <a:outerShdw blurRad="292100" dist="139700" dir="2700000" algn="tl" rotWithShape="0">
              <a:srgbClr val="333333">
                <a:alpha val="65000"/>
              </a:srgbClr>
            </a:outerShdw>
          </a:effectLst>
        </p:spPr>
      </p:pic>
      <p:sp>
        <p:nvSpPr>
          <p:cNvPr id="463879" name="Slide Number Placeholder 8">
            <a:extLst>
              <a:ext uri="{FF2B5EF4-FFF2-40B4-BE49-F238E27FC236}">
                <a16:creationId xmlns:a16="http://schemas.microsoft.com/office/drawing/2014/main" id="{48080949-8A9D-CCB4-8391-D80F4056C74E}"/>
              </a:ext>
            </a:extLst>
          </p:cNvPr>
          <p:cNvSpPr>
            <a:spLocks noGrp="1"/>
          </p:cNvSpPr>
          <p:nvPr>
            <p:ph type="sldNum" sz="quarter" idx="12"/>
          </p:nvPr>
        </p:nvSpPr>
        <p:spPr>
          <a:xfrm>
            <a:off x="8269288" y="6165850"/>
            <a:ext cx="585787" cy="412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67107AC-CEA5-4134-8BEC-9042C4A36361}" type="slidenum">
              <a:rPr lang="it-IT" altLang="en-US" sz="1400" smtClean="0">
                <a:solidFill>
                  <a:srgbClr val="FFFFFF"/>
                </a:solidFill>
              </a:rPr>
              <a:pPr>
                <a:spcBef>
                  <a:spcPct val="0"/>
                </a:spcBef>
                <a:buFontTx/>
                <a:buNone/>
              </a:pPr>
              <a:t>120</a:t>
            </a:fld>
            <a:endParaRPr lang="it-IT" altLang="en-US" sz="1400">
              <a:solidFill>
                <a:srgbClr val="FFFFFF"/>
              </a:solidFill>
            </a:endParaRPr>
          </a:p>
        </p:txBody>
      </p:sp>
      <p:pic>
        <p:nvPicPr>
          <p:cNvPr id="23" name="Picture 13" descr="Cultura dell'auto 18">
            <a:extLst>
              <a:ext uri="{FF2B5EF4-FFF2-40B4-BE49-F238E27FC236}">
                <a16:creationId xmlns:a16="http://schemas.microsoft.com/office/drawing/2014/main" id="{0D73DA31-57A1-A344-8C08-0A5E8EDD40FF}"/>
              </a:ext>
            </a:extLst>
          </p:cNvPr>
          <p:cNvPicPr>
            <a:picLocks noChangeAspect="1" noChangeArrowheads="1"/>
          </p:cNvPicPr>
          <p:nvPr/>
        </p:nvPicPr>
        <p:blipFill>
          <a:blip r:embed="rId8"/>
          <a:srcRect/>
          <a:stretch>
            <a:fillRect/>
          </a:stretch>
        </p:blipFill>
        <p:spPr bwMode="auto">
          <a:xfrm>
            <a:off x="6948488" y="333375"/>
            <a:ext cx="1906587" cy="2303463"/>
          </a:xfrm>
          <a:prstGeom prst="rect">
            <a:avLst/>
          </a:prstGeom>
          <a:noFill/>
          <a:ln w="19050">
            <a:solidFill>
              <a:schemeClr val="tx1"/>
            </a:solidFill>
          </a:ln>
          <a:effectLst>
            <a:outerShdw blurRad="292100" dist="139700" dir="2700000" algn="tl" rotWithShape="0">
              <a:srgbClr val="333333">
                <a:alpha val="65000"/>
              </a:srgbClr>
            </a:outerShdw>
          </a:effectLst>
        </p:spPr>
      </p:pic>
      <p:pic>
        <p:nvPicPr>
          <p:cNvPr id="24" name="Picture 16" descr="la cultura dell'automobile 14">
            <a:extLst>
              <a:ext uri="{FF2B5EF4-FFF2-40B4-BE49-F238E27FC236}">
                <a16:creationId xmlns:a16="http://schemas.microsoft.com/office/drawing/2014/main" id="{A4C67F65-0EFF-BF5D-1519-1DDAA092D37F}"/>
              </a:ext>
            </a:extLst>
          </p:cNvPr>
          <p:cNvPicPr>
            <a:picLocks noChangeAspect="1" noChangeArrowheads="1"/>
          </p:cNvPicPr>
          <p:nvPr/>
        </p:nvPicPr>
        <p:blipFill>
          <a:blip r:embed="rId9"/>
          <a:srcRect/>
          <a:stretch>
            <a:fillRect/>
          </a:stretch>
        </p:blipFill>
        <p:spPr bwMode="auto">
          <a:xfrm>
            <a:off x="5867400" y="4029075"/>
            <a:ext cx="3001963" cy="1920875"/>
          </a:xfrm>
          <a:prstGeom prst="rect">
            <a:avLst/>
          </a:prstGeom>
          <a:noFill/>
          <a:ln w="19050">
            <a:solidFill>
              <a:schemeClr val="tx1"/>
            </a:solidFill>
          </a:ln>
          <a:effectLst>
            <a:outerShdw blurRad="292100" dist="139700" dir="2700000" algn="tl" rotWithShape="0">
              <a:srgbClr val="333333">
                <a:alpha val="65000"/>
              </a:srgbClr>
            </a:outerShdw>
          </a:effectLst>
        </p:spPr>
      </p:pic>
      <p:pic>
        <p:nvPicPr>
          <p:cNvPr id="25" name="Picture 20" descr="auto dragster">
            <a:extLst>
              <a:ext uri="{FF2B5EF4-FFF2-40B4-BE49-F238E27FC236}">
                <a16:creationId xmlns:a16="http://schemas.microsoft.com/office/drawing/2014/main" id="{A8B90BCC-E75C-3BC1-899C-0A5E761E39CB}"/>
              </a:ext>
            </a:extLst>
          </p:cNvPr>
          <p:cNvPicPr>
            <a:picLocks noChangeAspect="1" noChangeArrowheads="1"/>
          </p:cNvPicPr>
          <p:nvPr/>
        </p:nvPicPr>
        <p:blipFill>
          <a:blip r:embed="rId10"/>
          <a:srcRect/>
          <a:stretch>
            <a:fillRect/>
          </a:stretch>
        </p:blipFill>
        <p:spPr bwMode="auto">
          <a:xfrm>
            <a:off x="179388" y="2276475"/>
            <a:ext cx="2255837" cy="16176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6" name="Picture 22" descr="cultura dell'auto 6">
            <a:extLst>
              <a:ext uri="{FF2B5EF4-FFF2-40B4-BE49-F238E27FC236}">
                <a16:creationId xmlns:a16="http://schemas.microsoft.com/office/drawing/2014/main" id="{0FAD134E-E2AF-3F12-FF46-66B8BC4F125C}"/>
              </a:ext>
            </a:extLst>
          </p:cNvPr>
          <p:cNvPicPr>
            <a:picLocks noChangeAspect="1" noChangeArrowheads="1"/>
          </p:cNvPicPr>
          <p:nvPr/>
        </p:nvPicPr>
        <p:blipFill>
          <a:blip r:embed="rId11"/>
          <a:srcRect/>
          <a:stretch>
            <a:fillRect/>
          </a:stretch>
        </p:blipFill>
        <p:spPr bwMode="auto">
          <a:xfrm>
            <a:off x="2925763" y="4029075"/>
            <a:ext cx="2736850" cy="19145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7" name="Picture 23" descr="cultura dell'auto 19">
            <a:extLst>
              <a:ext uri="{FF2B5EF4-FFF2-40B4-BE49-F238E27FC236}">
                <a16:creationId xmlns:a16="http://schemas.microsoft.com/office/drawing/2014/main" id="{A060FCA9-B867-0225-DA5E-83D2B3C5516F}"/>
              </a:ext>
            </a:extLst>
          </p:cNvPr>
          <p:cNvPicPr>
            <a:picLocks noChangeAspect="1" noChangeArrowheads="1"/>
          </p:cNvPicPr>
          <p:nvPr/>
        </p:nvPicPr>
        <p:blipFill>
          <a:blip r:embed="rId12"/>
          <a:srcRect/>
          <a:stretch>
            <a:fillRect/>
          </a:stretch>
        </p:blipFill>
        <p:spPr bwMode="auto">
          <a:xfrm>
            <a:off x="4738688" y="333375"/>
            <a:ext cx="2095500" cy="23034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8" name="Picture 24" descr="cultura dell'auto 10">
            <a:extLst>
              <a:ext uri="{FF2B5EF4-FFF2-40B4-BE49-F238E27FC236}">
                <a16:creationId xmlns:a16="http://schemas.microsoft.com/office/drawing/2014/main" id="{6EE9A32B-F702-6BD9-7F46-409EF916A54B}"/>
              </a:ext>
            </a:extLst>
          </p:cNvPr>
          <p:cNvPicPr>
            <a:picLocks noChangeAspect="1" noChangeArrowheads="1"/>
          </p:cNvPicPr>
          <p:nvPr/>
        </p:nvPicPr>
        <p:blipFill>
          <a:blip r:embed="rId13"/>
          <a:srcRect/>
          <a:stretch>
            <a:fillRect/>
          </a:stretch>
        </p:blipFill>
        <p:spPr bwMode="auto">
          <a:xfrm>
            <a:off x="4754563" y="2708275"/>
            <a:ext cx="1993900" cy="11858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9" name="Picture 25" descr="la cultura dell'auto 9">
            <a:extLst>
              <a:ext uri="{FF2B5EF4-FFF2-40B4-BE49-F238E27FC236}">
                <a16:creationId xmlns:a16="http://schemas.microsoft.com/office/drawing/2014/main" id="{F9536819-683B-D8DC-FAAA-EA696C80A7E5}"/>
              </a:ext>
            </a:extLst>
          </p:cNvPr>
          <p:cNvPicPr>
            <a:picLocks noChangeAspect="1" noChangeArrowheads="1"/>
          </p:cNvPicPr>
          <p:nvPr/>
        </p:nvPicPr>
        <p:blipFill>
          <a:blip r:embed="rId14"/>
          <a:srcRect/>
          <a:stretch>
            <a:fillRect/>
          </a:stretch>
        </p:blipFill>
        <p:spPr bwMode="auto">
          <a:xfrm>
            <a:off x="179388" y="4029075"/>
            <a:ext cx="2541587" cy="19145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3FCBC62A-4BEF-862C-A46D-5C1AEE247D8D}"/>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5922" name="Text Box 12">
            <a:extLst>
              <a:ext uri="{FF2B5EF4-FFF2-40B4-BE49-F238E27FC236}">
                <a16:creationId xmlns:a16="http://schemas.microsoft.com/office/drawing/2014/main" id="{B808A4B3-B6BE-183D-24FB-FF5CE4B77D3F}"/>
              </a:ext>
            </a:extLst>
          </p:cNvPr>
          <p:cNvSpPr txBox="1">
            <a:spLocks noChangeArrowheads="1"/>
          </p:cNvSpPr>
          <p:nvPr/>
        </p:nvSpPr>
        <p:spPr bwMode="auto">
          <a:xfrm>
            <a:off x="4365625" y="4603750"/>
            <a:ext cx="12255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t>LA CUL-</a:t>
            </a:r>
          </a:p>
          <a:p>
            <a:pPr eaLnBrk="1" hangingPunct="1">
              <a:spcBef>
                <a:spcPct val="50000"/>
              </a:spcBef>
              <a:buFontTx/>
              <a:buNone/>
            </a:pPr>
            <a:r>
              <a:rPr lang="fr-CH" altLang="it-CH" sz="1600" b="1"/>
              <a:t>TURE </a:t>
            </a:r>
          </a:p>
          <a:p>
            <a:pPr eaLnBrk="1" hangingPunct="1">
              <a:spcBef>
                <a:spcPct val="50000"/>
              </a:spcBef>
              <a:buFontTx/>
              <a:buNone/>
            </a:pPr>
            <a:r>
              <a:rPr lang="fr-CH" altLang="it-CH" sz="1600" b="1"/>
              <a:t>DE   L’</a:t>
            </a:r>
          </a:p>
          <a:p>
            <a:pPr eaLnBrk="1" hangingPunct="1">
              <a:spcBef>
                <a:spcPct val="50000"/>
              </a:spcBef>
              <a:buFontTx/>
              <a:buNone/>
            </a:pPr>
            <a:r>
              <a:rPr lang="fr-CH" altLang="it-CH" sz="1600" b="1"/>
              <a:t>AUTO-</a:t>
            </a:r>
          </a:p>
          <a:p>
            <a:pPr eaLnBrk="1" hangingPunct="1">
              <a:spcBef>
                <a:spcPct val="50000"/>
              </a:spcBef>
              <a:buFontTx/>
              <a:buNone/>
            </a:pPr>
            <a:r>
              <a:rPr lang="fr-CH" altLang="it-CH" sz="1600" b="1"/>
              <a:t>MOBILE</a:t>
            </a:r>
            <a:endParaRPr lang="it-IT" altLang="it-CH" sz="1600" b="1"/>
          </a:p>
        </p:txBody>
      </p:sp>
      <p:pic>
        <p:nvPicPr>
          <p:cNvPr id="12" name="Picture 4" descr="AUTO 007">
            <a:extLst>
              <a:ext uri="{FF2B5EF4-FFF2-40B4-BE49-F238E27FC236}">
                <a16:creationId xmlns:a16="http://schemas.microsoft.com/office/drawing/2014/main" id="{80A3BB5D-354A-59FC-237E-D689465FDD2A}"/>
              </a:ext>
            </a:extLst>
          </p:cNvPr>
          <p:cNvPicPr>
            <a:picLocks noChangeAspect="1" noChangeArrowheads="1"/>
          </p:cNvPicPr>
          <p:nvPr/>
        </p:nvPicPr>
        <p:blipFill>
          <a:blip r:embed="rId4"/>
          <a:srcRect/>
          <a:stretch>
            <a:fillRect/>
          </a:stretch>
        </p:blipFill>
        <p:spPr bwMode="auto">
          <a:xfrm>
            <a:off x="239713" y="277813"/>
            <a:ext cx="2857500" cy="19272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 name="Picture 7" descr="AUTO CARROZZELLA">
            <a:extLst>
              <a:ext uri="{FF2B5EF4-FFF2-40B4-BE49-F238E27FC236}">
                <a16:creationId xmlns:a16="http://schemas.microsoft.com/office/drawing/2014/main" id="{AA23F57F-A523-23C6-28B4-8B0CBC04FDBD}"/>
              </a:ext>
            </a:extLst>
          </p:cNvPr>
          <p:cNvPicPr>
            <a:picLocks noChangeAspect="1" noChangeArrowheads="1"/>
          </p:cNvPicPr>
          <p:nvPr/>
        </p:nvPicPr>
        <p:blipFill>
          <a:blip r:embed="rId5"/>
          <a:srcRect/>
          <a:stretch>
            <a:fillRect/>
          </a:stretch>
        </p:blipFill>
        <p:spPr bwMode="auto">
          <a:xfrm>
            <a:off x="2411413" y="4508500"/>
            <a:ext cx="1873250" cy="1971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4" name="Picture 11" descr="AUTO CIMITERO">
            <a:extLst>
              <a:ext uri="{FF2B5EF4-FFF2-40B4-BE49-F238E27FC236}">
                <a16:creationId xmlns:a16="http://schemas.microsoft.com/office/drawing/2014/main" id="{B4B0D7C5-8FC1-1F74-4CC8-45F21840CC71}"/>
              </a:ext>
            </a:extLst>
          </p:cNvPr>
          <p:cNvPicPr>
            <a:picLocks noChangeAspect="1" noChangeArrowheads="1"/>
          </p:cNvPicPr>
          <p:nvPr/>
        </p:nvPicPr>
        <p:blipFill>
          <a:blip r:embed="rId6"/>
          <a:srcRect/>
          <a:stretch>
            <a:fillRect/>
          </a:stretch>
        </p:blipFill>
        <p:spPr bwMode="auto">
          <a:xfrm>
            <a:off x="5651500" y="4508500"/>
            <a:ext cx="3276600" cy="1971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 name="Picture 14" descr="Pila di auto">
            <a:extLst>
              <a:ext uri="{FF2B5EF4-FFF2-40B4-BE49-F238E27FC236}">
                <a16:creationId xmlns:a16="http://schemas.microsoft.com/office/drawing/2014/main" id="{D6440692-D8D3-108B-19E6-4CBA1B8D2300}"/>
              </a:ext>
            </a:extLst>
          </p:cNvPr>
          <p:cNvPicPr>
            <a:picLocks noChangeAspect="1" noChangeArrowheads="1"/>
          </p:cNvPicPr>
          <p:nvPr/>
        </p:nvPicPr>
        <p:blipFill>
          <a:blip r:embed="rId7"/>
          <a:srcRect/>
          <a:stretch>
            <a:fillRect/>
          </a:stretch>
        </p:blipFill>
        <p:spPr bwMode="auto">
          <a:xfrm>
            <a:off x="239713" y="2370138"/>
            <a:ext cx="2011362" cy="41100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 name="Picture 15" descr="AUTO SCARPE">
            <a:extLst>
              <a:ext uri="{FF2B5EF4-FFF2-40B4-BE49-F238E27FC236}">
                <a16:creationId xmlns:a16="http://schemas.microsoft.com/office/drawing/2014/main" id="{032B2560-D81C-2B07-2466-CB67391E8B70}"/>
              </a:ext>
            </a:extLst>
          </p:cNvPr>
          <p:cNvPicPr>
            <a:picLocks noChangeAspect="1" noChangeArrowheads="1"/>
          </p:cNvPicPr>
          <p:nvPr/>
        </p:nvPicPr>
        <p:blipFill>
          <a:blip r:embed="rId8"/>
          <a:srcRect/>
          <a:stretch>
            <a:fillRect/>
          </a:stretch>
        </p:blipFill>
        <p:spPr bwMode="auto">
          <a:xfrm>
            <a:off x="3251200" y="277813"/>
            <a:ext cx="2855913" cy="19272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7" name="Picture 16" descr="AUTO SCARPA">
            <a:extLst>
              <a:ext uri="{FF2B5EF4-FFF2-40B4-BE49-F238E27FC236}">
                <a16:creationId xmlns:a16="http://schemas.microsoft.com/office/drawing/2014/main" id="{06E5757E-FCE6-5BB4-0195-862E88B50920}"/>
              </a:ext>
            </a:extLst>
          </p:cNvPr>
          <p:cNvPicPr>
            <a:picLocks noChangeAspect="1" noChangeArrowheads="1"/>
          </p:cNvPicPr>
          <p:nvPr/>
        </p:nvPicPr>
        <p:blipFill>
          <a:blip r:embed="rId9"/>
          <a:srcRect/>
          <a:stretch>
            <a:fillRect/>
          </a:stretch>
        </p:blipFill>
        <p:spPr bwMode="auto">
          <a:xfrm>
            <a:off x="6278563" y="277813"/>
            <a:ext cx="2649537" cy="19272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 name="Picture 17" descr="AUTO A ASINO">
            <a:extLst>
              <a:ext uri="{FF2B5EF4-FFF2-40B4-BE49-F238E27FC236}">
                <a16:creationId xmlns:a16="http://schemas.microsoft.com/office/drawing/2014/main" id="{E5C679EF-0D07-C8A1-E512-55F1354B81FF}"/>
              </a:ext>
            </a:extLst>
          </p:cNvPr>
          <p:cNvPicPr>
            <a:picLocks noChangeAspect="1" noChangeArrowheads="1"/>
          </p:cNvPicPr>
          <p:nvPr/>
        </p:nvPicPr>
        <p:blipFill>
          <a:blip r:embed="rId10"/>
          <a:srcRect/>
          <a:stretch>
            <a:fillRect/>
          </a:stretch>
        </p:blipFill>
        <p:spPr bwMode="auto">
          <a:xfrm>
            <a:off x="5651500" y="2366963"/>
            <a:ext cx="3271838" cy="1993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 name="Picture 18" descr="AUTO Acqua-planing">
            <a:extLst>
              <a:ext uri="{FF2B5EF4-FFF2-40B4-BE49-F238E27FC236}">
                <a16:creationId xmlns:a16="http://schemas.microsoft.com/office/drawing/2014/main" id="{5EC332C7-4476-ADBA-B939-368AB6DCD3F1}"/>
              </a:ext>
            </a:extLst>
          </p:cNvPr>
          <p:cNvPicPr>
            <a:picLocks noChangeAspect="1" noChangeArrowheads="1"/>
          </p:cNvPicPr>
          <p:nvPr/>
        </p:nvPicPr>
        <p:blipFill>
          <a:blip r:embed="rId11"/>
          <a:srcRect/>
          <a:stretch>
            <a:fillRect/>
          </a:stretch>
        </p:blipFill>
        <p:spPr bwMode="auto">
          <a:xfrm>
            <a:off x="2411413" y="2366963"/>
            <a:ext cx="3097212" cy="19875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65931" name="Slide Number Placeholder 3">
            <a:extLst>
              <a:ext uri="{FF2B5EF4-FFF2-40B4-BE49-F238E27FC236}">
                <a16:creationId xmlns:a16="http://schemas.microsoft.com/office/drawing/2014/main" id="{304CD023-4369-F398-5204-F1A0BEF83C79}"/>
              </a:ext>
            </a:extLst>
          </p:cNvPr>
          <p:cNvSpPr>
            <a:spLocks noGrp="1"/>
          </p:cNvSpPr>
          <p:nvPr>
            <p:ph type="sldNum" sz="quarter" idx="12"/>
          </p:nvPr>
        </p:nvSpPr>
        <p:spPr>
          <a:xfrm>
            <a:off x="5940425" y="4603750"/>
            <a:ext cx="1066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AE8C53A-842B-4BD3-B578-3CA07BC9F7ED}" type="slidenum">
              <a:rPr lang="it-IT" altLang="en-US" sz="1400" smtClean="0">
                <a:solidFill>
                  <a:srgbClr val="000000"/>
                </a:solidFill>
              </a:rPr>
              <a:pPr>
                <a:spcBef>
                  <a:spcPct val="0"/>
                </a:spcBef>
                <a:buFontTx/>
                <a:buNone/>
              </a:pPr>
              <a:t>121</a:t>
            </a:fld>
            <a:endParaRPr lang="it-IT" altLang="en-US" sz="1400">
              <a:solidFill>
                <a:srgbClr val="000000"/>
              </a:solidFill>
            </a:endParaRPr>
          </a:p>
        </p:txBody>
      </p:sp>
      <p:sp>
        <p:nvSpPr>
          <p:cNvPr id="2" name="Rettangolo 1">
            <a:extLst>
              <a:ext uri="{FF2B5EF4-FFF2-40B4-BE49-F238E27FC236}">
                <a16:creationId xmlns:a16="http://schemas.microsoft.com/office/drawing/2014/main" id="{B3C70A94-0975-DEA9-8E6A-09019057FE12}"/>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7970" name="Slide Number Placeholder 1">
            <a:extLst>
              <a:ext uri="{FF2B5EF4-FFF2-40B4-BE49-F238E27FC236}">
                <a16:creationId xmlns:a16="http://schemas.microsoft.com/office/drawing/2014/main" id="{D430E952-9503-52F0-3614-58542EBB991A}"/>
              </a:ext>
            </a:extLst>
          </p:cNvPr>
          <p:cNvSpPr>
            <a:spLocks noGrp="1"/>
          </p:cNvSpPr>
          <p:nvPr>
            <p:ph type="sldNum" sz="quarter" idx="12"/>
          </p:nvPr>
        </p:nvSpPr>
        <p:spPr>
          <a:xfrm>
            <a:off x="5891213" y="855663"/>
            <a:ext cx="714375" cy="5032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A1251FB-5D2A-43E4-A3B0-5BD657BF8611}" type="slidenum">
              <a:rPr lang="it-IT" altLang="en-US" sz="1400" smtClean="0">
                <a:solidFill>
                  <a:srgbClr val="FFFFFF"/>
                </a:solidFill>
              </a:rPr>
              <a:pPr>
                <a:spcBef>
                  <a:spcPct val="0"/>
                </a:spcBef>
                <a:buFontTx/>
                <a:buNone/>
              </a:pPr>
              <a:t>122</a:t>
            </a:fld>
            <a:endParaRPr lang="it-IT" altLang="en-US" sz="1400">
              <a:solidFill>
                <a:srgbClr val="FFFFFF"/>
              </a:solidFill>
            </a:endParaRPr>
          </a:p>
        </p:txBody>
      </p:sp>
      <p:pic>
        <p:nvPicPr>
          <p:cNvPr id="295939" name="Picture 2" descr="C:\Dokumente und Einstellungen\Enrico\Desktop\Auto 1.bmp">
            <a:extLst>
              <a:ext uri="{FF2B5EF4-FFF2-40B4-BE49-F238E27FC236}">
                <a16:creationId xmlns:a16="http://schemas.microsoft.com/office/drawing/2014/main" id="{7CB50A92-C7B8-7A15-7158-FB84D89B7DEA}"/>
              </a:ext>
            </a:extLst>
          </p:cNvPr>
          <p:cNvPicPr>
            <a:picLocks noChangeAspect="1" noChangeArrowheads="1"/>
          </p:cNvPicPr>
          <p:nvPr/>
        </p:nvPicPr>
        <p:blipFill>
          <a:blip r:embed="rId4"/>
          <a:srcRect/>
          <a:stretch>
            <a:fillRect/>
          </a:stretch>
        </p:blipFill>
        <p:spPr bwMode="auto">
          <a:xfrm>
            <a:off x="1643063" y="1643063"/>
            <a:ext cx="2454275" cy="14287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95940" name="Picture 3" descr="C:\Dokumente und Einstellungen\Enrico\Desktop\Auto 2.bmp">
            <a:extLst>
              <a:ext uri="{FF2B5EF4-FFF2-40B4-BE49-F238E27FC236}">
                <a16:creationId xmlns:a16="http://schemas.microsoft.com/office/drawing/2014/main" id="{2713846F-24EC-B4A2-2211-2FAB9C885266}"/>
              </a:ext>
            </a:extLst>
          </p:cNvPr>
          <p:cNvPicPr>
            <a:picLocks noChangeAspect="1" noChangeArrowheads="1"/>
          </p:cNvPicPr>
          <p:nvPr/>
        </p:nvPicPr>
        <p:blipFill>
          <a:blip r:embed="rId5"/>
          <a:srcRect/>
          <a:stretch>
            <a:fillRect/>
          </a:stretch>
        </p:blipFill>
        <p:spPr bwMode="auto">
          <a:xfrm>
            <a:off x="1643063" y="-23813"/>
            <a:ext cx="1943100" cy="1571626"/>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95941" name="Picture 4" descr="C:\Dokumente und Einstellungen\Enrico\Desktop\Auto 3.bmp">
            <a:extLst>
              <a:ext uri="{FF2B5EF4-FFF2-40B4-BE49-F238E27FC236}">
                <a16:creationId xmlns:a16="http://schemas.microsoft.com/office/drawing/2014/main" id="{8E6182F6-DA12-CF3B-C91A-38AECE7EA31E}"/>
              </a:ext>
            </a:extLst>
          </p:cNvPr>
          <p:cNvPicPr>
            <a:picLocks noChangeAspect="1" noChangeArrowheads="1"/>
          </p:cNvPicPr>
          <p:nvPr/>
        </p:nvPicPr>
        <p:blipFill>
          <a:blip r:embed="rId6"/>
          <a:srcRect/>
          <a:stretch>
            <a:fillRect/>
          </a:stretch>
        </p:blipFill>
        <p:spPr bwMode="auto">
          <a:xfrm>
            <a:off x="1928813" y="3143250"/>
            <a:ext cx="1428750" cy="120491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95942" name="Picture 5" descr="C:\Dokumente und Einstellungen\Enrico\Desktop\Auto 4.bmp">
            <a:extLst>
              <a:ext uri="{FF2B5EF4-FFF2-40B4-BE49-F238E27FC236}">
                <a16:creationId xmlns:a16="http://schemas.microsoft.com/office/drawing/2014/main" id="{D42DEE82-57EE-2F43-D053-D509B9240DC6}"/>
              </a:ext>
            </a:extLst>
          </p:cNvPr>
          <p:cNvPicPr>
            <a:picLocks noChangeAspect="1" noChangeArrowheads="1"/>
          </p:cNvPicPr>
          <p:nvPr/>
        </p:nvPicPr>
        <p:blipFill>
          <a:blip r:embed="rId7"/>
          <a:srcRect/>
          <a:stretch>
            <a:fillRect/>
          </a:stretch>
        </p:blipFill>
        <p:spPr bwMode="auto">
          <a:xfrm>
            <a:off x="0" y="3143250"/>
            <a:ext cx="1812925" cy="12065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95943" name="Picture 6" descr="C:\Dokumente und Einstellungen\Enrico\Desktop\Auto 5.bmp">
            <a:extLst>
              <a:ext uri="{FF2B5EF4-FFF2-40B4-BE49-F238E27FC236}">
                <a16:creationId xmlns:a16="http://schemas.microsoft.com/office/drawing/2014/main" id="{C5AF4062-C314-5922-B495-B721D50B0BE0}"/>
              </a:ext>
            </a:extLst>
          </p:cNvPr>
          <p:cNvPicPr>
            <a:picLocks noChangeAspect="1" noChangeArrowheads="1"/>
          </p:cNvPicPr>
          <p:nvPr/>
        </p:nvPicPr>
        <p:blipFill>
          <a:blip r:embed="rId8"/>
          <a:srcRect/>
          <a:stretch>
            <a:fillRect/>
          </a:stretch>
        </p:blipFill>
        <p:spPr bwMode="auto">
          <a:xfrm>
            <a:off x="0" y="5684838"/>
            <a:ext cx="1746250" cy="11731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95944" name="Picture 7" descr="C:\Dokumente und Einstellungen\Enrico\Desktop\Auto 6.bmp">
            <a:extLst>
              <a:ext uri="{FF2B5EF4-FFF2-40B4-BE49-F238E27FC236}">
                <a16:creationId xmlns:a16="http://schemas.microsoft.com/office/drawing/2014/main" id="{A36E72DF-B854-C39F-955E-F1C0D56621F3}"/>
              </a:ext>
            </a:extLst>
          </p:cNvPr>
          <p:cNvPicPr>
            <a:picLocks noChangeAspect="1" noChangeArrowheads="1"/>
          </p:cNvPicPr>
          <p:nvPr/>
        </p:nvPicPr>
        <p:blipFill>
          <a:blip r:embed="rId9"/>
          <a:srcRect/>
          <a:stretch>
            <a:fillRect/>
          </a:stretch>
        </p:blipFill>
        <p:spPr bwMode="auto">
          <a:xfrm>
            <a:off x="0" y="0"/>
            <a:ext cx="1416050" cy="15446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95945" name="Picture 8" descr="C:\Dokumente und Einstellungen\Enrico\Desktop\Auto 7.bmp">
            <a:extLst>
              <a:ext uri="{FF2B5EF4-FFF2-40B4-BE49-F238E27FC236}">
                <a16:creationId xmlns:a16="http://schemas.microsoft.com/office/drawing/2014/main" id="{E4C2F4B9-18A2-27DC-B967-FEE8AB852BE0}"/>
              </a:ext>
            </a:extLst>
          </p:cNvPr>
          <p:cNvPicPr>
            <a:picLocks noChangeAspect="1" noChangeArrowheads="1"/>
          </p:cNvPicPr>
          <p:nvPr/>
        </p:nvPicPr>
        <p:blipFill>
          <a:blip r:embed="rId10"/>
          <a:srcRect/>
          <a:stretch>
            <a:fillRect/>
          </a:stretch>
        </p:blipFill>
        <p:spPr bwMode="auto">
          <a:xfrm>
            <a:off x="7429500" y="3163888"/>
            <a:ext cx="1714500" cy="12334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95946" name="Picture 10" descr="C:\Dokumente und Einstellungen\Enrico\Desktop\Auto 8.bmp">
            <a:extLst>
              <a:ext uri="{FF2B5EF4-FFF2-40B4-BE49-F238E27FC236}">
                <a16:creationId xmlns:a16="http://schemas.microsoft.com/office/drawing/2014/main" id="{2BBA637B-7EFB-B444-5938-70696A50EDFD}"/>
              </a:ext>
            </a:extLst>
          </p:cNvPr>
          <p:cNvPicPr>
            <a:picLocks noChangeAspect="1" noChangeArrowheads="1"/>
          </p:cNvPicPr>
          <p:nvPr/>
        </p:nvPicPr>
        <p:blipFill>
          <a:blip r:embed="rId11"/>
          <a:srcRect/>
          <a:stretch>
            <a:fillRect/>
          </a:stretch>
        </p:blipFill>
        <p:spPr bwMode="auto">
          <a:xfrm>
            <a:off x="5357813" y="5654675"/>
            <a:ext cx="1652587" cy="12033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95947" name="Picture 11" descr="C:\Dokumente und Einstellungen\Enrico\Desktop\Auto 9.bmp">
            <a:extLst>
              <a:ext uri="{FF2B5EF4-FFF2-40B4-BE49-F238E27FC236}">
                <a16:creationId xmlns:a16="http://schemas.microsoft.com/office/drawing/2014/main" id="{6F42ECE6-731D-82F7-1D21-100A497A04F7}"/>
              </a:ext>
            </a:extLst>
          </p:cNvPr>
          <p:cNvPicPr>
            <a:picLocks noChangeAspect="1" noChangeArrowheads="1"/>
          </p:cNvPicPr>
          <p:nvPr/>
        </p:nvPicPr>
        <p:blipFill>
          <a:blip r:embed="rId12"/>
          <a:srcRect/>
          <a:stretch>
            <a:fillRect/>
          </a:stretch>
        </p:blipFill>
        <p:spPr bwMode="auto">
          <a:xfrm>
            <a:off x="7215188" y="4500563"/>
            <a:ext cx="1928812" cy="10604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95948" name="Picture 12" descr="C:\Dokumente und Einstellungen\Enrico\Desktop\Auto 10.bmp">
            <a:extLst>
              <a:ext uri="{FF2B5EF4-FFF2-40B4-BE49-F238E27FC236}">
                <a16:creationId xmlns:a16="http://schemas.microsoft.com/office/drawing/2014/main" id="{CC61C313-B9D0-247A-4BAD-7E33B79CD5C8}"/>
              </a:ext>
            </a:extLst>
          </p:cNvPr>
          <p:cNvPicPr>
            <a:picLocks noChangeAspect="1" noChangeArrowheads="1"/>
          </p:cNvPicPr>
          <p:nvPr/>
        </p:nvPicPr>
        <p:blipFill>
          <a:blip r:embed="rId13"/>
          <a:srcRect/>
          <a:stretch>
            <a:fillRect/>
          </a:stretch>
        </p:blipFill>
        <p:spPr bwMode="auto">
          <a:xfrm>
            <a:off x="7035800" y="5643563"/>
            <a:ext cx="2108200" cy="121443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95949" name="Picture 14" descr="C:\Dokumente und Einstellungen\Enrico\Desktop\Auto 11.bmp">
            <a:extLst>
              <a:ext uri="{FF2B5EF4-FFF2-40B4-BE49-F238E27FC236}">
                <a16:creationId xmlns:a16="http://schemas.microsoft.com/office/drawing/2014/main" id="{1B0AA714-1440-9E1F-3857-2B0D7EB3D257}"/>
              </a:ext>
            </a:extLst>
          </p:cNvPr>
          <p:cNvPicPr>
            <a:picLocks noChangeAspect="1" noChangeArrowheads="1"/>
          </p:cNvPicPr>
          <p:nvPr/>
        </p:nvPicPr>
        <p:blipFill>
          <a:blip r:embed="rId14"/>
          <a:srcRect/>
          <a:stretch>
            <a:fillRect/>
          </a:stretch>
        </p:blipFill>
        <p:spPr bwMode="auto">
          <a:xfrm>
            <a:off x="2071688" y="4500563"/>
            <a:ext cx="1574800" cy="10683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95950" name="Picture 15" descr="C:\Dokumente und Einstellungen\Enrico\Desktop\Auto 12.bmp">
            <a:extLst>
              <a:ext uri="{FF2B5EF4-FFF2-40B4-BE49-F238E27FC236}">
                <a16:creationId xmlns:a16="http://schemas.microsoft.com/office/drawing/2014/main" id="{1A335281-12C4-B9E6-FEAA-FCF0E963F9DC}"/>
              </a:ext>
            </a:extLst>
          </p:cNvPr>
          <p:cNvPicPr>
            <a:picLocks noChangeAspect="1" noChangeArrowheads="1"/>
          </p:cNvPicPr>
          <p:nvPr/>
        </p:nvPicPr>
        <p:blipFill>
          <a:blip r:embed="rId15"/>
          <a:srcRect/>
          <a:stretch>
            <a:fillRect/>
          </a:stretch>
        </p:blipFill>
        <p:spPr bwMode="auto">
          <a:xfrm>
            <a:off x="5572125" y="3165475"/>
            <a:ext cx="1789113" cy="12398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95951" name="Picture 16" descr="C:\Dokumente und Einstellungen\Enrico\Desktop\Auto 13.bmp">
            <a:extLst>
              <a:ext uri="{FF2B5EF4-FFF2-40B4-BE49-F238E27FC236}">
                <a16:creationId xmlns:a16="http://schemas.microsoft.com/office/drawing/2014/main" id="{11449823-2791-4FBA-60C9-80CAB9ED5DA7}"/>
              </a:ext>
            </a:extLst>
          </p:cNvPr>
          <p:cNvPicPr>
            <a:picLocks noChangeAspect="1" noChangeArrowheads="1"/>
          </p:cNvPicPr>
          <p:nvPr/>
        </p:nvPicPr>
        <p:blipFill>
          <a:blip r:embed="rId16"/>
          <a:srcRect/>
          <a:stretch>
            <a:fillRect/>
          </a:stretch>
        </p:blipFill>
        <p:spPr bwMode="auto">
          <a:xfrm>
            <a:off x="1785938" y="5654675"/>
            <a:ext cx="1928812" cy="12033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95952" name="Picture 17" descr="C:\Dokumente und Einstellungen\Enrico\Desktop\Auto 14.bmp">
            <a:extLst>
              <a:ext uri="{FF2B5EF4-FFF2-40B4-BE49-F238E27FC236}">
                <a16:creationId xmlns:a16="http://schemas.microsoft.com/office/drawing/2014/main" id="{78DFEAEE-0377-AC97-793F-473A2C7D36E0}"/>
              </a:ext>
            </a:extLst>
          </p:cNvPr>
          <p:cNvPicPr>
            <a:picLocks noChangeAspect="1" noChangeArrowheads="1"/>
          </p:cNvPicPr>
          <p:nvPr/>
        </p:nvPicPr>
        <p:blipFill>
          <a:blip r:embed="rId17"/>
          <a:srcRect/>
          <a:stretch>
            <a:fillRect/>
          </a:stretch>
        </p:blipFill>
        <p:spPr bwMode="auto">
          <a:xfrm>
            <a:off x="0" y="4500563"/>
            <a:ext cx="2051050" cy="10715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95953" name="Picture 18" descr="C:\Dokumente und Einstellungen\Enrico\Desktop\Auto 15.bmp">
            <a:extLst>
              <a:ext uri="{FF2B5EF4-FFF2-40B4-BE49-F238E27FC236}">
                <a16:creationId xmlns:a16="http://schemas.microsoft.com/office/drawing/2014/main" id="{599922FB-2CBC-CD92-C73E-FDA99A519E3C}"/>
              </a:ext>
            </a:extLst>
          </p:cNvPr>
          <p:cNvPicPr>
            <a:picLocks noChangeAspect="1" noChangeArrowheads="1"/>
          </p:cNvPicPr>
          <p:nvPr/>
        </p:nvPicPr>
        <p:blipFill>
          <a:blip r:embed="rId18"/>
          <a:srcRect/>
          <a:stretch>
            <a:fillRect/>
          </a:stretch>
        </p:blipFill>
        <p:spPr bwMode="auto">
          <a:xfrm>
            <a:off x="4286250" y="1643063"/>
            <a:ext cx="2571750" cy="14017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95954" name="Picture 19" descr="C:\Dokumente und Einstellungen\Enrico\Desktop\Auto 16.bmp">
            <a:extLst>
              <a:ext uri="{FF2B5EF4-FFF2-40B4-BE49-F238E27FC236}">
                <a16:creationId xmlns:a16="http://schemas.microsoft.com/office/drawing/2014/main" id="{119D6A9C-1EA6-CF5F-D704-83DE70D41833}"/>
              </a:ext>
            </a:extLst>
          </p:cNvPr>
          <p:cNvPicPr>
            <a:picLocks noChangeAspect="1" noChangeArrowheads="1"/>
          </p:cNvPicPr>
          <p:nvPr/>
        </p:nvPicPr>
        <p:blipFill>
          <a:blip r:embed="rId19"/>
          <a:srcRect/>
          <a:stretch>
            <a:fillRect/>
          </a:stretch>
        </p:blipFill>
        <p:spPr bwMode="auto">
          <a:xfrm>
            <a:off x="3429000" y="3143250"/>
            <a:ext cx="2049463" cy="12255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95955" name="Picture 21" descr="C:\Dokumente und Einstellungen\Enrico\Desktop\mit-stackable-city-public-transit-car-project.jpg">
            <a:extLst>
              <a:ext uri="{FF2B5EF4-FFF2-40B4-BE49-F238E27FC236}">
                <a16:creationId xmlns:a16="http://schemas.microsoft.com/office/drawing/2014/main" id="{DEB6EC51-85CE-0018-88E2-2125C2B185ED}"/>
              </a:ext>
            </a:extLst>
          </p:cNvPr>
          <p:cNvPicPr>
            <a:picLocks noChangeAspect="1" noChangeArrowheads="1"/>
          </p:cNvPicPr>
          <p:nvPr/>
        </p:nvPicPr>
        <p:blipFill>
          <a:blip r:embed="rId20"/>
          <a:srcRect/>
          <a:stretch>
            <a:fillRect/>
          </a:stretch>
        </p:blipFill>
        <p:spPr bwMode="auto">
          <a:xfrm>
            <a:off x="0" y="1643063"/>
            <a:ext cx="1503363" cy="144303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95956" name="Picture 22" descr="C:\Dokumente und Einstellungen\Enrico\Desktop\Auto 18.jpg">
            <a:extLst>
              <a:ext uri="{FF2B5EF4-FFF2-40B4-BE49-F238E27FC236}">
                <a16:creationId xmlns:a16="http://schemas.microsoft.com/office/drawing/2014/main" id="{F48CAB72-6C13-715C-09F0-FD3D97ED2E84}"/>
              </a:ext>
            </a:extLst>
          </p:cNvPr>
          <p:cNvPicPr>
            <a:picLocks noChangeAspect="1" noChangeArrowheads="1"/>
          </p:cNvPicPr>
          <p:nvPr/>
        </p:nvPicPr>
        <p:blipFill>
          <a:blip r:embed="rId21"/>
          <a:srcRect/>
          <a:stretch>
            <a:fillRect/>
          </a:stretch>
        </p:blipFill>
        <p:spPr bwMode="auto">
          <a:xfrm>
            <a:off x="3786188" y="5654675"/>
            <a:ext cx="1500187" cy="12033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95957" name="Picture 23" descr="C:\Dokumente und Einstellungen\Enrico\Desktop\Auto 19.jpg">
            <a:extLst>
              <a:ext uri="{FF2B5EF4-FFF2-40B4-BE49-F238E27FC236}">
                <a16:creationId xmlns:a16="http://schemas.microsoft.com/office/drawing/2014/main" id="{D2609492-ADE2-494F-FB7B-B39B1931BB89}"/>
              </a:ext>
            </a:extLst>
          </p:cNvPr>
          <p:cNvPicPr>
            <a:picLocks noChangeAspect="1" noChangeArrowheads="1"/>
          </p:cNvPicPr>
          <p:nvPr/>
        </p:nvPicPr>
        <p:blipFill>
          <a:blip r:embed="rId22"/>
          <a:srcRect/>
          <a:stretch>
            <a:fillRect/>
          </a:stretch>
        </p:blipFill>
        <p:spPr bwMode="auto">
          <a:xfrm>
            <a:off x="7000875" y="1643063"/>
            <a:ext cx="2143125" cy="14287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95958" name="Picture 24" descr="C:\Dokumente und Einstellungen\Enrico\Desktop\Auto 20.jpg">
            <a:extLst>
              <a:ext uri="{FF2B5EF4-FFF2-40B4-BE49-F238E27FC236}">
                <a16:creationId xmlns:a16="http://schemas.microsoft.com/office/drawing/2014/main" id="{29C7DDFB-86BB-5629-5E59-CEA05961F3AB}"/>
              </a:ext>
            </a:extLst>
          </p:cNvPr>
          <p:cNvPicPr>
            <a:picLocks noChangeAspect="1" noChangeArrowheads="1"/>
          </p:cNvPicPr>
          <p:nvPr/>
        </p:nvPicPr>
        <p:blipFill>
          <a:blip r:embed="rId23"/>
          <a:srcRect/>
          <a:stretch>
            <a:fillRect/>
          </a:stretch>
        </p:blipFill>
        <p:spPr bwMode="auto">
          <a:xfrm>
            <a:off x="5500688" y="4500563"/>
            <a:ext cx="1643062" cy="106203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95959" name="Picture 25" descr="C:\Dokumente und Einstellungen\Enrico\Desktop\michael_knight_supercar_kitt.jpg">
            <a:extLst>
              <a:ext uri="{FF2B5EF4-FFF2-40B4-BE49-F238E27FC236}">
                <a16:creationId xmlns:a16="http://schemas.microsoft.com/office/drawing/2014/main" id="{D16FB6E0-D310-38E9-1609-6BBDAE49EDC9}"/>
              </a:ext>
            </a:extLst>
          </p:cNvPr>
          <p:cNvPicPr>
            <a:picLocks noChangeAspect="1" noChangeArrowheads="1"/>
          </p:cNvPicPr>
          <p:nvPr/>
        </p:nvPicPr>
        <p:blipFill>
          <a:blip r:embed="rId24"/>
          <a:srcRect/>
          <a:stretch>
            <a:fillRect/>
          </a:stretch>
        </p:blipFill>
        <p:spPr bwMode="auto">
          <a:xfrm>
            <a:off x="3741738" y="-26988"/>
            <a:ext cx="2365375" cy="1571626"/>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95960" name="Picture 26" descr="C:\Dokumente und Einstellungen\Enrico\Desktop\95batcar.jpg">
            <a:extLst>
              <a:ext uri="{FF2B5EF4-FFF2-40B4-BE49-F238E27FC236}">
                <a16:creationId xmlns:a16="http://schemas.microsoft.com/office/drawing/2014/main" id="{0B91FCFC-5697-7BC8-1264-2F2D9F8CB7CF}"/>
              </a:ext>
            </a:extLst>
          </p:cNvPr>
          <p:cNvPicPr>
            <a:picLocks noChangeAspect="1" noChangeArrowheads="1"/>
          </p:cNvPicPr>
          <p:nvPr/>
        </p:nvPicPr>
        <p:blipFill>
          <a:blip r:embed="rId25"/>
          <a:srcRect/>
          <a:stretch>
            <a:fillRect/>
          </a:stretch>
        </p:blipFill>
        <p:spPr bwMode="auto">
          <a:xfrm>
            <a:off x="6643688" y="0"/>
            <a:ext cx="2500312" cy="154781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95961" name="Picture 28" descr="http://www.geekologie.com/2009/05/16/smallest%20car.jpg">
            <a:extLst>
              <a:ext uri="{FF2B5EF4-FFF2-40B4-BE49-F238E27FC236}">
                <a16:creationId xmlns:a16="http://schemas.microsoft.com/office/drawing/2014/main" id="{D4ED6D5F-F802-1CBE-51E2-9D7E6A0FF046}"/>
              </a:ext>
            </a:extLst>
          </p:cNvPr>
          <p:cNvPicPr>
            <a:picLocks noChangeAspect="1" noChangeArrowheads="1"/>
          </p:cNvPicPr>
          <p:nvPr/>
        </p:nvPicPr>
        <p:blipFill>
          <a:blip r:embed="rId26"/>
          <a:srcRect l="5852" t="32567" r="9148"/>
          <a:stretch>
            <a:fillRect/>
          </a:stretch>
        </p:blipFill>
        <p:spPr bwMode="auto">
          <a:xfrm>
            <a:off x="3714750" y="4500563"/>
            <a:ext cx="1652588" cy="107791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467994" name="TextBox 28">
            <a:extLst>
              <a:ext uri="{FF2B5EF4-FFF2-40B4-BE49-F238E27FC236}">
                <a16:creationId xmlns:a16="http://schemas.microsoft.com/office/drawing/2014/main" id="{40490F8E-8AC6-ADEA-8366-531DBC350D94}"/>
              </a:ext>
            </a:extLst>
          </p:cNvPr>
          <p:cNvSpPr txBox="1">
            <a:spLocks noChangeArrowheads="1"/>
          </p:cNvSpPr>
          <p:nvPr/>
        </p:nvSpPr>
        <p:spPr bwMode="auto">
          <a:xfrm>
            <a:off x="3929063" y="0"/>
            <a:ext cx="928687"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2060"/>
                </a:solidFill>
              </a:rPr>
              <a:t>Supercar</a:t>
            </a:r>
            <a:endParaRPr lang="it-IT" altLang="it-CH" sz="1200" b="1">
              <a:solidFill>
                <a:srgbClr val="002060"/>
              </a:solidFill>
            </a:endParaRPr>
          </a:p>
        </p:txBody>
      </p:sp>
      <p:sp>
        <p:nvSpPr>
          <p:cNvPr id="467995" name="TextBox 29">
            <a:extLst>
              <a:ext uri="{FF2B5EF4-FFF2-40B4-BE49-F238E27FC236}">
                <a16:creationId xmlns:a16="http://schemas.microsoft.com/office/drawing/2014/main" id="{5BA14D0D-D673-D86F-05CB-0F447CCA4385}"/>
              </a:ext>
            </a:extLst>
          </p:cNvPr>
          <p:cNvSpPr txBox="1">
            <a:spLocks noChangeArrowheads="1"/>
          </p:cNvSpPr>
          <p:nvPr/>
        </p:nvSpPr>
        <p:spPr bwMode="auto">
          <a:xfrm>
            <a:off x="6715125" y="1214438"/>
            <a:ext cx="85725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2060"/>
                </a:solidFill>
              </a:rPr>
              <a:t>Batmobil</a:t>
            </a:r>
            <a:endParaRPr lang="it-IT" altLang="it-CH" sz="1200" b="1">
              <a:solidFill>
                <a:srgbClr val="002060"/>
              </a:solidFill>
            </a:endParaRPr>
          </a:p>
        </p:txBody>
      </p:sp>
      <p:sp>
        <p:nvSpPr>
          <p:cNvPr id="2" name="Rettangolo 1">
            <a:extLst>
              <a:ext uri="{FF2B5EF4-FFF2-40B4-BE49-F238E27FC236}">
                <a16:creationId xmlns:a16="http://schemas.microsoft.com/office/drawing/2014/main" id="{B4E7E2DB-AAEC-5A57-EE6E-EA6A8C00BD71}"/>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0018" name="Slide Number Placeholder 3">
            <a:extLst>
              <a:ext uri="{FF2B5EF4-FFF2-40B4-BE49-F238E27FC236}">
                <a16:creationId xmlns:a16="http://schemas.microsoft.com/office/drawing/2014/main" id="{7D9961D6-BB78-9EC1-6335-6A99C4EF6D11}"/>
              </a:ext>
            </a:extLst>
          </p:cNvPr>
          <p:cNvSpPr>
            <a:spLocks noGrp="1"/>
          </p:cNvSpPr>
          <p:nvPr>
            <p:ph type="sldNum" sz="quarter" idx="12"/>
          </p:nvPr>
        </p:nvSpPr>
        <p:spPr>
          <a:xfrm>
            <a:off x="3790950" y="23542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223CE90-EB2F-49E2-AFF4-90172B13E7A3}" type="slidenum">
              <a:rPr lang="it-IT" altLang="en-US" sz="1400" smtClean="0">
                <a:solidFill>
                  <a:srgbClr val="FFFFFF"/>
                </a:solidFill>
              </a:rPr>
              <a:pPr>
                <a:spcBef>
                  <a:spcPct val="0"/>
                </a:spcBef>
                <a:buFontTx/>
                <a:buNone/>
              </a:pPr>
              <a:t>123</a:t>
            </a:fld>
            <a:endParaRPr lang="it-IT" altLang="en-US" sz="1400">
              <a:solidFill>
                <a:srgbClr val="FFFFFF"/>
              </a:solidFill>
            </a:endParaRPr>
          </a:p>
        </p:txBody>
      </p:sp>
      <p:pic>
        <p:nvPicPr>
          <p:cNvPr id="296963" name="Picture 4" descr="auto troppe auto su autostrada">
            <a:extLst>
              <a:ext uri="{FF2B5EF4-FFF2-40B4-BE49-F238E27FC236}">
                <a16:creationId xmlns:a16="http://schemas.microsoft.com/office/drawing/2014/main" id="{7ED593F6-738F-0799-5446-ED95C91FE5D2}"/>
              </a:ext>
            </a:extLst>
          </p:cNvPr>
          <p:cNvPicPr>
            <a:picLocks noChangeAspect="1" noChangeArrowheads="1"/>
          </p:cNvPicPr>
          <p:nvPr/>
        </p:nvPicPr>
        <p:blipFill>
          <a:blip r:embed="rId4"/>
          <a:srcRect/>
          <a:stretch>
            <a:fillRect/>
          </a:stretch>
        </p:blipFill>
        <p:spPr bwMode="auto">
          <a:xfrm>
            <a:off x="5992813" y="0"/>
            <a:ext cx="3151187" cy="382111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470020" name="Text Box 7">
            <a:extLst>
              <a:ext uri="{FF2B5EF4-FFF2-40B4-BE49-F238E27FC236}">
                <a16:creationId xmlns:a16="http://schemas.microsoft.com/office/drawing/2014/main" id="{D194CA82-E435-DBEF-EB16-90A090847EA3}"/>
              </a:ext>
            </a:extLst>
          </p:cNvPr>
          <p:cNvSpPr txBox="1">
            <a:spLocks noChangeArrowheads="1"/>
          </p:cNvSpPr>
          <p:nvPr/>
        </p:nvSpPr>
        <p:spPr bwMode="auto">
          <a:xfrm>
            <a:off x="1403350" y="2471738"/>
            <a:ext cx="3240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t>IL Y A TROP DE VOITURES</a:t>
            </a:r>
            <a:endParaRPr lang="it-IT" altLang="it-CH" sz="1800" b="1"/>
          </a:p>
        </p:txBody>
      </p:sp>
      <p:pic>
        <p:nvPicPr>
          <p:cNvPr id="296965" name="Picture 9" descr="auto parkhaus">
            <a:extLst>
              <a:ext uri="{FF2B5EF4-FFF2-40B4-BE49-F238E27FC236}">
                <a16:creationId xmlns:a16="http://schemas.microsoft.com/office/drawing/2014/main" id="{78009748-23D1-0109-71D0-49266F94FF5D}"/>
              </a:ext>
            </a:extLst>
          </p:cNvPr>
          <p:cNvPicPr>
            <a:picLocks noChangeAspect="1" noChangeArrowheads="1"/>
          </p:cNvPicPr>
          <p:nvPr/>
        </p:nvPicPr>
        <p:blipFill>
          <a:blip r:embed="rId5"/>
          <a:srcRect/>
          <a:stretch>
            <a:fillRect/>
          </a:stretch>
        </p:blipFill>
        <p:spPr bwMode="auto">
          <a:xfrm>
            <a:off x="4643438" y="3648075"/>
            <a:ext cx="4500562" cy="32099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96966" name="Picture 10" descr="auto troppe auto 7">
            <a:extLst>
              <a:ext uri="{FF2B5EF4-FFF2-40B4-BE49-F238E27FC236}">
                <a16:creationId xmlns:a16="http://schemas.microsoft.com/office/drawing/2014/main" id="{03A8680D-CEBF-C4B3-AA6C-35597CAAEFD7}"/>
              </a:ext>
            </a:extLst>
          </p:cNvPr>
          <p:cNvPicPr>
            <a:picLocks noChangeAspect="1" noChangeArrowheads="1"/>
          </p:cNvPicPr>
          <p:nvPr/>
        </p:nvPicPr>
        <p:blipFill>
          <a:blip r:embed="rId6"/>
          <a:srcRect/>
          <a:stretch>
            <a:fillRect/>
          </a:stretch>
        </p:blipFill>
        <p:spPr bwMode="auto">
          <a:xfrm>
            <a:off x="0" y="3071813"/>
            <a:ext cx="4500563" cy="37861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96967" name="Picture 11" descr="AUTO AMMUCCHIATE">
            <a:extLst>
              <a:ext uri="{FF2B5EF4-FFF2-40B4-BE49-F238E27FC236}">
                <a16:creationId xmlns:a16="http://schemas.microsoft.com/office/drawing/2014/main" id="{1D51475F-C312-4AD0-418C-6A162BCBECAE}"/>
              </a:ext>
            </a:extLst>
          </p:cNvPr>
          <p:cNvPicPr>
            <a:picLocks noChangeAspect="1" noChangeArrowheads="1"/>
          </p:cNvPicPr>
          <p:nvPr/>
        </p:nvPicPr>
        <p:blipFill>
          <a:blip r:embed="rId7"/>
          <a:srcRect/>
          <a:stretch>
            <a:fillRect/>
          </a:stretch>
        </p:blipFill>
        <p:spPr bwMode="auto">
          <a:xfrm>
            <a:off x="0" y="0"/>
            <a:ext cx="3629025" cy="22637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96968" name="Picture 12" descr="auto incrocio congestionato">
            <a:extLst>
              <a:ext uri="{FF2B5EF4-FFF2-40B4-BE49-F238E27FC236}">
                <a16:creationId xmlns:a16="http://schemas.microsoft.com/office/drawing/2014/main" id="{0154F6E9-33C8-DECA-8791-AE525CFEB9E9}"/>
              </a:ext>
            </a:extLst>
          </p:cNvPr>
          <p:cNvPicPr>
            <a:picLocks noChangeAspect="1" noChangeArrowheads="1"/>
          </p:cNvPicPr>
          <p:nvPr/>
        </p:nvPicPr>
        <p:blipFill>
          <a:blip r:embed="rId8"/>
          <a:srcRect/>
          <a:stretch>
            <a:fillRect/>
          </a:stretch>
        </p:blipFill>
        <p:spPr bwMode="auto">
          <a:xfrm>
            <a:off x="3635375" y="0"/>
            <a:ext cx="3024188" cy="22701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470025" name="Text Box 13">
            <a:extLst>
              <a:ext uri="{FF2B5EF4-FFF2-40B4-BE49-F238E27FC236}">
                <a16:creationId xmlns:a16="http://schemas.microsoft.com/office/drawing/2014/main" id="{B1F3EF3D-9CE6-4E4F-0BF5-EC07A03D1F06}"/>
              </a:ext>
            </a:extLst>
          </p:cNvPr>
          <p:cNvSpPr txBox="1">
            <a:spLocks noChangeArrowheads="1"/>
          </p:cNvSpPr>
          <p:nvPr/>
        </p:nvSpPr>
        <p:spPr bwMode="auto">
          <a:xfrm>
            <a:off x="4857750" y="3000375"/>
            <a:ext cx="10810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PARKING À ÉTAGES</a:t>
            </a:r>
            <a:endParaRPr lang="it-IT" altLang="it-CH" sz="1400" b="1">
              <a:solidFill>
                <a:srgbClr val="FFFFFF"/>
              </a:solidFill>
            </a:endParaRPr>
          </a:p>
        </p:txBody>
      </p:sp>
      <p:sp>
        <p:nvSpPr>
          <p:cNvPr id="2" name="Rettangolo 1">
            <a:extLst>
              <a:ext uri="{FF2B5EF4-FFF2-40B4-BE49-F238E27FC236}">
                <a16:creationId xmlns:a16="http://schemas.microsoft.com/office/drawing/2014/main" id="{6405D355-78CE-6EBB-F305-3311BCF95DD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2066" name="Slide Number Placeholder 3">
            <a:extLst>
              <a:ext uri="{FF2B5EF4-FFF2-40B4-BE49-F238E27FC236}">
                <a16:creationId xmlns:a16="http://schemas.microsoft.com/office/drawing/2014/main" id="{4C1192FE-8959-4DB3-F220-BF6C68E32A6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BDACD88-660A-45BE-B230-D82FBC1CD42D}" type="slidenum">
              <a:rPr lang="it-IT" altLang="en-US" sz="1400" smtClean="0">
                <a:solidFill>
                  <a:srgbClr val="FFFFFF"/>
                </a:solidFill>
              </a:rPr>
              <a:pPr>
                <a:spcBef>
                  <a:spcPct val="0"/>
                </a:spcBef>
                <a:buFontTx/>
                <a:buNone/>
              </a:pPr>
              <a:t>124</a:t>
            </a:fld>
            <a:endParaRPr lang="it-IT" altLang="en-US" sz="1400">
              <a:solidFill>
                <a:srgbClr val="FFFFFF"/>
              </a:solidFill>
            </a:endParaRPr>
          </a:p>
        </p:txBody>
      </p:sp>
      <p:pic>
        <p:nvPicPr>
          <p:cNvPr id="472067" name="Picture 2" descr="strade">
            <a:extLst>
              <a:ext uri="{FF2B5EF4-FFF2-40B4-BE49-F238E27FC236}">
                <a16:creationId xmlns:a16="http://schemas.microsoft.com/office/drawing/2014/main" id="{280153FD-3206-C00B-9B77-FA4A301A97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843338"/>
            <a:ext cx="4537075" cy="27273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72068" name="Text Box 3">
            <a:extLst>
              <a:ext uri="{FF2B5EF4-FFF2-40B4-BE49-F238E27FC236}">
                <a16:creationId xmlns:a16="http://schemas.microsoft.com/office/drawing/2014/main" id="{828342A5-31D7-D047-EF9F-7D2CCD83C0C0}"/>
              </a:ext>
            </a:extLst>
          </p:cNvPr>
          <p:cNvSpPr txBox="1">
            <a:spLocks noChangeArrowheads="1"/>
          </p:cNvSpPr>
          <p:nvPr/>
        </p:nvSpPr>
        <p:spPr bwMode="auto">
          <a:xfrm>
            <a:off x="5643563" y="4572000"/>
            <a:ext cx="284956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Mais les voitures exigent des autoroutes et les autoroutes submergent le territoire.</a:t>
            </a:r>
            <a:endParaRPr lang="it-IT" altLang="it-CH" sz="1400" b="1">
              <a:solidFill>
                <a:srgbClr val="FFFFFF"/>
              </a:solidFill>
            </a:endParaRPr>
          </a:p>
        </p:txBody>
      </p:sp>
      <p:sp>
        <p:nvSpPr>
          <p:cNvPr id="472069" name="Text Box 4">
            <a:extLst>
              <a:ext uri="{FF2B5EF4-FFF2-40B4-BE49-F238E27FC236}">
                <a16:creationId xmlns:a16="http://schemas.microsoft.com/office/drawing/2014/main" id="{6C116F51-FDBA-FFB8-A704-4CC6648C0666}"/>
              </a:ext>
            </a:extLst>
          </p:cNvPr>
          <p:cNvSpPr txBox="1">
            <a:spLocks noChangeArrowheads="1"/>
          </p:cNvSpPr>
          <p:nvPr/>
        </p:nvSpPr>
        <p:spPr bwMode="auto">
          <a:xfrm>
            <a:off x="5651500" y="6165850"/>
            <a:ext cx="177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Californie</a:t>
            </a:r>
            <a:endParaRPr lang="it-IT" altLang="it-CH" sz="1800">
              <a:solidFill>
                <a:srgbClr val="FFFFFF"/>
              </a:solidFill>
            </a:endParaRPr>
          </a:p>
        </p:txBody>
      </p:sp>
      <p:pic>
        <p:nvPicPr>
          <p:cNvPr id="472070" name="Picture 5" descr="SaloneGinevra2002-3148-015-f">
            <a:extLst>
              <a:ext uri="{FF2B5EF4-FFF2-40B4-BE49-F238E27FC236}">
                <a16:creationId xmlns:a16="http://schemas.microsoft.com/office/drawing/2014/main" id="{3EA0D197-381B-57DD-7829-91F6C01584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357188"/>
            <a:ext cx="4537075" cy="32877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72071" name="Text Box 6">
            <a:extLst>
              <a:ext uri="{FF2B5EF4-FFF2-40B4-BE49-F238E27FC236}">
                <a16:creationId xmlns:a16="http://schemas.microsoft.com/office/drawing/2014/main" id="{EC4340F2-5445-9B29-90ED-6105C98E11F2}"/>
              </a:ext>
            </a:extLst>
          </p:cNvPr>
          <p:cNvSpPr txBox="1">
            <a:spLocks noChangeArrowheads="1"/>
          </p:cNvSpPr>
          <p:nvPr/>
        </p:nvSpPr>
        <p:spPr bwMode="auto">
          <a:xfrm>
            <a:off x="5643563" y="3571875"/>
            <a:ext cx="21605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À Genève les voitures sont belles à voir.</a:t>
            </a:r>
            <a:endParaRPr lang="it-IT" altLang="it-CH" sz="1400" b="1">
              <a:solidFill>
                <a:srgbClr val="FFFFFF"/>
              </a:solidFill>
            </a:endParaRPr>
          </a:p>
        </p:txBody>
      </p:sp>
      <p:pic>
        <p:nvPicPr>
          <p:cNvPr id="472072" name="Picture 10" descr="http://www.89-90.sachsen.de/img/freistaat/413_mp_prag_freiheit_11.jpg">
            <a:extLst>
              <a:ext uri="{FF2B5EF4-FFF2-40B4-BE49-F238E27FC236}">
                <a16:creationId xmlns:a16="http://schemas.microsoft.com/office/drawing/2014/main" id="{C1F5F12E-25DF-2685-A501-1700A2D168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2063" y="357188"/>
            <a:ext cx="3786187" cy="26590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72073" name="TextBox 9">
            <a:extLst>
              <a:ext uri="{FF2B5EF4-FFF2-40B4-BE49-F238E27FC236}">
                <a16:creationId xmlns:a16="http://schemas.microsoft.com/office/drawing/2014/main" id="{0FE9A074-92C9-9FE0-5E76-8F1EEDB99431}"/>
              </a:ext>
            </a:extLst>
          </p:cNvPr>
          <p:cNvSpPr txBox="1">
            <a:spLocks noChangeArrowheads="1"/>
          </p:cNvSpPr>
          <p:nvPr/>
        </p:nvSpPr>
        <p:spPr bwMode="auto">
          <a:xfrm>
            <a:off x="5643563" y="3071813"/>
            <a:ext cx="30718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FFFFFF"/>
                </a:solidFill>
              </a:rPr>
              <a:t>Les voitures inspirent les artistes</a:t>
            </a:r>
            <a:endParaRPr lang="it-IT" altLang="it-CH" sz="1400" b="1">
              <a:solidFill>
                <a:srgbClr val="FFFFFF"/>
              </a:solidFill>
            </a:endParaRPr>
          </a:p>
        </p:txBody>
      </p:sp>
      <p:sp>
        <p:nvSpPr>
          <p:cNvPr id="5" name="Rettangolo 4">
            <a:extLst>
              <a:ext uri="{FF2B5EF4-FFF2-40B4-BE49-F238E27FC236}">
                <a16:creationId xmlns:a16="http://schemas.microsoft.com/office/drawing/2014/main" id="{1A9034FB-2451-0131-F967-E0F651DB4E8F}"/>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4114" name="Slide Number Placeholder 1">
            <a:extLst>
              <a:ext uri="{FF2B5EF4-FFF2-40B4-BE49-F238E27FC236}">
                <a16:creationId xmlns:a16="http://schemas.microsoft.com/office/drawing/2014/main" id="{9FC6A8EC-C5A6-B033-899C-A3B491C1517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4363ADB-6A4B-4EEA-8236-E22AC7A16904}" type="slidenum">
              <a:rPr lang="it-IT" altLang="en-US" sz="1400" smtClean="0">
                <a:solidFill>
                  <a:srgbClr val="FFFFFF"/>
                </a:solidFill>
              </a:rPr>
              <a:pPr>
                <a:spcBef>
                  <a:spcPct val="0"/>
                </a:spcBef>
                <a:buFontTx/>
                <a:buNone/>
              </a:pPr>
              <a:t>125</a:t>
            </a:fld>
            <a:endParaRPr lang="it-IT" altLang="en-US" sz="1400">
              <a:solidFill>
                <a:srgbClr val="FFFFFF"/>
              </a:solidFill>
            </a:endParaRPr>
          </a:p>
        </p:txBody>
      </p:sp>
      <p:pic>
        <p:nvPicPr>
          <p:cNvPr id="299011" name="Picture 2" descr="C:\Dokumente und Einstellungen\Enrico\Eigene Dateien\Enrico\Documenti\AA Enrico nuovo\Sito\autostrade.jpg">
            <a:extLst>
              <a:ext uri="{FF2B5EF4-FFF2-40B4-BE49-F238E27FC236}">
                <a16:creationId xmlns:a16="http://schemas.microsoft.com/office/drawing/2014/main" id="{30B0F290-9B55-EEBD-E188-578E632FC5D3}"/>
              </a:ext>
            </a:extLst>
          </p:cNvPr>
          <p:cNvPicPr>
            <a:picLocks noChangeAspect="1" noChangeArrowheads="1"/>
          </p:cNvPicPr>
          <p:nvPr/>
        </p:nvPicPr>
        <p:blipFill>
          <a:blip r:embed="rId4"/>
          <a:srcRect/>
          <a:stretch>
            <a:fillRect/>
          </a:stretch>
        </p:blipFill>
        <p:spPr bwMode="auto">
          <a:xfrm>
            <a:off x="714375" y="285750"/>
            <a:ext cx="7500938" cy="5626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74116" name="TextBox 3">
            <a:extLst>
              <a:ext uri="{FF2B5EF4-FFF2-40B4-BE49-F238E27FC236}">
                <a16:creationId xmlns:a16="http://schemas.microsoft.com/office/drawing/2014/main" id="{32641D5F-E88B-A4C1-8990-F13CD7008E97}"/>
              </a:ext>
            </a:extLst>
          </p:cNvPr>
          <p:cNvSpPr txBox="1">
            <a:spLocks noChangeArrowheads="1"/>
          </p:cNvSpPr>
          <p:nvPr/>
        </p:nvSpPr>
        <p:spPr bwMode="auto">
          <a:xfrm>
            <a:off x="1571625" y="6072188"/>
            <a:ext cx="571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2000" b="1">
                <a:solidFill>
                  <a:srgbClr val="FFFFFF"/>
                </a:solidFill>
              </a:rPr>
              <a:t>Qu’est-ce qu’on ne fait pas pour les voitures ! </a:t>
            </a:r>
          </a:p>
        </p:txBody>
      </p:sp>
      <p:sp>
        <p:nvSpPr>
          <p:cNvPr id="2" name="Rettangolo 1">
            <a:extLst>
              <a:ext uri="{FF2B5EF4-FFF2-40B4-BE49-F238E27FC236}">
                <a16:creationId xmlns:a16="http://schemas.microsoft.com/office/drawing/2014/main" id="{EC14398D-CDB2-D5B5-0A88-0140143E108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2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00034" name="Picture 9" descr="Auto in Svizzera">
            <a:extLst>
              <a:ext uri="{FF2B5EF4-FFF2-40B4-BE49-F238E27FC236}">
                <a16:creationId xmlns:a16="http://schemas.microsoft.com/office/drawing/2014/main" id="{A4CDF75F-D988-07CC-56B3-70B0DCE651F8}"/>
              </a:ext>
            </a:extLst>
          </p:cNvPr>
          <p:cNvPicPr>
            <a:picLocks noGrp="1" noChangeAspect="1" noChangeArrowheads="1"/>
          </p:cNvPicPr>
          <p:nvPr>
            <p:ph sz="half" idx="2"/>
          </p:nvPr>
        </p:nvPicPr>
        <p:blipFill>
          <a:blip r:embed="rId4"/>
          <a:srcRect/>
          <a:stretch>
            <a:fillRect/>
          </a:stretch>
        </p:blipFill>
        <p:spPr>
          <a:xfrm>
            <a:off x="250825" y="188913"/>
            <a:ext cx="8713788" cy="6453187"/>
          </a:xfrm>
          <a:effectLst>
            <a:outerShdw blurRad="292100" dist="139700" dir="2700000" algn="tl" rotWithShape="0">
              <a:srgbClr val="333333">
                <a:alpha val="65000"/>
              </a:srgbClr>
            </a:outerShdw>
          </a:effectLst>
        </p:spPr>
      </p:pic>
      <p:sp>
        <p:nvSpPr>
          <p:cNvPr id="476163" name="CasellaDiTesto 4">
            <a:extLst>
              <a:ext uri="{FF2B5EF4-FFF2-40B4-BE49-F238E27FC236}">
                <a16:creationId xmlns:a16="http://schemas.microsoft.com/office/drawing/2014/main" id="{123FFB49-5F6B-3223-7571-C8CDE82E8103}"/>
              </a:ext>
            </a:extLst>
          </p:cNvPr>
          <p:cNvSpPr txBox="1">
            <a:spLocks noChangeArrowheads="1"/>
          </p:cNvSpPr>
          <p:nvPr/>
        </p:nvSpPr>
        <p:spPr bwMode="auto">
          <a:xfrm>
            <a:off x="5364163" y="333375"/>
            <a:ext cx="3384550" cy="3683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800">
                <a:solidFill>
                  <a:srgbClr val="161616"/>
                </a:solidFill>
                <a:latin typeface="Arial Black" panose="020B0A04020102020204" pitchFamily="34" charset="0"/>
              </a:rPr>
              <a:t>SWITZERLAND</a:t>
            </a:r>
            <a:endParaRPr lang="it-IT" altLang="it-CH" sz="1800">
              <a:solidFill>
                <a:srgbClr val="161616"/>
              </a:solidFill>
              <a:latin typeface="Arial Black" panose="020B0A04020102020204" pitchFamily="34" charset="0"/>
            </a:endParaRPr>
          </a:p>
        </p:txBody>
      </p:sp>
      <p:sp>
        <p:nvSpPr>
          <p:cNvPr id="476164" name="CasellaDiTesto 1">
            <a:extLst>
              <a:ext uri="{FF2B5EF4-FFF2-40B4-BE49-F238E27FC236}">
                <a16:creationId xmlns:a16="http://schemas.microsoft.com/office/drawing/2014/main" id="{3E613B03-4CE0-3C9B-EFDD-EC6C64CFCCDA}"/>
              </a:ext>
            </a:extLst>
          </p:cNvPr>
          <p:cNvSpPr txBox="1">
            <a:spLocks noChangeArrowheads="1"/>
          </p:cNvSpPr>
          <p:nvPr/>
        </p:nvSpPr>
        <p:spPr bwMode="auto">
          <a:xfrm>
            <a:off x="2009775" y="1341438"/>
            <a:ext cx="6594475" cy="7064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b="1">
                <a:solidFill>
                  <a:srgbClr val="000000"/>
                </a:solidFill>
              </a:rPr>
              <a:t>CINQ MILLIONS DE VEHICULES</a:t>
            </a:r>
          </a:p>
          <a:p>
            <a:pPr eaLnBrk="1" hangingPunct="1">
              <a:spcBef>
                <a:spcPct val="0"/>
              </a:spcBef>
              <a:buFontTx/>
              <a:buNone/>
            </a:pPr>
            <a:endParaRPr lang="it-CH" altLang="it-CH" sz="800" b="1">
              <a:solidFill>
                <a:srgbClr val="000000"/>
              </a:solidFill>
            </a:endParaRPr>
          </a:p>
        </p:txBody>
      </p:sp>
      <p:sp>
        <p:nvSpPr>
          <p:cNvPr id="476165" name="Slide Number Placeholder 6">
            <a:extLst>
              <a:ext uri="{FF2B5EF4-FFF2-40B4-BE49-F238E27FC236}">
                <a16:creationId xmlns:a16="http://schemas.microsoft.com/office/drawing/2014/main" id="{4DAEA12B-E922-48CE-55D9-4F634E21BB14}"/>
              </a:ext>
            </a:extLst>
          </p:cNvPr>
          <p:cNvSpPr>
            <a:spLocks noGrp="1"/>
          </p:cNvSpPr>
          <p:nvPr>
            <p:ph type="sldNum" sz="quarter" idx="12"/>
          </p:nvPr>
        </p:nvSpPr>
        <p:spPr>
          <a:xfrm>
            <a:off x="6484938" y="3333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3C58241-C3A7-4B79-963B-BEDC6A501BEE}" type="slidenum">
              <a:rPr lang="it-IT" altLang="en-US" sz="1400" b="1" smtClean="0">
                <a:solidFill>
                  <a:srgbClr val="000000"/>
                </a:solidFill>
              </a:rPr>
              <a:pPr>
                <a:spcBef>
                  <a:spcPct val="0"/>
                </a:spcBef>
                <a:buFontTx/>
                <a:buNone/>
              </a:pPr>
              <a:t>126</a:t>
            </a:fld>
            <a:endParaRPr lang="it-IT" altLang="en-US" sz="1400" b="1">
              <a:solidFill>
                <a:srgbClr val="000000"/>
              </a:solidFill>
            </a:endParaRPr>
          </a:p>
        </p:txBody>
      </p:sp>
      <p:sp>
        <p:nvSpPr>
          <p:cNvPr id="2" name="Rettangolo 1">
            <a:extLst>
              <a:ext uri="{FF2B5EF4-FFF2-40B4-BE49-F238E27FC236}">
                <a16:creationId xmlns:a16="http://schemas.microsoft.com/office/drawing/2014/main" id="{42C64535-682A-32DA-3619-28A57CAC62C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spd="slow"/>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9B4FE-5EFF-B24C-4060-85B4E13A22DA}"/>
              </a:ext>
            </a:extLst>
          </p:cNvPr>
          <p:cNvSpPr>
            <a:spLocks noGrp="1"/>
          </p:cNvSpPr>
          <p:nvPr>
            <p:ph type="title"/>
          </p:nvPr>
        </p:nvSpPr>
        <p:spPr>
          <a:xfrm>
            <a:off x="1116013" y="476250"/>
            <a:ext cx="2519362" cy="1373188"/>
          </a:xfrm>
        </p:spPr>
        <p:txBody>
          <a:bodyPr/>
          <a:lstStyle/>
          <a:p>
            <a:pPr>
              <a:defRPr/>
            </a:pPr>
            <a:r>
              <a:rPr lang="it-CH" sz="2800" kern="1200" dirty="0">
                <a:solidFill>
                  <a:schemeClr val="tx1"/>
                </a:solidFill>
                <a:latin typeface="Arial Black" pitchFamily="34" charset="0"/>
                <a:ea typeface="+mn-ea"/>
                <a:cs typeface="+mn-cs"/>
              </a:rPr>
              <a:t>Il y a trop de voitures</a:t>
            </a:r>
            <a:endParaRPr lang="it-IT" sz="2800" kern="1200" dirty="0">
              <a:solidFill>
                <a:schemeClr val="tx1"/>
              </a:solidFill>
              <a:latin typeface="Arial Black" pitchFamily="34" charset="0"/>
              <a:ea typeface="+mn-ea"/>
              <a:cs typeface="+mn-cs"/>
            </a:endParaRPr>
          </a:p>
        </p:txBody>
      </p:sp>
      <p:sp>
        <p:nvSpPr>
          <p:cNvPr id="478211" name="Slide Number Placeholder 4">
            <a:extLst>
              <a:ext uri="{FF2B5EF4-FFF2-40B4-BE49-F238E27FC236}">
                <a16:creationId xmlns:a16="http://schemas.microsoft.com/office/drawing/2014/main" id="{F791DD37-E600-B7B9-19A8-A358C986AD38}"/>
              </a:ext>
            </a:extLst>
          </p:cNvPr>
          <p:cNvSpPr>
            <a:spLocks noGrp="1"/>
          </p:cNvSpPr>
          <p:nvPr>
            <p:ph type="sldNum" sz="quarter" idx="12"/>
          </p:nvPr>
        </p:nvSpPr>
        <p:spPr>
          <a:xfrm>
            <a:off x="3660775" y="1766888"/>
            <a:ext cx="6969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BBACED7-4197-4B48-865E-350DC5967CE7}" type="slidenum">
              <a:rPr lang="it-IT" altLang="en-US" sz="1400" b="1" smtClean="0">
                <a:solidFill>
                  <a:srgbClr val="FFFFFF"/>
                </a:solidFill>
              </a:rPr>
              <a:pPr>
                <a:spcBef>
                  <a:spcPct val="0"/>
                </a:spcBef>
                <a:buFontTx/>
                <a:buNone/>
              </a:pPr>
              <a:t>127</a:t>
            </a:fld>
            <a:endParaRPr lang="it-IT" altLang="en-US" sz="1400" b="1">
              <a:solidFill>
                <a:srgbClr val="FFFFFF"/>
              </a:solidFill>
            </a:endParaRPr>
          </a:p>
        </p:txBody>
      </p:sp>
      <p:pic>
        <p:nvPicPr>
          <p:cNvPr id="301060" name="Picture 2" descr="C:\Dokumente und Einstellungen\Enrico\Eigene Dateien\Enrico\Documenti\AA Enrico nuovo\Politica\china_traffic.jpg">
            <a:extLst>
              <a:ext uri="{FF2B5EF4-FFF2-40B4-BE49-F238E27FC236}">
                <a16:creationId xmlns:a16="http://schemas.microsoft.com/office/drawing/2014/main" id="{E1E1AD25-8E80-AD48-D955-EFFD1629E5F7}"/>
              </a:ext>
            </a:extLst>
          </p:cNvPr>
          <p:cNvPicPr>
            <a:picLocks noChangeAspect="1" noChangeArrowheads="1"/>
          </p:cNvPicPr>
          <p:nvPr/>
        </p:nvPicPr>
        <p:blipFill>
          <a:blip r:embed="rId4"/>
          <a:srcRect/>
          <a:stretch>
            <a:fillRect/>
          </a:stretch>
        </p:blipFill>
        <p:spPr bwMode="auto">
          <a:xfrm>
            <a:off x="4572000" y="3429000"/>
            <a:ext cx="4392613" cy="32940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01061" name="Picture 3" descr="C:\Dokumente und Einstellungen\Enrico\Eigene Dateien\Enrico\Documenti\AA Enrico nuovo\Politica\CHINA%20trafficjam.jpg">
            <a:extLst>
              <a:ext uri="{FF2B5EF4-FFF2-40B4-BE49-F238E27FC236}">
                <a16:creationId xmlns:a16="http://schemas.microsoft.com/office/drawing/2014/main" id="{112013B6-AE30-1406-4E7A-863DE953AB7B}"/>
              </a:ext>
            </a:extLst>
          </p:cNvPr>
          <p:cNvPicPr>
            <a:picLocks noChangeAspect="1" noChangeArrowheads="1"/>
          </p:cNvPicPr>
          <p:nvPr/>
        </p:nvPicPr>
        <p:blipFill>
          <a:blip r:embed="rId5"/>
          <a:srcRect/>
          <a:stretch>
            <a:fillRect/>
          </a:stretch>
        </p:blipFill>
        <p:spPr bwMode="auto">
          <a:xfrm>
            <a:off x="4572000" y="333375"/>
            <a:ext cx="4392613" cy="2921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01062" name="Picture 4" descr="C:\Dokumente und Einstellungen\Enrico\Eigene Dateien\Enrico\Documenti\AA Enrico nuovo\Politica\China-Traffic-Jam-02.jpg">
            <a:extLst>
              <a:ext uri="{FF2B5EF4-FFF2-40B4-BE49-F238E27FC236}">
                <a16:creationId xmlns:a16="http://schemas.microsoft.com/office/drawing/2014/main" id="{FE81AEEA-17AE-ACFA-462B-6489F58FEEFD}"/>
              </a:ext>
            </a:extLst>
          </p:cNvPr>
          <p:cNvPicPr>
            <a:picLocks noChangeAspect="1" noChangeArrowheads="1"/>
          </p:cNvPicPr>
          <p:nvPr/>
        </p:nvPicPr>
        <p:blipFill>
          <a:blip r:embed="rId6"/>
          <a:srcRect/>
          <a:stretch>
            <a:fillRect/>
          </a:stretch>
        </p:blipFill>
        <p:spPr bwMode="auto">
          <a:xfrm>
            <a:off x="179388" y="2276475"/>
            <a:ext cx="4252912" cy="44370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32943324-639D-D0FF-DD1C-E6965C0336E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0258" name="Slide Number Placeholder 1">
            <a:extLst>
              <a:ext uri="{FF2B5EF4-FFF2-40B4-BE49-F238E27FC236}">
                <a16:creationId xmlns:a16="http://schemas.microsoft.com/office/drawing/2014/main" id="{03B5177B-4305-487B-C496-DD556A640CF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B03B661-49C7-4311-9A26-22EC13220C84}" type="slidenum">
              <a:rPr lang="it-IT" altLang="en-US" sz="1400" smtClean="0">
                <a:solidFill>
                  <a:srgbClr val="FFFFFF"/>
                </a:solidFill>
              </a:rPr>
              <a:pPr>
                <a:spcBef>
                  <a:spcPct val="0"/>
                </a:spcBef>
                <a:buFontTx/>
                <a:buNone/>
              </a:pPr>
              <a:t>128</a:t>
            </a:fld>
            <a:endParaRPr lang="it-IT" altLang="en-US" sz="1400">
              <a:solidFill>
                <a:srgbClr val="FFFFFF"/>
              </a:solidFill>
            </a:endParaRPr>
          </a:p>
        </p:txBody>
      </p:sp>
      <p:sp>
        <p:nvSpPr>
          <p:cNvPr id="302083" name="TextBox 3">
            <a:extLst>
              <a:ext uri="{FF2B5EF4-FFF2-40B4-BE49-F238E27FC236}">
                <a16:creationId xmlns:a16="http://schemas.microsoft.com/office/drawing/2014/main" id="{9951BCE7-F3AD-BBAC-CB63-19DF7753B6BE}"/>
              </a:ext>
            </a:extLst>
          </p:cNvPr>
          <p:cNvSpPr txBox="1">
            <a:spLocks noChangeArrowheads="1"/>
          </p:cNvSpPr>
          <p:nvPr/>
        </p:nvSpPr>
        <p:spPr bwMode="auto">
          <a:xfrm>
            <a:off x="827088" y="5732463"/>
            <a:ext cx="7929562" cy="523875"/>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2800" dirty="0">
                <a:solidFill>
                  <a:srgbClr val="FFFFFF"/>
                </a:solidFill>
                <a:effectLst>
                  <a:outerShdw blurRad="38100" dist="38100" dir="2700000" algn="tl">
                    <a:srgbClr val="000000">
                      <a:alpha val="43137"/>
                    </a:srgbClr>
                  </a:outerShdw>
                </a:effectLst>
                <a:latin typeface="Arial Black" pitchFamily="34" charset="0"/>
                <a:cs typeface="Arial" charset="0"/>
              </a:rPr>
              <a:t>On ne </a:t>
            </a:r>
            <a:r>
              <a:rPr lang="it-CH" altLang="it-CH" sz="2800" dirty="0" err="1">
                <a:solidFill>
                  <a:srgbClr val="FFFFFF"/>
                </a:solidFill>
                <a:effectLst>
                  <a:outerShdw blurRad="38100" dist="38100" dir="2700000" algn="tl">
                    <a:srgbClr val="000000">
                      <a:alpha val="43137"/>
                    </a:srgbClr>
                  </a:outerShdw>
                </a:effectLst>
                <a:latin typeface="Arial Black" pitchFamily="34" charset="0"/>
                <a:cs typeface="Arial" charset="0"/>
              </a:rPr>
              <a:t>sait</a:t>
            </a:r>
            <a:r>
              <a:rPr lang="it-CH" altLang="it-CH" sz="2800" dirty="0">
                <a:solidFill>
                  <a:srgbClr val="FFFFFF"/>
                </a:solidFill>
                <a:effectLst>
                  <a:outerShdw blurRad="38100" dist="38100" dir="2700000" algn="tl">
                    <a:srgbClr val="000000">
                      <a:alpha val="43137"/>
                    </a:srgbClr>
                  </a:outerShdw>
                </a:effectLst>
                <a:latin typeface="Arial Black" pitchFamily="34" charset="0"/>
                <a:cs typeface="Arial" charset="0"/>
              </a:rPr>
              <a:t> plus </a:t>
            </a:r>
            <a:r>
              <a:rPr lang="it-CH" altLang="it-CH" sz="2800" dirty="0" err="1">
                <a:solidFill>
                  <a:srgbClr val="FFFFFF"/>
                </a:solidFill>
                <a:effectLst>
                  <a:outerShdw blurRad="38100" dist="38100" dir="2700000" algn="tl">
                    <a:srgbClr val="000000">
                      <a:alpha val="43137"/>
                    </a:srgbClr>
                  </a:outerShdw>
                </a:effectLst>
                <a:latin typeface="Arial Black" pitchFamily="34" charset="0"/>
                <a:cs typeface="Arial" charset="0"/>
              </a:rPr>
              <a:t>où</a:t>
            </a:r>
            <a:r>
              <a:rPr lang="it-CH" altLang="it-CH" sz="2800" dirty="0">
                <a:solidFill>
                  <a:srgbClr val="FFFFFF"/>
                </a:solidFill>
                <a:effectLst>
                  <a:outerShdw blurRad="38100" dist="38100" dir="2700000" algn="tl">
                    <a:srgbClr val="000000">
                      <a:alpha val="43137"/>
                    </a:srgbClr>
                  </a:outerShdw>
                </a:effectLst>
                <a:latin typeface="Arial Black" pitchFamily="34" charset="0"/>
                <a:cs typeface="Arial" charset="0"/>
              </a:rPr>
              <a:t> </a:t>
            </a:r>
            <a:r>
              <a:rPr lang="it-CH" altLang="it-CH" sz="2800" dirty="0" err="1">
                <a:solidFill>
                  <a:srgbClr val="FFFFFF"/>
                </a:solidFill>
                <a:effectLst>
                  <a:outerShdw blurRad="38100" dist="38100" dir="2700000" algn="tl">
                    <a:srgbClr val="000000">
                      <a:alpha val="43137"/>
                    </a:srgbClr>
                  </a:outerShdw>
                </a:effectLst>
                <a:latin typeface="Arial Black" pitchFamily="34" charset="0"/>
                <a:cs typeface="Arial" charset="0"/>
              </a:rPr>
              <a:t>placer</a:t>
            </a:r>
            <a:r>
              <a:rPr lang="it-CH" altLang="it-CH" sz="2800" dirty="0">
                <a:solidFill>
                  <a:srgbClr val="FFFFFF"/>
                </a:solidFill>
                <a:effectLst>
                  <a:outerShdw blurRad="38100" dist="38100" dir="2700000" algn="tl">
                    <a:srgbClr val="000000">
                      <a:alpha val="43137"/>
                    </a:srgbClr>
                  </a:outerShdw>
                </a:effectLst>
                <a:latin typeface="Arial Black" pitchFamily="34" charset="0"/>
                <a:cs typeface="Arial" charset="0"/>
              </a:rPr>
              <a:t> </a:t>
            </a:r>
            <a:r>
              <a:rPr lang="it-CH" altLang="it-CH" sz="2800" dirty="0" err="1">
                <a:solidFill>
                  <a:srgbClr val="FFFFFF"/>
                </a:solidFill>
                <a:effectLst>
                  <a:outerShdw blurRad="38100" dist="38100" dir="2700000" algn="tl">
                    <a:srgbClr val="000000">
                      <a:alpha val="43137"/>
                    </a:srgbClr>
                  </a:outerShdw>
                </a:effectLst>
                <a:latin typeface="Arial Black" pitchFamily="34" charset="0"/>
                <a:cs typeface="Arial" charset="0"/>
              </a:rPr>
              <a:t>les</a:t>
            </a:r>
            <a:r>
              <a:rPr lang="it-CH" altLang="it-CH" sz="2800" dirty="0">
                <a:solidFill>
                  <a:srgbClr val="FFFFFF"/>
                </a:solidFill>
                <a:effectLst>
                  <a:outerShdw blurRad="38100" dist="38100" dir="2700000" algn="tl">
                    <a:srgbClr val="000000">
                      <a:alpha val="43137"/>
                    </a:srgbClr>
                  </a:outerShdw>
                </a:effectLst>
                <a:latin typeface="Arial Black" pitchFamily="34" charset="0"/>
                <a:cs typeface="Arial" charset="0"/>
              </a:rPr>
              <a:t> </a:t>
            </a:r>
            <a:r>
              <a:rPr lang="it-CH" altLang="it-CH" sz="2800" dirty="0" err="1">
                <a:solidFill>
                  <a:srgbClr val="FFFFFF"/>
                </a:solidFill>
                <a:effectLst>
                  <a:outerShdw blurRad="38100" dist="38100" dir="2700000" algn="tl">
                    <a:srgbClr val="000000">
                      <a:alpha val="43137"/>
                    </a:srgbClr>
                  </a:outerShdw>
                </a:effectLst>
                <a:latin typeface="Arial Black" pitchFamily="34" charset="0"/>
                <a:cs typeface="Arial" charset="0"/>
              </a:rPr>
              <a:t>voitures</a:t>
            </a:r>
            <a:r>
              <a:rPr lang="it-CH" altLang="it-CH" sz="2800" dirty="0">
                <a:solidFill>
                  <a:srgbClr val="FFFFFF"/>
                </a:solidFill>
                <a:effectLst>
                  <a:outerShdw blurRad="38100" dist="38100" dir="2700000" algn="tl">
                    <a:srgbClr val="000000">
                      <a:alpha val="43137"/>
                    </a:srgbClr>
                  </a:outerShdw>
                </a:effectLst>
                <a:latin typeface="Arial Black" pitchFamily="34" charset="0"/>
                <a:cs typeface="Arial" charset="0"/>
              </a:rPr>
              <a:t>...</a:t>
            </a:r>
            <a:endParaRPr lang="it-IT" altLang="it-CH" sz="2800" dirty="0">
              <a:solidFill>
                <a:srgbClr val="FFFFFF"/>
              </a:solidFill>
              <a:effectLst>
                <a:outerShdw blurRad="38100" dist="38100" dir="2700000" algn="tl">
                  <a:srgbClr val="000000">
                    <a:alpha val="43137"/>
                  </a:srgbClr>
                </a:outerShdw>
              </a:effectLst>
              <a:latin typeface="Arial Black" pitchFamily="34" charset="0"/>
              <a:cs typeface="Arial" charset="0"/>
            </a:endParaRPr>
          </a:p>
        </p:txBody>
      </p:sp>
      <p:pic>
        <p:nvPicPr>
          <p:cNvPr id="302084" name="Picture 2" descr="C:\Dokumente und Einstellungen\Enrico\Desktop\deposito auto.jpg">
            <a:extLst>
              <a:ext uri="{FF2B5EF4-FFF2-40B4-BE49-F238E27FC236}">
                <a16:creationId xmlns:a16="http://schemas.microsoft.com/office/drawing/2014/main" id="{91B5C963-11AC-099C-E42B-8E2AD6DD8460}"/>
              </a:ext>
            </a:extLst>
          </p:cNvPr>
          <p:cNvPicPr>
            <a:picLocks noChangeAspect="1" noChangeArrowheads="1"/>
          </p:cNvPicPr>
          <p:nvPr/>
        </p:nvPicPr>
        <p:blipFill>
          <a:blip r:embed="rId4"/>
          <a:srcRect l="1579" t="4938" r="2058" b="4938"/>
          <a:stretch>
            <a:fillRect/>
          </a:stretch>
        </p:blipFill>
        <p:spPr bwMode="auto">
          <a:xfrm>
            <a:off x="684213" y="836613"/>
            <a:ext cx="7912100" cy="473551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CADABA2D-7208-F004-4A4A-F15F751F3F7F}"/>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2306" name="Picture 4">
            <a:extLst>
              <a:ext uri="{FF2B5EF4-FFF2-40B4-BE49-F238E27FC236}">
                <a16:creationId xmlns:a16="http://schemas.microsoft.com/office/drawing/2014/main" id="{9DC8A97F-C1EE-FFE3-F1A9-ECED2A68B9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47625"/>
            <a:ext cx="9144000" cy="681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2307" name="Slide Number Placeholder 1">
            <a:extLst>
              <a:ext uri="{FF2B5EF4-FFF2-40B4-BE49-F238E27FC236}">
                <a16:creationId xmlns:a16="http://schemas.microsoft.com/office/drawing/2014/main" id="{6ECA721D-10AE-4F34-1A49-6C2C687E6A82}"/>
              </a:ext>
            </a:extLst>
          </p:cNvPr>
          <p:cNvSpPr>
            <a:spLocks noGrp="1"/>
          </p:cNvSpPr>
          <p:nvPr>
            <p:ph type="sldNum" sz="quarter" idx="12"/>
          </p:nvPr>
        </p:nvSpPr>
        <p:spPr>
          <a:xfrm>
            <a:off x="5364163" y="6021388"/>
            <a:ext cx="765175" cy="5032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24038E77-E2A4-415A-826A-1352A2FA107B}" type="slidenum">
              <a:rPr lang="it-IT" altLang="en-US" sz="1400" b="1" smtClean="0"/>
              <a:pPr algn="ctr">
                <a:spcBef>
                  <a:spcPct val="0"/>
                </a:spcBef>
                <a:buFontTx/>
                <a:buNone/>
              </a:pPr>
              <a:t>129</a:t>
            </a:fld>
            <a:endParaRPr lang="it-IT" altLang="en-US" sz="1400" b="1"/>
          </a:p>
        </p:txBody>
      </p:sp>
      <p:sp>
        <p:nvSpPr>
          <p:cNvPr id="482308" name="CasellaDiTesto 1">
            <a:extLst>
              <a:ext uri="{FF2B5EF4-FFF2-40B4-BE49-F238E27FC236}">
                <a16:creationId xmlns:a16="http://schemas.microsoft.com/office/drawing/2014/main" id="{AAA1A169-521A-DF74-D8A7-99F735D49B88}"/>
              </a:ext>
            </a:extLst>
          </p:cNvPr>
          <p:cNvSpPr txBox="1">
            <a:spLocks noChangeArrowheads="1"/>
          </p:cNvSpPr>
          <p:nvPr/>
        </p:nvSpPr>
        <p:spPr bwMode="auto">
          <a:xfrm>
            <a:off x="4737100" y="3859213"/>
            <a:ext cx="1728788"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b="1"/>
              <a:t>Il y a trop d’auto-routes</a:t>
            </a:r>
          </a:p>
        </p:txBody>
      </p:sp>
      <p:sp>
        <p:nvSpPr>
          <p:cNvPr id="3" name="Rettangolo 2">
            <a:extLst>
              <a:ext uri="{FF2B5EF4-FFF2-40B4-BE49-F238E27FC236}">
                <a16:creationId xmlns:a16="http://schemas.microsoft.com/office/drawing/2014/main" id="{AF4F11CB-5D84-18AE-FF3D-D50623337A9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4738" name="Slide Number Placeholder 3">
            <a:extLst>
              <a:ext uri="{FF2B5EF4-FFF2-40B4-BE49-F238E27FC236}">
                <a16:creationId xmlns:a16="http://schemas.microsoft.com/office/drawing/2014/main" id="{9CEF7391-9B4B-D546-92FC-A54984CCFC0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AC0B4E1-F7D6-47FF-B97D-68DD60B0C52D}" type="slidenum">
              <a:rPr lang="it-IT" altLang="en-US" sz="1400" smtClean="0">
                <a:solidFill>
                  <a:srgbClr val="FFFFFF"/>
                </a:solidFill>
              </a:rPr>
              <a:pPr>
                <a:spcBef>
                  <a:spcPct val="0"/>
                </a:spcBef>
                <a:buFontTx/>
                <a:buNone/>
              </a:pPr>
              <a:t>13</a:t>
            </a:fld>
            <a:endParaRPr lang="it-IT" altLang="en-US" sz="1400">
              <a:solidFill>
                <a:srgbClr val="FFFFFF"/>
              </a:solidFill>
            </a:endParaRPr>
          </a:p>
        </p:txBody>
      </p:sp>
      <p:pic>
        <p:nvPicPr>
          <p:cNvPr id="188419" name="Picture 4" descr="fabbrica industria tessile 1900">
            <a:extLst>
              <a:ext uri="{FF2B5EF4-FFF2-40B4-BE49-F238E27FC236}">
                <a16:creationId xmlns:a16="http://schemas.microsoft.com/office/drawing/2014/main" id="{0A2280C6-6C2D-7C2A-7083-84015B549B11}"/>
              </a:ext>
            </a:extLst>
          </p:cNvPr>
          <p:cNvPicPr>
            <a:picLocks noChangeAspect="1" noChangeArrowheads="1"/>
          </p:cNvPicPr>
          <p:nvPr/>
        </p:nvPicPr>
        <p:blipFill>
          <a:blip r:embed="rId4"/>
          <a:srcRect/>
          <a:stretch>
            <a:fillRect/>
          </a:stretch>
        </p:blipFill>
        <p:spPr bwMode="auto">
          <a:xfrm>
            <a:off x="179388" y="3379788"/>
            <a:ext cx="4679950" cy="33496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8420" name="Text Box 6">
            <a:extLst>
              <a:ext uri="{FF2B5EF4-FFF2-40B4-BE49-F238E27FC236}">
                <a16:creationId xmlns:a16="http://schemas.microsoft.com/office/drawing/2014/main" id="{EA4D4798-0630-7A6C-1F05-B4B9352F5460}"/>
              </a:ext>
            </a:extLst>
          </p:cNvPr>
          <p:cNvSpPr txBox="1">
            <a:spLocks noChangeArrowheads="1"/>
          </p:cNvSpPr>
          <p:nvPr/>
        </p:nvSpPr>
        <p:spPr bwMode="auto">
          <a:xfrm>
            <a:off x="1003300" y="1081088"/>
            <a:ext cx="2736850" cy="58420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b="1" dirty="0">
                <a:effectLst>
                  <a:outerShdw blurRad="38100" dist="38100" dir="2700000" algn="tl">
                    <a:srgbClr val="000000">
                      <a:alpha val="43137"/>
                    </a:srgbClr>
                  </a:outerShdw>
                </a:effectLst>
                <a:cs typeface="Arial" charset="0"/>
              </a:rPr>
              <a:t>DÉBUT 1900</a:t>
            </a:r>
            <a:endParaRPr lang="it-IT" altLang="it-CH" sz="1800" b="1" dirty="0">
              <a:solidFill>
                <a:srgbClr val="FFFFFF"/>
              </a:solidFill>
              <a:cs typeface="Arial" charset="0"/>
            </a:endParaRPr>
          </a:p>
        </p:txBody>
      </p:sp>
      <p:sp>
        <p:nvSpPr>
          <p:cNvPr id="244741" name="Text Box 7">
            <a:extLst>
              <a:ext uri="{FF2B5EF4-FFF2-40B4-BE49-F238E27FC236}">
                <a16:creationId xmlns:a16="http://schemas.microsoft.com/office/drawing/2014/main" id="{C0FD9E42-F4CE-3D72-1EDE-96D62DB6A5D9}"/>
              </a:ext>
            </a:extLst>
          </p:cNvPr>
          <p:cNvSpPr txBox="1">
            <a:spLocks noChangeArrowheads="1"/>
          </p:cNvSpPr>
          <p:nvPr/>
        </p:nvSpPr>
        <p:spPr bwMode="auto">
          <a:xfrm>
            <a:off x="823913" y="2420938"/>
            <a:ext cx="3171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FABRIQUES DE SOULIERS</a:t>
            </a:r>
            <a:endParaRPr lang="it-IT" altLang="it-CH" sz="1800" b="1">
              <a:solidFill>
                <a:srgbClr val="FFFFFF"/>
              </a:solidFill>
            </a:endParaRPr>
          </a:p>
        </p:txBody>
      </p:sp>
      <p:pic>
        <p:nvPicPr>
          <p:cNvPr id="188422" name="Picture 7" descr="C:\Users\Enrico\Enrico\Documenti\AA Enrico nuovo\Politica\Presentazione marxismo\Fabbrica scarpe JPEG.jpg">
            <a:extLst>
              <a:ext uri="{FF2B5EF4-FFF2-40B4-BE49-F238E27FC236}">
                <a16:creationId xmlns:a16="http://schemas.microsoft.com/office/drawing/2014/main" id="{4FBC85A6-4DD5-4DE9-60B2-FD1E86261164}"/>
              </a:ext>
            </a:extLst>
          </p:cNvPr>
          <p:cNvPicPr>
            <a:picLocks noChangeAspect="1" noChangeArrowheads="1"/>
          </p:cNvPicPr>
          <p:nvPr/>
        </p:nvPicPr>
        <p:blipFill>
          <a:blip r:embed="rId5"/>
          <a:srcRect/>
          <a:stretch>
            <a:fillRect/>
          </a:stretch>
        </p:blipFill>
        <p:spPr bwMode="auto">
          <a:xfrm>
            <a:off x="4356100" y="260350"/>
            <a:ext cx="4506913" cy="3467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4743" name="CasellaDiTesto 2">
            <a:extLst>
              <a:ext uri="{FF2B5EF4-FFF2-40B4-BE49-F238E27FC236}">
                <a16:creationId xmlns:a16="http://schemas.microsoft.com/office/drawing/2014/main" id="{8AB637EC-47B8-9E18-C052-DBBB31AE7C15}"/>
              </a:ext>
            </a:extLst>
          </p:cNvPr>
          <p:cNvSpPr txBox="1">
            <a:spLocks noChangeArrowheads="1"/>
          </p:cNvSpPr>
          <p:nvPr/>
        </p:nvSpPr>
        <p:spPr bwMode="auto">
          <a:xfrm>
            <a:off x="6011863" y="4452938"/>
            <a:ext cx="1655762"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Ces usines occupaient beaucoup de travailleurs</a:t>
            </a:r>
          </a:p>
        </p:txBody>
      </p:sp>
      <p:sp>
        <p:nvSpPr>
          <p:cNvPr id="244744" name="Rettangolo 1">
            <a:extLst>
              <a:ext uri="{FF2B5EF4-FFF2-40B4-BE49-F238E27FC236}">
                <a16:creationId xmlns:a16="http://schemas.microsoft.com/office/drawing/2014/main" id="{6B1ACFE8-DB8C-A3B7-7F0F-093476897A5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000" u="sng"/>
          </a:p>
        </p:txBody>
      </p:sp>
    </p:spTree>
  </p:cSld>
  <p:clrMapOvr>
    <a:overrideClrMapping bg1="dk2" tx1="lt1" bg2="dk1" tx2="lt2" accent1="accent1" accent2="accent2" accent3="accent3" accent4="accent4" accent5="accent5" accent6="accent6" hlink="hlink" folHlink="folHlink"/>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4354" name="Slide Number Placeholder 1">
            <a:extLst>
              <a:ext uri="{FF2B5EF4-FFF2-40B4-BE49-F238E27FC236}">
                <a16:creationId xmlns:a16="http://schemas.microsoft.com/office/drawing/2014/main" id="{B2348E27-E5DD-C0BC-0839-55A26E311FC2}"/>
              </a:ext>
            </a:extLst>
          </p:cNvPr>
          <p:cNvSpPr>
            <a:spLocks noGrp="1"/>
          </p:cNvSpPr>
          <p:nvPr>
            <p:ph type="sldNum" sz="quarter" idx="12"/>
          </p:nvPr>
        </p:nvSpPr>
        <p:spPr>
          <a:xfrm>
            <a:off x="7524750" y="6056313"/>
            <a:ext cx="706438"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FC6B4F7-497F-4DC8-8332-E927B4128682}" type="slidenum">
              <a:rPr lang="it-IT" altLang="en-US" sz="1400" b="1" smtClean="0">
                <a:solidFill>
                  <a:srgbClr val="FFFFFF"/>
                </a:solidFill>
              </a:rPr>
              <a:pPr>
                <a:spcBef>
                  <a:spcPct val="0"/>
                </a:spcBef>
                <a:buFontTx/>
                <a:buNone/>
              </a:pPr>
              <a:t>130</a:t>
            </a:fld>
            <a:endParaRPr lang="it-IT" altLang="en-US" sz="1400" b="1">
              <a:solidFill>
                <a:srgbClr val="FFFFFF"/>
              </a:solidFill>
            </a:endParaRPr>
          </a:p>
        </p:txBody>
      </p:sp>
      <p:sp>
        <p:nvSpPr>
          <p:cNvPr id="484355" name="TextBox 3">
            <a:extLst>
              <a:ext uri="{FF2B5EF4-FFF2-40B4-BE49-F238E27FC236}">
                <a16:creationId xmlns:a16="http://schemas.microsoft.com/office/drawing/2014/main" id="{374721AC-2DC2-64F1-5E86-7D6640E6F922}"/>
              </a:ext>
            </a:extLst>
          </p:cNvPr>
          <p:cNvSpPr txBox="1">
            <a:spLocks noChangeArrowheads="1"/>
          </p:cNvSpPr>
          <p:nvPr/>
        </p:nvSpPr>
        <p:spPr bwMode="auto">
          <a:xfrm>
            <a:off x="1331913" y="5949950"/>
            <a:ext cx="5832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2800">
                <a:solidFill>
                  <a:srgbClr val="FFFFFF"/>
                </a:solidFill>
                <a:latin typeface="Arial Black" panose="020B0A04020102020204" pitchFamily="34" charset="0"/>
              </a:rPr>
              <a:t>Si on continue comme ça ....</a:t>
            </a:r>
          </a:p>
        </p:txBody>
      </p:sp>
      <p:pic>
        <p:nvPicPr>
          <p:cNvPr id="5" name="Picture 3" descr="C:\Dokumente und Einstellungen\Enrico\Eigene Dateien\Enrico\Documenti\AA Enrico nuovo\Politica\nodo stradale.JPG">
            <a:extLst>
              <a:ext uri="{FF2B5EF4-FFF2-40B4-BE49-F238E27FC236}">
                <a16:creationId xmlns:a16="http://schemas.microsoft.com/office/drawing/2014/main" id="{3A311575-605D-A1B7-9638-508536C73AC3}"/>
              </a:ext>
            </a:extLst>
          </p:cNvPr>
          <p:cNvPicPr>
            <a:picLocks noChangeAspect="1" noChangeArrowheads="1"/>
          </p:cNvPicPr>
          <p:nvPr/>
        </p:nvPicPr>
        <p:blipFill>
          <a:blip r:embed="rId4"/>
          <a:srcRect/>
          <a:stretch>
            <a:fillRect/>
          </a:stretch>
        </p:blipFill>
        <p:spPr bwMode="auto">
          <a:xfrm>
            <a:off x="468313" y="765175"/>
            <a:ext cx="8177212" cy="48514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0D43A0BC-B508-4A88-E46E-7564E3ADD195}"/>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5154" name="Picture 2" descr="C:\Dokumente und Einstellungen\Enrico\Eigene Dateien\Enrico\Documenti\AA Enrico nuovo\Politica\Traffico game over.JPG">
            <a:extLst>
              <a:ext uri="{FF2B5EF4-FFF2-40B4-BE49-F238E27FC236}">
                <a16:creationId xmlns:a16="http://schemas.microsoft.com/office/drawing/2014/main" id="{A3B54EA7-BC84-1DF4-AF31-C17AD73F32E9}"/>
              </a:ext>
            </a:extLst>
          </p:cNvPr>
          <p:cNvPicPr>
            <a:picLocks noChangeAspect="1" noChangeArrowheads="1"/>
          </p:cNvPicPr>
          <p:nvPr/>
        </p:nvPicPr>
        <p:blipFill>
          <a:blip r:embed="rId4"/>
          <a:srcRect/>
          <a:stretch>
            <a:fillRect/>
          </a:stretch>
        </p:blipFill>
        <p:spPr bwMode="auto">
          <a:xfrm>
            <a:off x="468313" y="214313"/>
            <a:ext cx="4543425" cy="6429375"/>
          </a:xfrm>
          <a:prstGeom prst="rect">
            <a:avLst/>
          </a:prstGeom>
          <a:ln>
            <a:noFill/>
          </a:ln>
          <a:effectLst>
            <a:outerShdw blurRad="292100" dist="139700" dir="2700000" algn="tl" rotWithShape="0">
              <a:srgbClr val="333333">
                <a:alpha val="65000"/>
              </a:srgbClr>
            </a:outerShdw>
          </a:effectLst>
        </p:spPr>
      </p:pic>
      <p:sp>
        <p:nvSpPr>
          <p:cNvPr id="486403" name="TextBox 2">
            <a:extLst>
              <a:ext uri="{FF2B5EF4-FFF2-40B4-BE49-F238E27FC236}">
                <a16:creationId xmlns:a16="http://schemas.microsoft.com/office/drawing/2014/main" id="{BD125445-85BF-4104-B232-3A0032934AA2}"/>
              </a:ext>
            </a:extLst>
          </p:cNvPr>
          <p:cNvSpPr txBox="1">
            <a:spLocks noChangeArrowheads="1"/>
          </p:cNvSpPr>
          <p:nvPr/>
        </p:nvSpPr>
        <p:spPr bwMode="auto">
          <a:xfrm>
            <a:off x="5068888" y="5857875"/>
            <a:ext cx="3643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800">
                <a:solidFill>
                  <a:srgbClr val="FFFFFF"/>
                </a:solidFill>
                <a:latin typeface="Arial Black" panose="020B0A04020102020204" pitchFamily="34" charset="0"/>
              </a:rPr>
              <a:t>Rien ne va plus!</a:t>
            </a:r>
            <a:endParaRPr lang="it-IT" altLang="it-CH" sz="2800">
              <a:solidFill>
                <a:srgbClr val="FFFFFF"/>
              </a:solidFill>
              <a:latin typeface="Arial Black" panose="020B0A04020102020204" pitchFamily="34" charset="0"/>
            </a:endParaRPr>
          </a:p>
        </p:txBody>
      </p:sp>
      <p:pic>
        <p:nvPicPr>
          <p:cNvPr id="305156" name="Picture 6" descr="C:\Dokumente und Einstellungen\Enrico\Desktop\Auto volante.bmp">
            <a:extLst>
              <a:ext uri="{FF2B5EF4-FFF2-40B4-BE49-F238E27FC236}">
                <a16:creationId xmlns:a16="http://schemas.microsoft.com/office/drawing/2014/main" id="{39714888-CF73-9D64-7FDB-918624B32919}"/>
              </a:ext>
            </a:extLst>
          </p:cNvPr>
          <p:cNvPicPr>
            <a:picLocks noChangeAspect="1" noChangeArrowheads="1"/>
          </p:cNvPicPr>
          <p:nvPr/>
        </p:nvPicPr>
        <p:blipFill>
          <a:blip r:embed="rId5"/>
          <a:srcRect/>
          <a:stretch>
            <a:fillRect/>
          </a:stretch>
        </p:blipFill>
        <p:spPr bwMode="auto">
          <a:xfrm>
            <a:off x="7459663" y="214313"/>
            <a:ext cx="1316037" cy="1285875"/>
          </a:xfrm>
          <a:prstGeom prst="rect">
            <a:avLst/>
          </a:prstGeom>
          <a:ln>
            <a:solidFill>
              <a:schemeClr val="tx1"/>
            </a:solidFill>
          </a:ln>
          <a:effectLst>
            <a:outerShdw blurRad="292100" dist="139700" dir="2700000" algn="tl" rotWithShape="0">
              <a:srgbClr val="333333">
                <a:alpha val="65000"/>
              </a:srgbClr>
            </a:outerShdw>
          </a:effectLst>
        </p:spPr>
      </p:pic>
      <p:pic>
        <p:nvPicPr>
          <p:cNvPr id="305157" name="Picture 8" descr="http://www.blahblahtech.com/wp-content/images/Flying-Car.jpg">
            <a:extLst>
              <a:ext uri="{FF2B5EF4-FFF2-40B4-BE49-F238E27FC236}">
                <a16:creationId xmlns:a16="http://schemas.microsoft.com/office/drawing/2014/main" id="{93B0F858-9E52-797E-1AA2-9D15ACB076BB}"/>
              </a:ext>
            </a:extLst>
          </p:cNvPr>
          <p:cNvPicPr>
            <a:picLocks noChangeAspect="1" noChangeArrowheads="1"/>
          </p:cNvPicPr>
          <p:nvPr/>
        </p:nvPicPr>
        <p:blipFill>
          <a:blip r:embed="rId6"/>
          <a:srcRect/>
          <a:stretch>
            <a:fillRect/>
          </a:stretch>
        </p:blipFill>
        <p:spPr bwMode="auto">
          <a:xfrm>
            <a:off x="5245100" y="214313"/>
            <a:ext cx="2124075" cy="1285875"/>
          </a:xfrm>
          <a:prstGeom prst="rect">
            <a:avLst/>
          </a:prstGeom>
          <a:ln>
            <a:solidFill>
              <a:schemeClr val="tx1"/>
            </a:solidFill>
          </a:ln>
          <a:effectLst>
            <a:outerShdw blurRad="292100" dist="139700" dir="2700000" algn="tl" rotWithShape="0">
              <a:srgbClr val="333333">
                <a:alpha val="65000"/>
              </a:srgbClr>
            </a:outerShdw>
          </a:effectLst>
        </p:spPr>
      </p:pic>
      <p:pic>
        <p:nvPicPr>
          <p:cNvPr id="305158" name="Picture 10" descr="http://estb.msn.com/i/D9/D63DB3D6688DC6A156B2CD85DE9ADA.jpg">
            <a:extLst>
              <a:ext uri="{FF2B5EF4-FFF2-40B4-BE49-F238E27FC236}">
                <a16:creationId xmlns:a16="http://schemas.microsoft.com/office/drawing/2014/main" id="{AA7134F4-E059-8248-5F6B-FF172E288815}"/>
              </a:ext>
            </a:extLst>
          </p:cNvPr>
          <p:cNvPicPr>
            <a:picLocks noChangeAspect="1" noChangeArrowheads="1"/>
          </p:cNvPicPr>
          <p:nvPr/>
        </p:nvPicPr>
        <p:blipFill>
          <a:blip r:embed="rId7"/>
          <a:srcRect/>
          <a:stretch>
            <a:fillRect/>
          </a:stretch>
        </p:blipFill>
        <p:spPr bwMode="auto">
          <a:xfrm>
            <a:off x="5245100" y="1571625"/>
            <a:ext cx="1751013" cy="1287463"/>
          </a:xfrm>
          <a:prstGeom prst="rect">
            <a:avLst/>
          </a:prstGeom>
          <a:ln>
            <a:solidFill>
              <a:schemeClr val="tx1"/>
            </a:solidFill>
          </a:ln>
          <a:effectLst>
            <a:outerShdw blurRad="292100" dist="139700" dir="2700000" algn="tl" rotWithShape="0">
              <a:srgbClr val="333333">
                <a:alpha val="65000"/>
              </a:srgbClr>
            </a:outerShdw>
          </a:effectLst>
        </p:spPr>
      </p:pic>
      <p:pic>
        <p:nvPicPr>
          <p:cNvPr id="305159" name="Picture 12" descr="http://blog.news-record.com/staff/culture/Jetsons%20Car.jpg">
            <a:extLst>
              <a:ext uri="{FF2B5EF4-FFF2-40B4-BE49-F238E27FC236}">
                <a16:creationId xmlns:a16="http://schemas.microsoft.com/office/drawing/2014/main" id="{CED8725B-F2F4-7307-FEAB-25447DFADEC2}"/>
              </a:ext>
            </a:extLst>
          </p:cNvPr>
          <p:cNvPicPr>
            <a:picLocks noChangeAspect="1" noChangeArrowheads="1"/>
          </p:cNvPicPr>
          <p:nvPr/>
        </p:nvPicPr>
        <p:blipFill>
          <a:blip r:embed="rId8"/>
          <a:srcRect l="17986" r="14825"/>
          <a:stretch>
            <a:fillRect/>
          </a:stretch>
        </p:blipFill>
        <p:spPr bwMode="auto">
          <a:xfrm>
            <a:off x="7116763" y="1571625"/>
            <a:ext cx="1658937" cy="1285875"/>
          </a:xfrm>
          <a:prstGeom prst="rect">
            <a:avLst/>
          </a:prstGeom>
          <a:ln>
            <a:solidFill>
              <a:schemeClr val="tx1"/>
            </a:solidFill>
          </a:ln>
          <a:effectLst>
            <a:outerShdw blurRad="292100" dist="139700" dir="2700000" algn="tl" rotWithShape="0">
              <a:srgbClr val="333333">
                <a:alpha val="65000"/>
              </a:srgbClr>
            </a:outerShdw>
          </a:effectLst>
        </p:spPr>
      </p:pic>
      <p:sp>
        <p:nvSpPr>
          <p:cNvPr id="486408" name="TextBox 7">
            <a:extLst>
              <a:ext uri="{FF2B5EF4-FFF2-40B4-BE49-F238E27FC236}">
                <a16:creationId xmlns:a16="http://schemas.microsoft.com/office/drawing/2014/main" id="{F37F8980-FD75-E441-602E-DFB2DBD156FD}"/>
              </a:ext>
            </a:extLst>
          </p:cNvPr>
          <p:cNvSpPr txBox="1">
            <a:spLocks noChangeArrowheads="1"/>
          </p:cNvSpPr>
          <p:nvPr/>
        </p:nvSpPr>
        <p:spPr bwMode="auto">
          <a:xfrm>
            <a:off x="5173663" y="3000375"/>
            <a:ext cx="36433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200" b="1">
                <a:solidFill>
                  <a:srgbClr val="FFFFFF"/>
                </a:solidFill>
              </a:rPr>
              <a:t>Quelques-uns cherchent des voies  alternatives... </a:t>
            </a:r>
          </a:p>
          <a:p>
            <a:pPr eaLnBrk="1" hangingPunct="1">
              <a:spcBef>
                <a:spcPct val="0"/>
              </a:spcBef>
              <a:buFontTx/>
              <a:buNone/>
            </a:pPr>
            <a:r>
              <a:rPr lang="fr-FR" altLang="it-CH" sz="1200" b="1">
                <a:solidFill>
                  <a:srgbClr val="FFFFFF"/>
                </a:solidFill>
              </a:rPr>
              <a:t>d’autres rêvent, mais ce n’est pas une  solution.</a:t>
            </a:r>
            <a:endParaRPr lang="it-IT" altLang="it-CH" sz="1200" b="1">
              <a:solidFill>
                <a:srgbClr val="FFFFFF"/>
              </a:solidFill>
            </a:endParaRPr>
          </a:p>
        </p:txBody>
      </p:sp>
      <p:sp>
        <p:nvSpPr>
          <p:cNvPr id="486409" name="Segnaposto numero diapositiva 1">
            <a:extLst>
              <a:ext uri="{FF2B5EF4-FFF2-40B4-BE49-F238E27FC236}">
                <a16:creationId xmlns:a16="http://schemas.microsoft.com/office/drawing/2014/main" id="{3715D79A-280C-A3ED-F1B9-C1ED90983444}"/>
              </a:ext>
            </a:extLst>
          </p:cNvPr>
          <p:cNvSpPr>
            <a:spLocks noGrp="1"/>
          </p:cNvSpPr>
          <p:nvPr>
            <p:ph type="sldNum" sz="quarter" idx="12"/>
          </p:nvPr>
        </p:nvSpPr>
        <p:spPr>
          <a:xfrm>
            <a:off x="8391525" y="6308725"/>
            <a:ext cx="641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B704B5C-1559-4B78-91FE-B9CC865F3E68}" type="slidenum">
              <a:rPr lang="it-IT" altLang="en-US" sz="1400" smtClean="0"/>
              <a:pPr>
                <a:spcBef>
                  <a:spcPct val="0"/>
                </a:spcBef>
                <a:buFontTx/>
                <a:buNone/>
              </a:pPr>
              <a:t>131</a:t>
            </a:fld>
            <a:endParaRPr lang="it-IT" altLang="en-US" sz="1400"/>
          </a:p>
        </p:txBody>
      </p:sp>
      <p:pic>
        <p:nvPicPr>
          <p:cNvPr id="486410" name="Picture 10" descr="C:\Users\Enrico\Desktop\Auto j.jpg">
            <a:extLst>
              <a:ext uri="{FF2B5EF4-FFF2-40B4-BE49-F238E27FC236}">
                <a16:creationId xmlns:a16="http://schemas.microsoft.com/office/drawing/2014/main" id="{2AD0CD46-FE5F-31E1-6F51-68545224D8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53063" y="3830638"/>
            <a:ext cx="2482850"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C:\Users\Enrico\Desktop\t.jpg">
            <a:extLst>
              <a:ext uri="{FF2B5EF4-FFF2-40B4-BE49-F238E27FC236}">
                <a16:creationId xmlns:a16="http://schemas.microsoft.com/office/drawing/2014/main" id="{5ADBFC8E-4AC4-73B3-F3E3-A101A7D41F31}"/>
              </a:ext>
            </a:extLst>
          </p:cNvPr>
          <p:cNvPicPr>
            <a:picLocks noChangeAspect="1" noChangeArrowheads="1"/>
          </p:cNvPicPr>
          <p:nvPr/>
        </p:nvPicPr>
        <p:blipFill>
          <a:blip r:embed="rId10"/>
          <a:srcRect/>
          <a:stretch>
            <a:fillRect/>
          </a:stretch>
        </p:blipFill>
        <p:spPr bwMode="auto">
          <a:xfrm>
            <a:off x="7739062" y="3982070"/>
            <a:ext cx="714375" cy="704850"/>
          </a:xfrm>
          <a:prstGeom prst="rect">
            <a:avLst/>
          </a:prstGeom>
          <a:noFill/>
          <a:scene3d>
            <a:camera prst="isometricLeftDown"/>
            <a:lightRig rig="threePt" dir="t"/>
          </a:scene3d>
        </p:spPr>
      </p:pic>
      <p:cxnSp>
        <p:nvCxnSpPr>
          <p:cNvPr id="486412" name="Connettore 1 12">
            <a:extLst>
              <a:ext uri="{FF2B5EF4-FFF2-40B4-BE49-F238E27FC236}">
                <a16:creationId xmlns:a16="http://schemas.microsoft.com/office/drawing/2014/main" id="{1658B6D8-D472-BA7A-11D5-83FB2C076961}"/>
              </a:ext>
            </a:extLst>
          </p:cNvPr>
          <p:cNvCxnSpPr>
            <a:cxnSpLocks noChangeShapeType="1"/>
          </p:cNvCxnSpPr>
          <p:nvPr/>
        </p:nvCxnSpPr>
        <p:spPr bwMode="auto">
          <a:xfrm>
            <a:off x="8096250" y="4616450"/>
            <a:ext cx="0" cy="696913"/>
          </a:xfrm>
          <a:prstGeom prst="line">
            <a:avLst/>
          </a:prstGeom>
          <a:noFill/>
          <a:ln w="19050" algn="ctr">
            <a:solidFill>
              <a:srgbClr val="684D4D"/>
            </a:solidFill>
            <a:round/>
            <a:headEnd/>
            <a:tailEnd/>
          </a:ln>
          <a:extLst>
            <a:ext uri="{909E8E84-426E-40DD-AFC4-6F175D3DCCD1}">
              <a14:hiddenFill xmlns:a14="http://schemas.microsoft.com/office/drawing/2010/main">
                <a:noFill/>
              </a14:hiddenFill>
            </a:ext>
          </a:extLst>
        </p:spPr>
      </p:cxnSp>
      <p:cxnSp>
        <p:nvCxnSpPr>
          <p:cNvPr id="486413" name="Connettore 1 13">
            <a:extLst>
              <a:ext uri="{FF2B5EF4-FFF2-40B4-BE49-F238E27FC236}">
                <a16:creationId xmlns:a16="http://schemas.microsoft.com/office/drawing/2014/main" id="{9FC78EFE-0190-0AFA-A551-3F4B4A41E625}"/>
              </a:ext>
            </a:extLst>
          </p:cNvPr>
          <p:cNvCxnSpPr>
            <a:cxnSpLocks noChangeShapeType="1"/>
          </p:cNvCxnSpPr>
          <p:nvPr/>
        </p:nvCxnSpPr>
        <p:spPr bwMode="auto">
          <a:xfrm>
            <a:off x="8069263" y="4616450"/>
            <a:ext cx="0" cy="676275"/>
          </a:xfrm>
          <a:prstGeom prst="line">
            <a:avLst/>
          </a:prstGeom>
          <a:noFill/>
          <a:ln w="19050" algn="ctr">
            <a:solidFill>
              <a:srgbClr val="684D4D"/>
            </a:solidFill>
            <a:round/>
            <a:headEnd/>
            <a:tailEnd/>
          </a:ln>
          <a:extLst>
            <a:ext uri="{909E8E84-426E-40DD-AFC4-6F175D3DCCD1}">
              <a14:hiddenFill xmlns:a14="http://schemas.microsoft.com/office/drawing/2010/main">
                <a:noFill/>
              </a14:hiddenFill>
            </a:ext>
          </a:extLst>
        </p:spPr>
      </p:cxnSp>
      <p:sp>
        <p:nvSpPr>
          <p:cNvPr id="2" name="Rettangolo 1">
            <a:extLst>
              <a:ext uri="{FF2B5EF4-FFF2-40B4-BE49-F238E27FC236}">
                <a16:creationId xmlns:a16="http://schemas.microsoft.com/office/drawing/2014/main" id="{7C6EDF80-E4F5-0F3F-B403-60E2C7B97E5D}"/>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8450" name="Slide Number Placeholder 1">
            <a:extLst>
              <a:ext uri="{FF2B5EF4-FFF2-40B4-BE49-F238E27FC236}">
                <a16:creationId xmlns:a16="http://schemas.microsoft.com/office/drawing/2014/main" id="{4A4D5711-31A1-D2C6-579B-3DCC94810F4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AEFB007-AD8B-42B5-B1BC-B515C5BF69A6}" type="slidenum">
              <a:rPr lang="it-IT" altLang="en-US" sz="1400" smtClean="0">
                <a:solidFill>
                  <a:srgbClr val="FFFFFF"/>
                </a:solidFill>
              </a:rPr>
              <a:pPr>
                <a:spcBef>
                  <a:spcPct val="0"/>
                </a:spcBef>
                <a:buFontTx/>
                <a:buNone/>
              </a:pPr>
              <a:t>132</a:t>
            </a:fld>
            <a:endParaRPr lang="it-IT" altLang="en-US" sz="1400">
              <a:solidFill>
                <a:srgbClr val="FFFFFF"/>
              </a:solidFill>
            </a:endParaRPr>
          </a:p>
        </p:txBody>
      </p:sp>
      <p:sp>
        <p:nvSpPr>
          <p:cNvPr id="7" name="TextBox 6">
            <a:extLst>
              <a:ext uri="{FF2B5EF4-FFF2-40B4-BE49-F238E27FC236}">
                <a16:creationId xmlns:a16="http://schemas.microsoft.com/office/drawing/2014/main" id="{129798FC-C2A6-4042-34C9-D167623E278B}"/>
              </a:ext>
            </a:extLst>
          </p:cNvPr>
          <p:cNvSpPr txBox="1"/>
          <p:nvPr/>
        </p:nvSpPr>
        <p:spPr>
          <a:xfrm>
            <a:off x="4714875" y="1357313"/>
            <a:ext cx="4429125" cy="4462462"/>
          </a:xfrm>
          <a:prstGeom prst="rect">
            <a:avLst/>
          </a:prstGeom>
          <a:noFill/>
        </p:spPr>
        <p:txBody>
          <a:bodyPr>
            <a:spAutoFit/>
          </a:bodyPr>
          <a:lstStyle/>
          <a:p>
            <a:pPr eaLnBrk="1" hangingPunct="1">
              <a:defRPr/>
            </a:pPr>
            <a:r>
              <a:rPr lang="it-CH" sz="2000" b="1" dirty="0">
                <a:solidFill>
                  <a:srgbClr val="FFFFFF"/>
                </a:solidFill>
                <a:latin typeface="+mn-lt"/>
                <a:cs typeface="+mn-cs"/>
              </a:rPr>
              <a:t>Le marché mondial est saturé:</a:t>
            </a:r>
          </a:p>
          <a:p>
            <a:pPr eaLnBrk="1" hangingPunct="1">
              <a:defRPr/>
            </a:pPr>
            <a:endParaRPr lang="it-CH" sz="2000" b="1" dirty="0">
              <a:solidFill>
                <a:srgbClr val="FFFFFF"/>
              </a:solidFill>
              <a:latin typeface="+mn-lt"/>
              <a:cs typeface="+mn-cs"/>
            </a:endParaRPr>
          </a:p>
          <a:p>
            <a:pPr eaLnBrk="1" hangingPunct="1">
              <a:defRPr/>
            </a:pPr>
            <a:r>
              <a:rPr lang="it-CH" sz="2400" b="1" u="sng" dirty="0">
                <a:solidFill>
                  <a:srgbClr val="FFFFFF"/>
                </a:solidFill>
                <a:latin typeface="+mn-lt"/>
                <a:cs typeface="+mn-cs"/>
              </a:rPr>
              <a:t>Tous ceux qui:</a:t>
            </a:r>
          </a:p>
          <a:p>
            <a:pPr eaLnBrk="1" hangingPunct="1">
              <a:defRPr/>
            </a:pPr>
            <a:endParaRPr lang="it-CH" sz="2400" b="1" u="sng" dirty="0">
              <a:solidFill>
                <a:srgbClr val="FFFFFF"/>
              </a:solidFill>
              <a:latin typeface="+mn-lt"/>
              <a:cs typeface="+mn-cs"/>
            </a:endParaRPr>
          </a:p>
          <a:p>
            <a:pPr eaLnBrk="1" hangingPunct="1">
              <a:buFontTx/>
              <a:buChar char="-"/>
              <a:defRPr/>
            </a:pPr>
            <a:r>
              <a:rPr lang="it-CH" sz="2000" b="1" dirty="0">
                <a:solidFill>
                  <a:srgbClr val="FFFFFF"/>
                </a:solidFill>
                <a:latin typeface="+mn-lt"/>
                <a:cs typeface="+mn-cs"/>
              </a:rPr>
              <a:t> ONT </a:t>
            </a:r>
            <a:r>
              <a:rPr lang="fr-CH" sz="2000" b="1" dirty="0">
                <a:solidFill>
                  <a:srgbClr val="FFFFFF"/>
                </a:solidFill>
                <a:latin typeface="+mn-lt"/>
                <a:cs typeface="+mn-cs"/>
              </a:rPr>
              <a:t>L’ARGENT NÉCESSAIRE</a:t>
            </a:r>
          </a:p>
          <a:p>
            <a:pPr eaLnBrk="1" hangingPunct="1">
              <a:buFontTx/>
              <a:buChar char="-"/>
              <a:defRPr/>
            </a:pPr>
            <a:endParaRPr lang="fr-CH" sz="2000" b="1" dirty="0">
              <a:solidFill>
                <a:srgbClr val="FFFFFF"/>
              </a:solidFill>
              <a:latin typeface="+mn-lt"/>
              <a:cs typeface="+mn-cs"/>
            </a:endParaRPr>
          </a:p>
          <a:p>
            <a:pPr eaLnBrk="1" hangingPunct="1">
              <a:buFontTx/>
              <a:buChar char="-"/>
              <a:defRPr/>
            </a:pPr>
            <a:r>
              <a:rPr lang="fr-CH" sz="2000" b="1" dirty="0">
                <a:solidFill>
                  <a:srgbClr val="FFFFFF"/>
                </a:solidFill>
                <a:latin typeface="+mn-lt"/>
                <a:cs typeface="+mn-cs"/>
              </a:rPr>
              <a:t> ONT BESOIN D'UNE  VOITURE</a:t>
            </a:r>
          </a:p>
          <a:p>
            <a:pPr marL="609600" indent="-609600" eaLnBrk="1" hangingPunct="1">
              <a:defRPr/>
            </a:pPr>
            <a:endParaRPr lang="fr-CH" sz="2000" b="1" dirty="0">
              <a:solidFill>
                <a:srgbClr val="FFFFFF"/>
              </a:solidFill>
              <a:latin typeface="+mn-lt"/>
              <a:cs typeface="+mn-cs"/>
            </a:endParaRPr>
          </a:p>
          <a:p>
            <a:pPr marL="609600" indent="-609600" eaLnBrk="1" hangingPunct="1">
              <a:defRPr/>
            </a:pPr>
            <a:r>
              <a:rPr lang="fr-CH" sz="2000" b="1" dirty="0">
                <a:solidFill>
                  <a:srgbClr val="FFFFFF"/>
                </a:solidFill>
                <a:latin typeface="+mn-lt"/>
                <a:cs typeface="+mn-cs"/>
              </a:rPr>
              <a:t>- ONT LA VOLONTÉ D’ACHETER UNE VOITURE,</a:t>
            </a:r>
          </a:p>
          <a:p>
            <a:pPr marL="609600" indent="-609600" eaLnBrk="1" hangingPunct="1">
              <a:defRPr/>
            </a:pPr>
            <a:r>
              <a:rPr lang="fr-CH" sz="1600" b="1" dirty="0">
                <a:solidFill>
                  <a:srgbClr val="FFFFFF"/>
                </a:solidFill>
                <a:latin typeface="+mn-lt"/>
                <a:cs typeface="+mn-cs"/>
              </a:rPr>
              <a:t>	</a:t>
            </a:r>
          </a:p>
          <a:p>
            <a:pPr marL="609600" indent="-609600" eaLnBrk="1" hangingPunct="1">
              <a:defRPr/>
            </a:pPr>
            <a:r>
              <a:rPr lang="fr-CH" sz="2400" b="1" u="sng" dirty="0">
                <a:solidFill>
                  <a:srgbClr val="FFFFFF"/>
                </a:solidFill>
                <a:latin typeface="+mn-lt"/>
                <a:cs typeface="+mn-cs"/>
              </a:rPr>
              <a:t>ont maintenant une voiture.</a:t>
            </a:r>
          </a:p>
          <a:p>
            <a:pPr marL="609600" indent="-609600" eaLnBrk="1" hangingPunct="1">
              <a:defRPr/>
            </a:pPr>
            <a:r>
              <a:rPr lang="fr-CH" sz="1600" b="1" dirty="0">
                <a:solidFill>
                  <a:srgbClr val="FFFFFF"/>
                </a:solidFill>
                <a:latin typeface="+mn-lt"/>
                <a:cs typeface="+mn-cs"/>
              </a:rPr>
              <a:t>(et même plus d’une) </a:t>
            </a:r>
            <a:endParaRPr lang="it-IT" sz="1600" b="1" dirty="0">
              <a:solidFill>
                <a:srgbClr val="FFFFFF"/>
              </a:solidFill>
              <a:latin typeface="+mn-lt"/>
              <a:cs typeface="+mn-cs"/>
            </a:endParaRPr>
          </a:p>
          <a:p>
            <a:pPr eaLnBrk="1" hangingPunct="1">
              <a:defRPr/>
            </a:pPr>
            <a:endParaRPr lang="it-IT" sz="2000" b="1" dirty="0">
              <a:solidFill>
                <a:srgbClr val="FFFFFF"/>
              </a:solidFill>
              <a:latin typeface="+mn-lt"/>
              <a:cs typeface="+mn-cs"/>
            </a:endParaRPr>
          </a:p>
        </p:txBody>
      </p:sp>
      <p:pic>
        <p:nvPicPr>
          <p:cNvPr id="488452" name="Picture 5" descr="C:\Dokumente und Einstellungen\Enrico\Eigene Dateien\Enrico\Documenti\AA Enrico nuovo\Sito\Terra.bmp">
            <a:extLst>
              <a:ext uri="{FF2B5EF4-FFF2-40B4-BE49-F238E27FC236}">
                <a16:creationId xmlns:a16="http://schemas.microsoft.com/office/drawing/2014/main" id="{CE2F9FE2-F005-7ADC-09BE-22BF54F428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38" y="1344613"/>
            <a:ext cx="3927475"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8453" name="Picture 5" descr="C:\Dokumente und Einstellungen\Enrico\Eigene Dateien\Enrico\Documenti\AA Enrico nuovo\Sito\6 Auto 2.bmp">
            <a:extLst>
              <a:ext uri="{FF2B5EF4-FFF2-40B4-BE49-F238E27FC236}">
                <a16:creationId xmlns:a16="http://schemas.microsoft.com/office/drawing/2014/main" id="{5D7D7BB6-0B8A-A52F-FAE6-52EAB70AC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9138" y="1081088"/>
            <a:ext cx="80645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8454" name="Picture 5" descr="C:\Dokumente und Einstellungen\Enrico\Eigene Dateien\Enrico\Documenti\AA Enrico nuovo\Sito\6 Auto 2.bmp">
            <a:extLst>
              <a:ext uri="{FF2B5EF4-FFF2-40B4-BE49-F238E27FC236}">
                <a16:creationId xmlns:a16="http://schemas.microsoft.com/office/drawing/2014/main" id="{4D20B704-45CC-5AD9-2EC2-8B780BBD43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8038" y="5016500"/>
            <a:ext cx="80486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8455" name="Picture 5" descr="C:\Dokumente und Einstellungen\Enrico\Eigene Dateien\Enrico\Documenti\AA Enrico nuovo\Sito\6 Auto 2.bmp">
            <a:extLst>
              <a:ext uri="{FF2B5EF4-FFF2-40B4-BE49-F238E27FC236}">
                <a16:creationId xmlns:a16="http://schemas.microsoft.com/office/drawing/2014/main" id="{22EB56CE-760D-81DF-57BC-FD9EE2511C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3014663"/>
            <a:ext cx="530225"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8456" name="Picture 5" descr="C:\Dokumente und Einstellungen\Enrico\Eigene Dateien\Enrico\Documenti\AA Enrico nuovo\Sito\6 Auto 2.bmp">
            <a:extLst>
              <a:ext uri="{FF2B5EF4-FFF2-40B4-BE49-F238E27FC236}">
                <a16:creationId xmlns:a16="http://schemas.microsoft.com/office/drawing/2014/main" id="{792365D8-2F0E-498A-4609-B9D51A2547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27500" y="2852738"/>
            <a:ext cx="530225"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7A61258E-45B2-1B9C-2009-71FD4BB63A11}"/>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0498" name="Slide Number Placeholder 3">
            <a:extLst>
              <a:ext uri="{FF2B5EF4-FFF2-40B4-BE49-F238E27FC236}">
                <a16:creationId xmlns:a16="http://schemas.microsoft.com/office/drawing/2014/main" id="{D3724C04-6232-917E-80AE-0FEDB4E1C3A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AEDA212-7866-4CB0-B555-22EE78747A39}" type="slidenum">
              <a:rPr lang="it-IT" altLang="en-US" sz="1400" smtClean="0">
                <a:solidFill>
                  <a:srgbClr val="000000"/>
                </a:solidFill>
              </a:rPr>
              <a:pPr>
                <a:spcBef>
                  <a:spcPct val="0"/>
                </a:spcBef>
                <a:buFontTx/>
                <a:buNone/>
              </a:pPr>
              <a:t>133</a:t>
            </a:fld>
            <a:endParaRPr lang="it-IT" altLang="en-US" sz="1400">
              <a:solidFill>
                <a:srgbClr val="000000"/>
              </a:solidFill>
            </a:endParaRPr>
          </a:p>
        </p:txBody>
      </p:sp>
      <p:sp>
        <p:nvSpPr>
          <p:cNvPr id="490499" name="Text Box 2">
            <a:extLst>
              <a:ext uri="{FF2B5EF4-FFF2-40B4-BE49-F238E27FC236}">
                <a16:creationId xmlns:a16="http://schemas.microsoft.com/office/drawing/2014/main" id="{5CCC63A6-6CF0-1C90-600F-4A2DC4E4E85C}"/>
              </a:ext>
            </a:extLst>
          </p:cNvPr>
          <p:cNvSpPr txBox="1">
            <a:spLocks noChangeArrowheads="1"/>
          </p:cNvSpPr>
          <p:nvPr/>
        </p:nvSpPr>
        <p:spPr bwMode="auto">
          <a:xfrm>
            <a:off x="539750" y="981075"/>
            <a:ext cx="8135938"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La fabrique de automobiles  </a:t>
            </a:r>
            <a:r>
              <a:rPr lang="fr-CH" altLang="it-CH" sz="1600" b="1">
                <a:solidFill>
                  <a:srgbClr val="FF0000"/>
                </a:solidFill>
              </a:rPr>
              <a:t>W </a:t>
            </a:r>
            <a:r>
              <a:rPr lang="fr-CH" altLang="it-CH" sz="1600" b="1">
                <a:solidFill>
                  <a:srgbClr val="000000"/>
                </a:solidFill>
              </a:rPr>
              <a:t> est confrontée à la saturation du marché mondial.</a:t>
            </a:r>
          </a:p>
          <a:p>
            <a:pPr eaLnBrk="1" hangingPunct="1">
              <a:spcBef>
                <a:spcPct val="50000"/>
              </a:spcBef>
              <a:buFontTx/>
              <a:buNone/>
            </a:pPr>
            <a:endParaRPr lang="fr-CH" altLang="it-CH" sz="1600" b="1">
              <a:solidFill>
                <a:srgbClr val="000000"/>
              </a:solidFill>
            </a:endParaRPr>
          </a:p>
          <a:p>
            <a:pPr eaLnBrk="1" hangingPunct="1">
              <a:spcBef>
                <a:spcPct val="50000"/>
              </a:spcBef>
              <a:buFontTx/>
              <a:buNone/>
            </a:pPr>
            <a:r>
              <a:rPr lang="fr-CH" altLang="it-CH" sz="1600" b="1">
                <a:solidFill>
                  <a:srgbClr val="000000"/>
                </a:solidFill>
              </a:rPr>
              <a:t>Les vendeurs ne réussissent plus à vendre les voitures  </a:t>
            </a:r>
            <a:r>
              <a:rPr lang="fr-CH" altLang="it-CH" sz="1600" b="1">
                <a:solidFill>
                  <a:srgbClr val="FF0000"/>
                </a:solidFill>
              </a:rPr>
              <a:t>W </a:t>
            </a:r>
            <a:r>
              <a:rPr lang="fr-CH" altLang="it-CH" sz="1600" b="1">
                <a:solidFill>
                  <a:srgbClr val="000000"/>
                </a:solidFill>
              </a:rPr>
              <a:t> parce que </a:t>
            </a:r>
          </a:p>
          <a:p>
            <a:pPr eaLnBrk="1" hangingPunct="1">
              <a:spcBef>
                <a:spcPct val="50000"/>
              </a:spcBef>
              <a:buFontTx/>
              <a:buNone/>
            </a:pPr>
            <a:r>
              <a:rPr lang="fr-FR" altLang="it-CH" sz="1600">
                <a:solidFill>
                  <a:srgbClr val="000000"/>
                </a:solidFill>
              </a:rPr>
              <a:t>- les gens n’ont pas l’argent nécessaire pour acheter une voiture </a:t>
            </a:r>
          </a:p>
          <a:p>
            <a:pPr eaLnBrk="1" hangingPunct="1">
              <a:spcBef>
                <a:spcPct val="50000"/>
              </a:spcBef>
              <a:buFontTx/>
              <a:buNone/>
            </a:pPr>
            <a:r>
              <a:rPr lang="fr-FR" altLang="it-CH" sz="1600">
                <a:solidFill>
                  <a:srgbClr val="000000"/>
                </a:solidFill>
              </a:rPr>
              <a:t> les gens n'ont pas besoin d'une voiture car ils en ont déjà une ou plus d’une </a:t>
            </a:r>
          </a:p>
          <a:p>
            <a:pPr eaLnBrk="1" hangingPunct="1">
              <a:spcBef>
                <a:spcPct val="50000"/>
              </a:spcBef>
              <a:buFontTx/>
              <a:buNone/>
            </a:pPr>
            <a:r>
              <a:rPr lang="fr-FR" altLang="it-CH" sz="1600">
                <a:solidFill>
                  <a:srgbClr val="000000"/>
                </a:solidFill>
              </a:rPr>
              <a:t> les gens ne veulent pas acheter de voiture (les rues sont bouchées par les voitures)</a:t>
            </a: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r>
              <a:rPr lang="fr-CH" altLang="it-CH" sz="2000" b="1">
                <a:solidFill>
                  <a:srgbClr val="000000"/>
                </a:solidFill>
              </a:rPr>
              <a:t>Le Directeur informe le Conseil d’administration </a:t>
            </a:r>
            <a:r>
              <a:rPr lang="fr-CH" altLang="it-CH" sz="1600" b="1">
                <a:solidFill>
                  <a:srgbClr val="000000"/>
                </a:solidFill>
              </a:rPr>
              <a:t>(les capitalistes)</a:t>
            </a:r>
          </a:p>
        </p:txBody>
      </p:sp>
      <p:pic>
        <p:nvPicPr>
          <p:cNvPr id="307204" name="Picture 3" descr="Direttore">
            <a:extLst>
              <a:ext uri="{FF2B5EF4-FFF2-40B4-BE49-F238E27FC236}">
                <a16:creationId xmlns:a16="http://schemas.microsoft.com/office/drawing/2014/main" id="{2484A7C4-F948-496B-812A-A35ECF7E00B5}"/>
              </a:ext>
            </a:extLst>
          </p:cNvPr>
          <p:cNvPicPr>
            <a:picLocks noChangeAspect="1" noChangeArrowheads="1"/>
          </p:cNvPicPr>
          <p:nvPr/>
        </p:nvPicPr>
        <p:blipFill>
          <a:blip r:embed="rId4"/>
          <a:srcRect/>
          <a:stretch>
            <a:fillRect/>
          </a:stretch>
        </p:blipFill>
        <p:spPr bwMode="auto">
          <a:xfrm>
            <a:off x="611188" y="3933825"/>
            <a:ext cx="1895475" cy="971550"/>
          </a:xfrm>
          <a:prstGeom prst="rect">
            <a:avLst/>
          </a:prstGeom>
          <a:ln>
            <a:solidFill>
              <a:schemeClr val="tx1"/>
            </a:solid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D6F4A31D-9F0B-B452-A53F-76A23489F1B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2546" name="Slide Number Placeholder 1">
            <a:extLst>
              <a:ext uri="{FF2B5EF4-FFF2-40B4-BE49-F238E27FC236}">
                <a16:creationId xmlns:a16="http://schemas.microsoft.com/office/drawing/2014/main" id="{36A819C8-A207-9E2F-3BF3-36129256E25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9B1E383-FF81-4A9D-8A66-015A331D1805}" type="slidenum">
              <a:rPr lang="it-IT" altLang="en-US" sz="1400" smtClean="0">
                <a:solidFill>
                  <a:srgbClr val="FFFFFF"/>
                </a:solidFill>
              </a:rPr>
              <a:pPr>
                <a:spcBef>
                  <a:spcPct val="0"/>
                </a:spcBef>
                <a:buFontTx/>
                <a:buNone/>
              </a:pPr>
              <a:t>134</a:t>
            </a:fld>
            <a:endParaRPr lang="it-IT" altLang="en-US" sz="1400">
              <a:solidFill>
                <a:srgbClr val="FFFFFF"/>
              </a:solidFill>
            </a:endParaRPr>
          </a:p>
        </p:txBody>
      </p:sp>
      <p:sp>
        <p:nvSpPr>
          <p:cNvPr id="492547" name="Rectangle 2">
            <a:extLst>
              <a:ext uri="{FF2B5EF4-FFF2-40B4-BE49-F238E27FC236}">
                <a16:creationId xmlns:a16="http://schemas.microsoft.com/office/drawing/2014/main" id="{1EA1C25A-8822-3C9C-30B6-6A791248C81A}"/>
              </a:ext>
            </a:extLst>
          </p:cNvPr>
          <p:cNvSpPr>
            <a:spLocks noChangeArrowheads="1"/>
          </p:cNvSpPr>
          <p:nvPr/>
        </p:nvSpPr>
        <p:spPr bwMode="auto">
          <a:xfrm>
            <a:off x="684213" y="4292600"/>
            <a:ext cx="78486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800" b="1">
                <a:solidFill>
                  <a:srgbClr val="FFFFFF"/>
                </a:solidFill>
              </a:rPr>
              <a:t>Les capitalistes constatent que produire/vendre des automobiles n’est plus  profitable et décident de fermer l’usine.</a:t>
            </a:r>
          </a:p>
        </p:txBody>
      </p:sp>
      <p:pic>
        <p:nvPicPr>
          <p:cNvPr id="308228" name="Picture 4" descr="AAAAA capitalisti">
            <a:extLst>
              <a:ext uri="{FF2B5EF4-FFF2-40B4-BE49-F238E27FC236}">
                <a16:creationId xmlns:a16="http://schemas.microsoft.com/office/drawing/2014/main" id="{ADA2E804-AB75-76CE-1157-4E609632583F}"/>
              </a:ext>
            </a:extLst>
          </p:cNvPr>
          <p:cNvPicPr>
            <a:picLocks noChangeAspect="1" noChangeArrowheads="1"/>
          </p:cNvPicPr>
          <p:nvPr/>
        </p:nvPicPr>
        <p:blipFill>
          <a:blip r:embed="rId4"/>
          <a:srcRect/>
          <a:stretch>
            <a:fillRect/>
          </a:stretch>
        </p:blipFill>
        <p:spPr bwMode="auto">
          <a:xfrm>
            <a:off x="827088" y="836613"/>
            <a:ext cx="2309812" cy="2617787"/>
          </a:xfrm>
          <a:prstGeom prst="rect">
            <a:avLst/>
          </a:prstGeom>
          <a:ln>
            <a:noFill/>
          </a:ln>
          <a:effectLst>
            <a:outerShdw blurRad="292100" dist="139700" dir="2700000" algn="tl" rotWithShape="0">
              <a:srgbClr val="333333">
                <a:alpha val="65000"/>
              </a:srgbClr>
            </a:outerShdw>
          </a:effectLst>
        </p:spPr>
      </p:pic>
      <p:pic>
        <p:nvPicPr>
          <p:cNvPr id="308229" name="Picture 2">
            <a:extLst>
              <a:ext uri="{FF2B5EF4-FFF2-40B4-BE49-F238E27FC236}">
                <a16:creationId xmlns:a16="http://schemas.microsoft.com/office/drawing/2014/main" id="{FAB1F031-1921-4FAA-6F39-BD8224819ABF}"/>
              </a:ext>
            </a:extLst>
          </p:cNvPr>
          <p:cNvPicPr>
            <a:picLocks noChangeAspect="1" noChangeArrowheads="1"/>
          </p:cNvPicPr>
          <p:nvPr/>
        </p:nvPicPr>
        <p:blipFill>
          <a:blip r:embed="rId5"/>
          <a:srcRect/>
          <a:stretch>
            <a:fillRect/>
          </a:stretch>
        </p:blipFill>
        <p:spPr bwMode="auto">
          <a:xfrm>
            <a:off x="5435600" y="1341438"/>
            <a:ext cx="2160588" cy="1687512"/>
          </a:xfrm>
          <a:prstGeom prst="rect">
            <a:avLst/>
          </a:prstGeom>
          <a:ln>
            <a:noFill/>
          </a:ln>
          <a:effectLst>
            <a:outerShdw blurRad="292100" dist="139700" dir="2700000" algn="tl" rotWithShape="0">
              <a:srgbClr val="333333">
                <a:alpha val="65000"/>
              </a:srgbClr>
            </a:outerShdw>
          </a:effectLst>
        </p:spPr>
      </p:pic>
      <p:cxnSp>
        <p:nvCxnSpPr>
          <p:cNvPr id="8" name="Straight Connector 7">
            <a:extLst>
              <a:ext uri="{FF2B5EF4-FFF2-40B4-BE49-F238E27FC236}">
                <a16:creationId xmlns:a16="http://schemas.microsoft.com/office/drawing/2014/main" id="{D355AE72-5B16-7748-5228-AFEA8E8BFE90}"/>
              </a:ext>
            </a:extLst>
          </p:cNvPr>
          <p:cNvCxnSpPr/>
          <p:nvPr/>
        </p:nvCxnSpPr>
        <p:spPr>
          <a:xfrm>
            <a:off x="5003800" y="836613"/>
            <a:ext cx="2881313" cy="2520950"/>
          </a:xfrm>
          <a:prstGeom prst="line">
            <a:avLst/>
          </a:prstGeom>
          <a:ln w="762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75822A7-B93F-1C01-EF1D-866666EA1ADF}"/>
              </a:ext>
            </a:extLst>
          </p:cNvPr>
          <p:cNvCxnSpPr/>
          <p:nvPr/>
        </p:nvCxnSpPr>
        <p:spPr>
          <a:xfrm flipV="1">
            <a:off x="5076825" y="908050"/>
            <a:ext cx="2735263" cy="2376488"/>
          </a:xfrm>
          <a:prstGeom prst="line">
            <a:avLst/>
          </a:prstGeom>
          <a:ln w="76200">
            <a:solidFill>
              <a:srgbClr val="FF3300"/>
            </a:solidFill>
          </a:ln>
        </p:spPr>
        <p:style>
          <a:lnRef idx="1">
            <a:schemeClr val="accent1"/>
          </a:lnRef>
          <a:fillRef idx="0">
            <a:schemeClr val="accent1"/>
          </a:fillRef>
          <a:effectRef idx="0">
            <a:schemeClr val="accent1"/>
          </a:effectRef>
          <a:fontRef idx="minor">
            <a:schemeClr val="tx1"/>
          </a:fontRef>
        </p:style>
      </p:cxnSp>
      <p:sp>
        <p:nvSpPr>
          <p:cNvPr id="2" name="Rettangolo 1">
            <a:extLst>
              <a:ext uri="{FF2B5EF4-FFF2-40B4-BE49-F238E27FC236}">
                <a16:creationId xmlns:a16="http://schemas.microsoft.com/office/drawing/2014/main" id="{6945BA09-967A-3C7C-F1F8-C795DD776FEC}"/>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Ford taglia 30 mila impieghi">
            <a:extLst>
              <a:ext uri="{FF2B5EF4-FFF2-40B4-BE49-F238E27FC236}">
                <a16:creationId xmlns:a16="http://schemas.microsoft.com/office/drawing/2014/main" id="{3F2CAE4B-B56D-D6F3-F3D6-DEAF10E42943}"/>
              </a:ext>
            </a:extLst>
          </p:cNvPr>
          <p:cNvPicPr>
            <a:picLocks noChangeAspect="1" noChangeArrowheads="1"/>
          </p:cNvPicPr>
          <p:nvPr/>
        </p:nvPicPr>
        <p:blipFill>
          <a:blip r:embed="rId4"/>
          <a:srcRect/>
          <a:stretch>
            <a:fillRect/>
          </a:stretch>
        </p:blipFill>
        <p:spPr bwMode="auto">
          <a:xfrm>
            <a:off x="4564063" y="333375"/>
            <a:ext cx="4151312" cy="28590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94595" name="Slide Number Placeholder 3">
            <a:extLst>
              <a:ext uri="{FF2B5EF4-FFF2-40B4-BE49-F238E27FC236}">
                <a16:creationId xmlns:a16="http://schemas.microsoft.com/office/drawing/2014/main" id="{8F2BC00E-8A62-DCC3-636D-B64858BDA7FB}"/>
              </a:ext>
            </a:extLst>
          </p:cNvPr>
          <p:cNvSpPr>
            <a:spLocks noGrp="1"/>
          </p:cNvSpPr>
          <p:nvPr>
            <p:ph type="sldNum" sz="quarter" idx="12"/>
          </p:nvPr>
        </p:nvSpPr>
        <p:spPr>
          <a:xfrm>
            <a:off x="611188" y="6240463"/>
            <a:ext cx="8683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4EA7B49-F0A9-446C-BE80-ABE440C58550}" type="slidenum">
              <a:rPr lang="it-IT" altLang="en-US" sz="1400" smtClean="0">
                <a:solidFill>
                  <a:srgbClr val="FFFFFF"/>
                </a:solidFill>
              </a:rPr>
              <a:pPr>
                <a:spcBef>
                  <a:spcPct val="0"/>
                </a:spcBef>
                <a:buFontTx/>
                <a:buNone/>
              </a:pPr>
              <a:t>135</a:t>
            </a:fld>
            <a:endParaRPr lang="it-IT" altLang="en-US" sz="1400">
              <a:solidFill>
                <a:srgbClr val="FFFFFF"/>
              </a:solidFill>
            </a:endParaRPr>
          </a:p>
        </p:txBody>
      </p:sp>
      <p:sp>
        <p:nvSpPr>
          <p:cNvPr id="494596" name="Rectangle 5">
            <a:extLst>
              <a:ext uri="{FF2B5EF4-FFF2-40B4-BE49-F238E27FC236}">
                <a16:creationId xmlns:a16="http://schemas.microsoft.com/office/drawing/2014/main" id="{2ACEBD85-E194-38E7-7333-4B56F7CA38D8}"/>
              </a:ext>
            </a:extLst>
          </p:cNvPr>
          <p:cNvSpPr>
            <a:spLocks noGrp="1" noChangeArrowheads="1"/>
          </p:cNvSpPr>
          <p:nvPr>
            <p:ph sz="half" idx="4294967295"/>
          </p:nvPr>
        </p:nvSpPr>
        <p:spPr>
          <a:xfrm>
            <a:off x="385763" y="3576638"/>
            <a:ext cx="4140200" cy="2736850"/>
          </a:xfrm>
        </p:spPr>
        <p:txBody>
          <a:bodyPr/>
          <a:lstStyle/>
          <a:p>
            <a:pPr marL="0" indent="0" eaLnBrk="1" hangingPunct="1">
              <a:buFontTx/>
              <a:buNone/>
            </a:pPr>
            <a:r>
              <a:rPr lang="fr-CH" altLang="it-CH" sz="2000" b="1"/>
              <a:t>La fabrique d’automobiles                    est fermée :</a:t>
            </a:r>
          </a:p>
          <a:p>
            <a:pPr marL="0" indent="0" eaLnBrk="1" hangingPunct="1">
              <a:buFontTx/>
              <a:buNone/>
            </a:pPr>
            <a:r>
              <a:rPr lang="fr-CH" altLang="it-CH" sz="2000" b="1"/>
              <a:t>les                                                             ouvriers                                         doivent                                                                                               s’en                                                          aller.</a:t>
            </a:r>
            <a:endParaRPr lang="it-IT" altLang="it-CH" sz="2000" b="1"/>
          </a:p>
        </p:txBody>
      </p:sp>
      <p:sp>
        <p:nvSpPr>
          <p:cNvPr id="494597" name="Text Box 13">
            <a:extLst>
              <a:ext uri="{FF2B5EF4-FFF2-40B4-BE49-F238E27FC236}">
                <a16:creationId xmlns:a16="http://schemas.microsoft.com/office/drawing/2014/main" id="{420B43E5-9492-3A47-9B72-B2010CE9BF3D}"/>
              </a:ext>
            </a:extLst>
          </p:cNvPr>
          <p:cNvSpPr txBox="1">
            <a:spLocks noChangeArrowheads="1"/>
          </p:cNvSpPr>
          <p:nvPr/>
        </p:nvSpPr>
        <p:spPr bwMode="auto">
          <a:xfrm>
            <a:off x="4592638" y="2978150"/>
            <a:ext cx="38163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800">
                <a:solidFill>
                  <a:srgbClr val="000000"/>
                </a:solidFill>
              </a:rPr>
              <a:t>LaRegioneTicino  24.01.2006  :  fermeture de 14 usines  / 30’000 emplois perdu</a:t>
            </a:r>
          </a:p>
        </p:txBody>
      </p:sp>
      <p:sp>
        <p:nvSpPr>
          <p:cNvPr id="9" name="CasellaDiTesto 8">
            <a:extLst>
              <a:ext uri="{FF2B5EF4-FFF2-40B4-BE49-F238E27FC236}">
                <a16:creationId xmlns:a16="http://schemas.microsoft.com/office/drawing/2014/main" id="{BFF9D7D8-3531-735A-6DE1-BBAFA1CE339F}"/>
              </a:ext>
            </a:extLst>
          </p:cNvPr>
          <p:cNvSpPr txBox="1"/>
          <p:nvPr/>
        </p:nvSpPr>
        <p:spPr>
          <a:xfrm>
            <a:off x="5246688" y="1471613"/>
            <a:ext cx="2881312" cy="584200"/>
          </a:xfrm>
          <a:prstGeom prst="rect">
            <a:avLst/>
          </a:prstGeom>
          <a:solidFill>
            <a:srgbClr val="FFFF00"/>
          </a:solidFill>
        </p:spPr>
        <p:txBody>
          <a:bodyPr>
            <a:spAutoFit/>
          </a:bodyPr>
          <a:lstStyle/>
          <a:p>
            <a:pPr eaLnBrk="1" fontAlgn="auto" hangingPunct="1">
              <a:spcBef>
                <a:spcPts val="0"/>
              </a:spcBef>
              <a:spcAft>
                <a:spcPts val="0"/>
              </a:spcAft>
              <a:defRPr/>
            </a:pPr>
            <a:r>
              <a:rPr lang="it-CH" sz="1600" b="1" dirty="0">
                <a:solidFill>
                  <a:schemeClr val="bg1">
                    <a:lumMod val="50000"/>
                  </a:schemeClr>
                </a:solidFill>
                <a:latin typeface="+mn-lt"/>
                <a:cs typeface="+mn-cs"/>
              </a:rPr>
              <a:t>Ford va </a:t>
            </a:r>
            <a:r>
              <a:rPr lang="it-CH" sz="1600" b="1" dirty="0" err="1">
                <a:solidFill>
                  <a:schemeClr val="bg1">
                    <a:lumMod val="50000"/>
                  </a:schemeClr>
                </a:solidFill>
                <a:latin typeface="+mn-lt"/>
                <a:cs typeface="+mn-cs"/>
              </a:rPr>
              <a:t>fermer</a:t>
            </a:r>
            <a:r>
              <a:rPr lang="it-CH" sz="1600" b="1" dirty="0">
                <a:solidFill>
                  <a:schemeClr val="bg1">
                    <a:lumMod val="50000"/>
                  </a:schemeClr>
                </a:solidFill>
                <a:latin typeface="+mn-lt"/>
                <a:cs typeface="+mn-cs"/>
              </a:rPr>
              <a:t> 14 </a:t>
            </a:r>
            <a:r>
              <a:rPr lang="it-CH" sz="1600" b="1" dirty="0" err="1">
                <a:solidFill>
                  <a:schemeClr val="bg1">
                    <a:lumMod val="50000"/>
                  </a:schemeClr>
                </a:solidFill>
                <a:latin typeface="+mn-lt"/>
                <a:cs typeface="+mn-cs"/>
              </a:rPr>
              <a:t>usines</a:t>
            </a:r>
            <a:r>
              <a:rPr lang="it-CH" sz="1600" b="1" dirty="0">
                <a:solidFill>
                  <a:schemeClr val="bg1">
                    <a:lumMod val="50000"/>
                  </a:schemeClr>
                </a:solidFill>
                <a:latin typeface="+mn-lt"/>
                <a:cs typeface="+mn-cs"/>
              </a:rPr>
              <a:t> et </a:t>
            </a:r>
            <a:r>
              <a:rPr lang="it-CH" sz="1600" b="1" dirty="0" err="1">
                <a:solidFill>
                  <a:schemeClr val="bg1">
                    <a:lumMod val="50000"/>
                  </a:schemeClr>
                </a:solidFill>
                <a:latin typeface="+mn-lt"/>
                <a:cs typeface="+mn-cs"/>
              </a:rPr>
              <a:t>licencier</a:t>
            </a:r>
            <a:r>
              <a:rPr lang="it-CH" sz="1600" b="1" dirty="0">
                <a:solidFill>
                  <a:schemeClr val="bg1">
                    <a:lumMod val="50000"/>
                  </a:schemeClr>
                </a:solidFill>
                <a:latin typeface="+mn-lt"/>
                <a:cs typeface="+mn-cs"/>
              </a:rPr>
              <a:t> 30’000 </a:t>
            </a:r>
            <a:r>
              <a:rPr lang="it-CH" sz="1600" b="1" dirty="0" err="1">
                <a:solidFill>
                  <a:schemeClr val="bg1">
                    <a:lumMod val="50000"/>
                  </a:schemeClr>
                </a:solidFill>
                <a:latin typeface="+mn-lt"/>
                <a:cs typeface="+mn-cs"/>
              </a:rPr>
              <a:t>ouvriers</a:t>
            </a:r>
            <a:endParaRPr lang="it-CH" sz="1600" b="1" dirty="0">
              <a:solidFill>
                <a:schemeClr val="bg1">
                  <a:lumMod val="50000"/>
                </a:schemeClr>
              </a:solidFill>
              <a:latin typeface="+mn-lt"/>
              <a:cs typeface="+mn-cs"/>
            </a:endParaRPr>
          </a:p>
        </p:txBody>
      </p:sp>
      <p:pic>
        <p:nvPicPr>
          <p:cNvPr id="10" name="Picture 6" descr="operai">
            <a:extLst>
              <a:ext uri="{FF2B5EF4-FFF2-40B4-BE49-F238E27FC236}">
                <a16:creationId xmlns:a16="http://schemas.microsoft.com/office/drawing/2014/main" id="{B3843196-4605-FFE0-9795-949F74D828C1}"/>
              </a:ext>
            </a:extLst>
          </p:cNvPr>
          <p:cNvPicPr>
            <a:picLocks noChangeAspect="1" noChangeArrowheads="1"/>
          </p:cNvPicPr>
          <p:nvPr/>
        </p:nvPicPr>
        <p:blipFill>
          <a:blip r:embed="rId5"/>
          <a:srcRect/>
          <a:stretch>
            <a:fillRect/>
          </a:stretch>
        </p:blipFill>
        <p:spPr>
          <a:xfrm>
            <a:off x="4538663" y="3406775"/>
            <a:ext cx="4173537" cy="3076575"/>
          </a:xfrm>
          <a:prstGeom prst="rect">
            <a:avLst/>
          </a:prstGeom>
          <a:ln w="28575">
            <a:solidFill>
              <a:schemeClr val="tx1"/>
            </a:solidFill>
          </a:ln>
          <a:effectLst>
            <a:outerShdw blurRad="292100" dist="139700" dir="2700000" algn="tl" rotWithShape="0">
              <a:srgbClr val="333333">
                <a:alpha val="65000"/>
              </a:srgbClr>
            </a:outerShdw>
          </a:effectLst>
        </p:spPr>
      </p:pic>
      <p:pic>
        <p:nvPicPr>
          <p:cNvPr id="11" name="Picture 8" descr="http://sp9.fotolog.com/photo/41/28/120/zintzar/1238757657136_f.jpg">
            <a:extLst>
              <a:ext uri="{FF2B5EF4-FFF2-40B4-BE49-F238E27FC236}">
                <a16:creationId xmlns:a16="http://schemas.microsoft.com/office/drawing/2014/main" id="{EC28C296-7B13-ABBF-3826-43B28878F895}"/>
              </a:ext>
            </a:extLst>
          </p:cNvPr>
          <p:cNvPicPr>
            <a:picLocks noChangeAspect="1" noChangeArrowheads="1"/>
          </p:cNvPicPr>
          <p:nvPr/>
        </p:nvPicPr>
        <p:blipFill>
          <a:blip r:embed="rId6"/>
          <a:srcRect/>
          <a:stretch>
            <a:fillRect/>
          </a:stretch>
        </p:blipFill>
        <p:spPr bwMode="auto">
          <a:xfrm>
            <a:off x="2141538" y="4678363"/>
            <a:ext cx="2209800" cy="18002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2" name="Picture 4" descr="gli operai">
            <a:extLst>
              <a:ext uri="{FF2B5EF4-FFF2-40B4-BE49-F238E27FC236}">
                <a16:creationId xmlns:a16="http://schemas.microsoft.com/office/drawing/2014/main" id="{79DB042B-E086-A607-F260-C89DCCD34C67}"/>
              </a:ext>
            </a:extLst>
          </p:cNvPr>
          <p:cNvPicPr>
            <a:picLocks noChangeAspect="1" noChangeArrowheads="1"/>
          </p:cNvPicPr>
          <p:nvPr/>
        </p:nvPicPr>
        <p:blipFill>
          <a:blip r:embed="rId7"/>
          <a:srcRect/>
          <a:stretch>
            <a:fillRect/>
          </a:stretch>
        </p:blipFill>
        <p:spPr bwMode="auto">
          <a:xfrm>
            <a:off x="468313" y="333375"/>
            <a:ext cx="3856037" cy="28590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8BE56FDC-AD70-779A-3EA5-4CD4C022909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0275" name="Picture 4" descr="fabbrica auto deposito auto nuove">
            <a:extLst>
              <a:ext uri="{FF2B5EF4-FFF2-40B4-BE49-F238E27FC236}">
                <a16:creationId xmlns:a16="http://schemas.microsoft.com/office/drawing/2014/main" id="{D55F8410-45C5-4ACD-0B60-356D8A6481B0}"/>
              </a:ext>
            </a:extLst>
          </p:cNvPr>
          <p:cNvPicPr>
            <a:picLocks noChangeAspect="1" noChangeArrowheads="1"/>
          </p:cNvPicPr>
          <p:nvPr/>
        </p:nvPicPr>
        <p:blipFill>
          <a:blip r:embed="rId4"/>
          <a:srcRect/>
          <a:stretch>
            <a:fillRect/>
          </a:stretch>
        </p:blipFill>
        <p:spPr bwMode="auto">
          <a:xfrm>
            <a:off x="322263" y="188913"/>
            <a:ext cx="3170237" cy="22558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96643" name="Text Box 5">
            <a:extLst>
              <a:ext uri="{FF2B5EF4-FFF2-40B4-BE49-F238E27FC236}">
                <a16:creationId xmlns:a16="http://schemas.microsoft.com/office/drawing/2014/main" id="{142CD221-A083-9659-F35C-47E17A737667}"/>
              </a:ext>
            </a:extLst>
          </p:cNvPr>
          <p:cNvSpPr txBox="1">
            <a:spLocks noChangeArrowheads="1"/>
          </p:cNvSpPr>
          <p:nvPr/>
        </p:nvSpPr>
        <p:spPr bwMode="auto">
          <a:xfrm>
            <a:off x="179388" y="2436813"/>
            <a:ext cx="3384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BEAUCOUP DE VOITURES NEUVES SONT INVENDUES</a:t>
            </a:r>
            <a:endParaRPr lang="it-IT" altLang="it-CH" sz="2400" b="1">
              <a:solidFill>
                <a:srgbClr val="FFFFFF"/>
              </a:solidFill>
            </a:endParaRPr>
          </a:p>
        </p:txBody>
      </p:sp>
      <p:pic>
        <p:nvPicPr>
          <p:cNvPr id="310277" name="Picture 6" descr="ico_automobili">
            <a:extLst>
              <a:ext uri="{FF2B5EF4-FFF2-40B4-BE49-F238E27FC236}">
                <a16:creationId xmlns:a16="http://schemas.microsoft.com/office/drawing/2014/main" id="{E3D3A334-82F9-3F82-C2A2-D363B2F7C4B3}"/>
              </a:ext>
            </a:extLst>
          </p:cNvPr>
          <p:cNvPicPr>
            <a:picLocks noChangeAspect="1" noChangeArrowheads="1"/>
          </p:cNvPicPr>
          <p:nvPr/>
        </p:nvPicPr>
        <p:blipFill>
          <a:blip r:embed="rId5"/>
          <a:srcRect/>
          <a:stretch>
            <a:fillRect/>
          </a:stretch>
        </p:blipFill>
        <p:spPr bwMode="auto">
          <a:xfrm>
            <a:off x="323850" y="3716338"/>
            <a:ext cx="4249738" cy="28908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10278" name="Picture 7" descr="renault-50208">
            <a:extLst>
              <a:ext uri="{FF2B5EF4-FFF2-40B4-BE49-F238E27FC236}">
                <a16:creationId xmlns:a16="http://schemas.microsoft.com/office/drawing/2014/main" id="{7EAF1EAF-6800-ED8C-63D8-877507750EC3}"/>
              </a:ext>
            </a:extLst>
          </p:cNvPr>
          <p:cNvPicPr>
            <a:picLocks noChangeAspect="1" noChangeArrowheads="1"/>
          </p:cNvPicPr>
          <p:nvPr/>
        </p:nvPicPr>
        <p:blipFill>
          <a:blip r:embed="rId6"/>
          <a:srcRect/>
          <a:stretch>
            <a:fillRect/>
          </a:stretch>
        </p:blipFill>
        <p:spPr bwMode="auto">
          <a:xfrm>
            <a:off x="4716463" y="3716338"/>
            <a:ext cx="4279900" cy="2844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10279" name="Picture 8" descr="auto invendute">
            <a:extLst>
              <a:ext uri="{FF2B5EF4-FFF2-40B4-BE49-F238E27FC236}">
                <a16:creationId xmlns:a16="http://schemas.microsoft.com/office/drawing/2014/main" id="{3F10998B-F313-B4A4-F9D4-C5BFC5836052}"/>
              </a:ext>
            </a:extLst>
          </p:cNvPr>
          <p:cNvPicPr>
            <a:picLocks noChangeAspect="1" noChangeArrowheads="1"/>
          </p:cNvPicPr>
          <p:nvPr/>
        </p:nvPicPr>
        <p:blipFill>
          <a:blip r:embed="rId7"/>
          <a:srcRect/>
          <a:stretch>
            <a:fillRect/>
          </a:stretch>
        </p:blipFill>
        <p:spPr bwMode="auto">
          <a:xfrm>
            <a:off x="3635375" y="188913"/>
            <a:ext cx="5365750" cy="33829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8" name="CasellaDiTesto 7">
            <a:extLst>
              <a:ext uri="{FF2B5EF4-FFF2-40B4-BE49-F238E27FC236}">
                <a16:creationId xmlns:a16="http://schemas.microsoft.com/office/drawing/2014/main" id="{B97674C7-A00F-D7D4-B004-63F0B7892B61}"/>
              </a:ext>
            </a:extLst>
          </p:cNvPr>
          <p:cNvSpPr txBox="1"/>
          <p:nvPr/>
        </p:nvSpPr>
        <p:spPr>
          <a:xfrm>
            <a:off x="3635375" y="2838450"/>
            <a:ext cx="3024188" cy="1755775"/>
          </a:xfrm>
          <a:prstGeom prst="rect">
            <a:avLst/>
          </a:prstGeom>
          <a:solidFill>
            <a:srgbClr val="FFFF00"/>
          </a:solidFill>
          <a:ln w="19050">
            <a:solidFill>
              <a:schemeClr val="accent4">
                <a:lumMod val="10000"/>
              </a:schemeClr>
            </a:solidFill>
          </a:ln>
        </p:spPr>
        <p:txBody>
          <a:bodyPr>
            <a:spAutoFit/>
          </a:bodyPr>
          <a:lstStyle/>
          <a:p>
            <a:pPr eaLnBrk="1" fontAlgn="auto" hangingPunct="1">
              <a:spcBef>
                <a:spcPts val="0"/>
              </a:spcBef>
              <a:spcAft>
                <a:spcPts val="0"/>
              </a:spcAft>
              <a:defRPr/>
            </a:pPr>
            <a:r>
              <a:rPr lang="fr-FR" sz="1200" b="1" dirty="0">
                <a:solidFill>
                  <a:schemeClr val="bg1">
                    <a:lumMod val="50000"/>
                  </a:schemeClr>
                </a:solidFill>
                <a:latin typeface="+mn-lt"/>
                <a:cs typeface="+mn-cs"/>
              </a:rPr>
              <a:t>À cause de la surproduction, le marché est saturé. Tous ont maintenant une voiture, ou même deux ou trois. Les vendeurs ne peuvent pas vendre les voitures = on n’encaisse plus rien et on ne gagne plus rien. Lentement, les usines ferment, les travailleurs sont licenciés et au chômage.</a:t>
            </a:r>
          </a:p>
        </p:txBody>
      </p:sp>
      <p:sp>
        <p:nvSpPr>
          <p:cNvPr id="496648" name="Slide Number Placeholder 3">
            <a:extLst>
              <a:ext uri="{FF2B5EF4-FFF2-40B4-BE49-F238E27FC236}">
                <a16:creationId xmlns:a16="http://schemas.microsoft.com/office/drawing/2014/main" id="{888F0CCE-5E5B-4645-DC36-655BF31F25FF}"/>
              </a:ext>
            </a:extLst>
          </p:cNvPr>
          <p:cNvSpPr>
            <a:spLocks noGrp="1"/>
          </p:cNvSpPr>
          <p:nvPr>
            <p:ph type="sldNum" sz="quarter" idx="12"/>
          </p:nvPr>
        </p:nvSpPr>
        <p:spPr>
          <a:xfrm>
            <a:off x="3016250" y="61468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361BD42-7BF8-4816-A85E-BD830118B69C}" type="slidenum">
              <a:rPr lang="it-IT" altLang="en-US" sz="1400" smtClean="0">
                <a:solidFill>
                  <a:srgbClr val="000000"/>
                </a:solidFill>
              </a:rPr>
              <a:pPr>
                <a:spcBef>
                  <a:spcPct val="0"/>
                </a:spcBef>
                <a:buFontTx/>
                <a:buNone/>
              </a:pPr>
              <a:t>136</a:t>
            </a:fld>
            <a:endParaRPr lang="it-IT" altLang="en-US" sz="1400">
              <a:solidFill>
                <a:srgbClr val="000000"/>
              </a:solidFill>
            </a:endParaRPr>
          </a:p>
        </p:txBody>
      </p:sp>
      <p:sp>
        <p:nvSpPr>
          <p:cNvPr id="2" name="Rettangolo 1">
            <a:extLst>
              <a:ext uri="{FF2B5EF4-FFF2-40B4-BE49-F238E27FC236}">
                <a16:creationId xmlns:a16="http://schemas.microsoft.com/office/drawing/2014/main" id="{CE404627-B3CC-07F7-E570-BFD6A3ADDDB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
        <p:nvSpPr>
          <p:cNvPr id="3" name="Rettangolo 2">
            <a:extLst>
              <a:ext uri="{FF2B5EF4-FFF2-40B4-BE49-F238E27FC236}">
                <a16:creationId xmlns:a16="http://schemas.microsoft.com/office/drawing/2014/main" id="{0A588BAB-921A-DD8D-CDC9-9043641B3756}"/>
              </a:ext>
            </a:extLst>
          </p:cNvPr>
          <p:cNvSpPr/>
          <p:nvPr/>
        </p:nvSpPr>
        <p:spPr bwMode="auto">
          <a:xfrm>
            <a:off x="1588"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8690" name="Rectangle 4">
            <a:extLst>
              <a:ext uri="{FF2B5EF4-FFF2-40B4-BE49-F238E27FC236}">
                <a16:creationId xmlns:a16="http://schemas.microsoft.com/office/drawing/2014/main" id="{6168FB6A-BA31-19C2-68F8-A127E7A58938}"/>
              </a:ext>
            </a:extLst>
          </p:cNvPr>
          <p:cNvSpPr>
            <a:spLocks noGrp="1" noChangeArrowheads="1"/>
          </p:cNvSpPr>
          <p:nvPr>
            <p:ph type="title"/>
          </p:nvPr>
        </p:nvSpPr>
        <p:spPr>
          <a:xfrm>
            <a:off x="168275" y="246063"/>
            <a:ext cx="8577263" cy="1143000"/>
          </a:xfrm>
        </p:spPr>
        <p:txBody>
          <a:bodyPr/>
          <a:lstStyle/>
          <a:p>
            <a:pPr eaLnBrk="1" hangingPunct="1"/>
            <a:r>
              <a:rPr lang="fr-CH" altLang="it-CH" sz="3600" b="1"/>
              <a:t>LES GAGNANTS ET LES PERDANTS</a:t>
            </a:r>
            <a:endParaRPr lang="it-IT" altLang="it-CH" sz="3600" b="1"/>
          </a:p>
        </p:txBody>
      </p:sp>
      <p:sp>
        <p:nvSpPr>
          <p:cNvPr id="498691" name="Slide Number Placeholder 4">
            <a:extLst>
              <a:ext uri="{FF2B5EF4-FFF2-40B4-BE49-F238E27FC236}">
                <a16:creationId xmlns:a16="http://schemas.microsoft.com/office/drawing/2014/main" id="{E520314D-2CFA-214B-56DC-30005FD7C65D}"/>
              </a:ext>
            </a:extLst>
          </p:cNvPr>
          <p:cNvSpPr>
            <a:spLocks noGrp="1"/>
          </p:cNvSpPr>
          <p:nvPr>
            <p:ph type="sldNum" sz="quarter" idx="12"/>
          </p:nvPr>
        </p:nvSpPr>
        <p:spPr>
          <a:xfrm>
            <a:off x="8027988" y="6350000"/>
            <a:ext cx="669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C2384A8-11B5-4415-96A6-430418F480A3}" type="slidenum">
              <a:rPr lang="it-IT" altLang="en-US" sz="1400" b="1" smtClean="0">
                <a:solidFill>
                  <a:srgbClr val="000000"/>
                </a:solidFill>
              </a:rPr>
              <a:pPr>
                <a:spcBef>
                  <a:spcPct val="0"/>
                </a:spcBef>
                <a:buFontTx/>
                <a:buNone/>
              </a:pPr>
              <a:t>137</a:t>
            </a:fld>
            <a:endParaRPr lang="it-IT" altLang="en-US" sz="1400" b="1">
              <a:solidFill>
                <a:srgbClr val="000000"/>
              </a:solidFill>
            </a:endParaRPr>
          </a:p>
        </p:txBody>
      </p:sp>
      <p:sp>
        <p:nvSpPr>
          <p:cNvPr id="496644" name="Text Box 5">
            <a:extLst>
              <a:ext uri="{FF2B5EF4-FFF2-40B4-BE49-F238E27FC236}">
                <a16:creationId xmlns:a16="http://schemas.microsoft.com/office/drawing/2014/main" id="{9DC86603-7332-BD33-2DAE-B04905B306F6}"/>
              </a:ext>
            </a:extLst>
          </p:cNvPr>
          <p:cNvSpPr txBox="1">
            <a:spLocks noChangeArrowheads="1"/>
          </p:cNvSpPr>
          <p:nvPr/>
        </p:nvSpPr>
        <p:spPr bwMode="auto">
          <a:xfrm>
            <a:off x="323850" y="1409700"/>
            <a:ext cx="4132263" cy="4756150"/>
          </a:xfrm>
          <a:prstGeom prst="rect">
            <a:avLst/>
          </a:prstGeom>
          <a:solidFill>
            <a:srgbClr val="FBE9D1"/>
          </a:solidFill>
          <a:ln w="38100">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3600" b="1" u="sng" dirty="0">
                <a:solidFill>
                  <a:srgbClr val="FF3300"/>
                </a:solidFill>
                <a:effectLst>
                  <a:outerShdw blurRad="38100" dist="38100" dir="2700000" algn="tl">
                    <a:srgbClr val="000000">
                      <a:alpha val="43137"/>
                    </a:srgbClr>
                  </a:outerShdw>
                </a:effectLst>
                <a:latin typeface="Arial" charset="0"/>
                <a:cs typeface="Arial" charset="0"/>
              </a:rPr>
              <a:t>LES GAGNANTS</a:t>
            </a:r>
          </a:p>
          <a:p>
            <a:pPr eaLnBrk="1" hangingPunct="1">
              <a:spcBef>
                <a:spcPct val="50000"/>
              </a:spcBef>
              <a:buFontTx/>
              <a:buNone/>
              <a:defRPr/>
            </a:pPr>
            <a:endParaRPr lang="fr-CH" altLang="it-CH" sz="2000" b="1" dirty="0">
              <a:solidFill>
                <a:srgbClr val="000000"/>
              </a:solidFill>
            </a:endParaRPr>
          </a:p>
          <a:p>
            <a:pPr eaLnBrk="1" hangingPunct="1">
              <a:spcBef>
                <a:spcPct val="50000"/>
              </a:spcBef>
              <a:buFontTx/>
              <a:buNone/>
              <a:defRPr/>
            </a:pPr>
            <a:r>
              <a:rPr lang="fr-CH" altLang="it-CH" sz="2400" b="1" dirty="0">
                <a:solidFill>
                  <a:srgbClr val="000000"/>
                </a:solidFill>
              </a:rPr>
              <a:t>LES CAPITALISTES</a:t>
            </a:r>
            <a:r>
              <a:rPr lang="fr-CH" altLang="it-CH" sz="1800" dirty="0">
                <a:solidFill>
                  <a:srgbClr val="000000"/>
                </a:solidFill>
              </a:rPr>
              <a:t>                               </a:t>
            </a:r>
            <a:r>
              <a:rPr lang="fr-CH" altLang="it-CH" sz="1800" b="1" dirty="0">
                <a:solidFill>
                  <a:srgbClr val="000000"/>
                </a:solidFill>
              </a:rPr>
              <a:t>(ils ont multiplié leur capital)</a:t>
            </a:r>
          </a:p>
          <a:p>
            <a:pPr eaLnBrk="1" hangingPunct="1">
              <a:spcBef>
                <a:spcPct val="50000"/>
              </a:spcBef>
              <a:buFontTx/>
              <a:buNone/>
              <a:defRPr/>
            </a:pPr>
            <a:r>
              <a:rPr lang="fr-CH" altLang="it-CH" sz="2400" b="1" dirty="0">
                <a:solidFill>
                  <a:srgbClr val="000000"/>
                </a:solidFill>
              </a:rPr>
              <a:t>LE DIRECTEUR</a:t>
            </a:r>
            <a:r>
              <a:rPr lang="fr-CH" altLang="it-CH" sz="1800" dirty="0">
                <a:solidFill>
                  <a:srgbClr val="000000"/>
                </a:solidFill>
              </a:rPr>
              <a:t>                                          </a:t>
            </a:r>
            <a:r>
              <a:rPr lang="fr-CH" altLang="it-CH" sz="1800" b="1" dirty="0">
                <a:solidFill>
                  <a:srgbClr val="000000"/>
                </a:solidFill>
              </a:rPr>
              <a:t>(il s’est enrichi)</a:t>
            </a:r>
          </a:p>
          <a:p>
            <a:pPr eaLnBrk="1" hangingPunct="1">
              <a:spcBef>
                <a:spcPct val="50000"/>
              </a:spcBef>
              <a:buFontTx/>
              <a:buNone/>
              <a:defRPr/>
            </a:pPr>
            <a:r>
              <a:rPr lang="it-IT" altLang="it-CH" sz="2400" b="1" dirty="0">
                <a:solidFill>
                  <a:srgbClr val="000000"/>
                </a:solidFill>
              </a:rPr>
              <a:t>LE SYSTÈME CAPITALISTE</a:t>
            </a:r>
          </a:p>
          <a:p>
            <a:pPr eaLnBrk="1" hangingPunct="1">
              <a:spcBef>
                <a:spcPct val="50000"/>
              </a:spcBef>
              <a:buFontTx/>
              <a:buNone/>
              <a:defRPr/>
            </a:pPr>
            <a:endParaRPr lang="it-IT" altLang="it-CH" sz="1500" b="1" dirty="0">
              <a:solidFill>
                <a:srgbClr val="000000"/>
              </a:solidFill>
            </a:endParaRPr>
          </a:p>
          <a:p>
            <a:pPr eaLnBrk="1" hangingPunct="1">
              <a:spcBef>
                <a:spcPct val="50000"/>
              </a:spcBef>
              <a:buFontTx/>
              <a:buNone/>
              <a:defRPr/>
            </a:pPr>
            <a:endParaRPr lang="it-IT" altLang="it-CH" sz="1300" b="1" dirty="0">
              <a:solidFill>
                <a:srgbClr val="000000"/>
              </a:solidFill>
            </a:endParaRPr>
          </a:p>
          <a:p>
            <a:pPr eaLnBrk="1" hangingPunct="1">
              <a:spcBef>
                <a:spcPct val="50000"/>
              </a:spcBef>
              <a:buFontTx/>
              <a:buNone/>
              <a:defRPr/>
            </a:pPr>
            <a:endParaRPr lang="fr-CH" altLang="it-CH" sz="1800" b="1" dirty="0">
              <a:solidFill>
                <a:srgbClr val="000000"/>
              </a:solidFill>
            </a:endParaRPr>
          </a:p>
        </p:txBody>
      </p:sp>
      <p:sp>
        <p:nvSpPr>
          <p:cNvPr id="496645" name="Text Box 6">
            <a:extLst>
              <a:ext uri="{FF2B5EF4-FFF2-40B4-BE49-F238E27FC236}">
                <a16:creationId xmlns:a16="http://schemas.microsoft.com/office/drawing/2014/main" id="{626279E1-9F78-ABF1-6FFD-0C4D65550F4F}"/>
              </a:ext>
            </a:extLst>
          </p:cNvPr>
          <p:cNvSpPr txBox="1">
            <a:spLocks noChangeArrowheads="1"/>
          </p:cNvSpPr>
          <p:nvPr/>
        </p:nvSpPr>
        <p:spPr bwMode="auto">
          <a:xfrm>
            <a:off x="4811713" y="1409700"/>
            <a:ext cx="3886200" cy="4756150"/>
          </a:xfrm>
          <a:prstGeom prst="rect">
            <a:avLst/>
          </a:prstGeom>
          <a:solidFill>
            <a:schemeClr val="accent6">
              <a:lumMod val="20000"/>
              <a:lumOff val="80000"/>
            </a:schemeClr>
          </a:solidFill>
          <a:ln w="38100">
            <a:solidFill>
              <a:schemeClr val="accent2">
                <a:lumMod val="75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3600" b="1" u="sng" dirty="0">
                <a:solidFill>
                  <a:schemeClr val="accent2">
                    <a:lumMod val="75000"/>
                  </a:schemeClr>
                </a:solidFill>
                <a:effectLst>
                  <a:outerShdw blurRad="38100" dist="38100" dir="2700000" algn="tl">
                    <a:srgbClr val="000000">
                      <a:alpha val="43137"/>
                    </a:srgbClr>
                  </a:outerShdw>
                </a:effectLst>
                <a:latin typeface="Arial" charset="0"/>
                <a:cs typeface="Arial" charset="0"/>
              </a:rPr>
              <a:t>LES PERDANTS</a:t>
            </a:r>
          </a:p>
          <a:p>
            <a:pPr eaLnBrk="1" hangingPunct="1">
              <a:spcBef>
                <a:spcPct val="50000"/>
              </a:spcBef>
              <a:buFontTx/>
              <a:buNone/>
              <a:defRPr/>
            </a:pPr>
            <a:endParaRPr lang="fr-CH" altLang="it-CH" sz="600" b="1" dirty="0">
              <a:solidFill>
                <a:srgbClr val="000000"/>
              </a:solidFill>
            </a:endParaRPr>
          </a:p>
          <a:p>
            <a:pPr eaLnBrk="1" hangingPunct="1">
              <a:spcBef>
                <a:spcPct val="50000"/>
              </a:spcBef>
              <a:buFontTx/>
              <a:buNone/>
              <a:defRPr/>
            </a:pPr>
            <a:endParaRPr lang="fr-CH" altLang="it-CH" sz="1400" b="1" dirty="0">
              <a:solidFill>
                <a:srgbClr val="000000"/>
              </a:solidFill>
            </a:endParaRPr>
          </a:p>
          <a:p>
            <a:pPr eaLnBrk="1" hangingPunct="1">
              <a:spcBef>
                <a:spcPct val="50000"/>
              </a:spcBef>
              <a:buFontTx/>
              <a:buNone/>
              <a:defRPr/>
            </a:pPr>
            <a:r>
              <a:rPr lang="fr-CH" altLang="it-CH" sz="2400" b="1" dirty="0">
                <a:solidFill>
                  <a:srgbClr val="000000"/>
                </a:solidFill>
              </a:rPr>
              <a:t>LES TRAVAILLEURS</a:t>
            </a:r>
          </a:p>
          <a:p>
            <a:pPr eaLnBrk="1" hangingPunct="1">
              <a:spcBef>
                <a:spcPct val="50000"/>
              </a:spcBef>
              <a:buFontTx/>
              <a:buNone/>
              <a:defRPr/>
            </a:pPr>
            <a:endParaRPr lang="fr-CH" altLang="it-CH" sz="2400" b="1" dirty="0">
              <a:solidFill>
                <a:srgbClr val="000000"/>
              </a:solidFill>
            </a:endParaRPr>
          </a:p>
          <a:p>
            <a:pPr eaLnBrk="1" hangingPunct="1">
              <a:spcBef>
                <a:spcPct val="50000"/>
              </a:spcBef>
              <a:buFontTx/>
              <a:buNone/>
              <a:defRPr/>
            </a:pPr>
            <a:endParaRPr lang="fr-CH" altLang="it-CH" sz="700" b="1" dirty="0">
              <a:solidFill>
                <a:srgbClr val="000000"/>
              </a:solidFill>
            </a:endParaRPr>
          </a:p>
          <a:p>
            <a:pPr eaLnBrk="1" hangingPunct="1">
              <a:spcBef>
                <a:spcPct val="50000"/>
              </a:spcBef>
              <a:buFontTx/>
              <a:buNone/>
              <a:defRPr/>
            </a:pPr>
            <a:r>
              <a:rPr lang="fr-CH" altLang="it-CH" sz="2400" b="1" dirty="0">
                <a:solidFill>
                  <a:srgbClr val="000000"/>
                </a:solidFill>
              </a:rPr>
              <a:t>LA COLLECTIVITÉ            </a:t>
            </a:r>
            <a:r>
              <a:rPr lang="fr-CH" altLang="it-CH" sz="1800" b="1" dirty="0">
                <a:solidFill>
                  <a:srgbClr val="000000"/>
                </a:solidFill>
              </a:rPr>
              <a:t>(les chômeurs sont à sa charge)</a:t>
            </a:r>
          </a:p>
          <a:p>
            <a:pPr eaLnBrk="1" hangingPunct="1">
              <a:spcBef>
                <a:spcPct val="50000"/>
              </a:spcBef>
              <a:buFontTx/>
              <a:buNone/>
              <a:defRPr/>
            </a:pPr>
            <a:endParaRPr lang="fr-CH" altLang="it-CH" sz="500" b="1" dirty="0">
              <a:solidFill>
                <a:srgbClr val="000000"/>
              </a:solidFill>
            </a:endParaRPr>
          </a:p>
          <a:p>
            <a:pPr eaLnBrk="1" hangingPunct="1">
              <a:spcBef>
                <a:spcPct val="50000"/>
              </a:spcBef>
              <a:buFontTx/>
              <a:buNone/>
              <a:defRPr/>
            </a:pPr>
            <a:r>
              <a:rPr lang="fr-CH" altLang="it-CH" sz="2400" b="1" dirty="0">
                <a:solidFill>
                  <a:srgbClr val="000000"/>
                </a:solidFill>
              </a:rPr>
              <a:t>L’ENVIRONNEMENT         </a:t>
            </a:r>
            <a:r>
              <a:rPr lang="fr-CH" altLang="it-CH" sz="1800" b="1" dirty="0">
                <a:solidFill>
                  <a:srgbClr val="000000"/>
                </a:solidFill>
              </a:rPr>
              <a:t>(il est pollué)</a:t>
            </a:r>
            <a:endParaRPr lang="fr-CH" altLang="it-CH" sz="1200" b="1" dirty="0">
              <a:solidFill>
                <a:srgbClr val="000000"/>
              </a:solidFill>
            </a:endParaRPr>
          </a:p>
          <a:p>
            <a:pPr eaLnBrk="1" hangingPunct="1">
              <a:spcBef>
                <a:spcPct val="50000"/>
              </a:spcBef>
              <a:buFontTx/>
              <a:buNone/>
              <a:defRPr/>
            </a:pPr>
            <a:endParaRPr lang="it-IT" altLang="it-CH" sz="1600" b="1" dirty="0">
              <a:solidFill>
                <a:srgbClr val="000000"/>
              </a:solidFill>
            </a:endParaRPr>
          </a:p>
          <a:p>
            <a:pPr eaLnBrk="1" hangingPunct="1">
              <a:spcBef>
                <a:spcPct val="50000"/>
              </a:spcBef>
              <a:buFontTx/>
              <a:buNone/>
              <a:defRPr/>
            </a:pPr>
            <a:endParaRPr lang="it-IT" altLang="it-CH" sz="1100" b="1" dirty="0">
              <a:solidFill>
                <a:srgbClr val="000000"/>
              </a:solidFill>
            </a:endParaRPr>
          </a:p>
        </p:txBody>
      </p:sp>
      <p:pic>
        <p:nvPicPr>
          <p:cNvPr id="498694" name="Picture 8">
            <a:extLst>
              <a:ext uri="{FF2B5EF4-FFF2-40B4-BE49-F238E27FC236}">
                <a16:creationId xmlns:a16="http://schemas.microsoft.com/office/drawing/2014/main" id="{0FDE1484-99DF-E0AA-7398-C617FE1B21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7988" y="2579688"/>
            <a:ext cx="465137"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8695" name="Picture 9">
            <a:extLst>
              <a:ext uri="{FF2B5EF4-FFF2-40B4-BE49-F238E27FC236}">
                <a16:creationId xmlns:a16="http://schemas.microsoft.com/office/drawing/2014/main" id="{EEB93E28-3A50-5A0C-770E-2CB9B90425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7350" y="4879975"/>
            <a:ext cx="433388"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8696" name="CasellaDiTesto 1">
            <a:extLst>
              <a:ext uri="{FF2B5EF4-FFF2-40B4-BE49-F238E27FC236}">
                <a16:creationId xmlns:a16="http://schemas.microsoft.com/office/drawing/2014/main" id="{90737F8E-2057-8586-C535-7EFDECC0D608}"/>
              </a:ext>
            </a:extLst>
          </p:cNvPr>
          <p:cNvSpPr txBox="1">
            <a:spLocks noChangeArrowheads="1"/>
          </p:cNvSpPr>
          <p:nvPr/>
        </p:nvSpPr>
        <p:spPr bwMode="auto">
          <a:xfrm>
            <a:off x="4833938" y="2949575"/>
            <a:ext cx="37433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600" b="1"/>
              <a:t>(ils sont pauvres comme avant,                ont perdu leur travail, la sécurité et peut-être aussi la santé)</a:t>
            </a:r>
          </a:p>
        </p:txBody>
      </p:sp>
      <p:sp>
        <p:nvSpPr>
          <p:cNvPr id="498697" name="CasellaDiTesto 3">
            <a:extLst>
              <a:ext uri="{FF2B5EF4-FFF2-40B4-BE49-F238E27FC236}">
                <a16:creationId xmlns:a16="http://schemas.microsoft.com/office/drawing/2014/main" id="{2C7E7EF3-2D2D-3882-EFB6-4F1A741CE48E}"/>
              </a:ext>
            </a:extLst>
          </p:cNvPr>
          <p:cNvSpPr txBox="1">
            <a:spLocks noChangeArrowheads="1"/>
          </p:cNvSpPr>
          <p:nvPr/>
        </p:nvSpPr>
        <p:spPr bwMode="auto">
          <a:xfrm>
            <a:off x="323850" y="4986338"/>
            <a:ext cx="34798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800" b="1">
                <a:ea typeface="Calibri" panose="020F0502020204030204" pitchFamily="34" charset="0"/>
                <a:cs typeface="Times New Roman" panose="02020603050405020304" pitchFamily="18" charset="0"/>
              </a:rPr>
              <a:t>(</a:t>
            </a:r>
            <a:r>
              <a:rPr lang="fr-FR" altLang="en-US" sz="1800" b="1">
                <a:solidFill>
                  <a:srgbClr val="000000"/>
                </a:solidFill>
                <a:ea typeface="Calibri" panose="020F0502020204030204" pitchFamily="34" charset="0"/>
              </a:rPr>
              <a:t>a imposé ses règles et déterminé les relations entre les humains</a:t>
            </a:r>
            <a:r>
              <a:rPr lang="fr-FR" altLang="en-US" sz="1800" b="1">
                <a:ea typeface="Calibri" panose="020F0502020204030204" pitchFamily="34" charset="0"/>
                <a:cs typeface="Times New Roman" panose="02020603050405020304" pitchFamily="18" charset="0"/>
              </a:rPr>
              <a:t>)</a:t>
            </a:r>
            <a:endParaRPr lang="en-US" altLang="en-US" sz="1800" b="1"/>
          </a:p>
        </p:txBody>
      </p:sp>
      <p:pic>
        <p:nvPicPr>
          <p:cNvPr id="498698" name="Picture 4" descr="AAAAA capitalisti">
            <a:extLst>
              <a:ext uri="{FF2B5EF4-FFF2-40B4-BE49-F238E27FC236}">
                <a16:creationId xmlns:a16="http://schemas.microsoft.com/office/drawing/2014/main" id="{D9C682DB-BDDD-5E1E-6119-B9EF1D4F6A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75" y="2566988"/>
            <a:ext cx="4699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8699" name="Picture 6">
            <a:extLst>
              <a:ext uri="{FF2B5EF4-FFF2-40B4-BE49-F238E27FC236}">
                <a16:creationId xmlns:a16="http://schemas.microsoft.com/office/drawing/2014/main" id="{CBD334BA-7313-70FA-9753-CB651B1273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60233"/>
          <a:stretch>
            <a:fillRect/>
          </a:stretch>
        </p:blipFill>
        <p:spPr bwMode="auto">
          <a:xfrm>
            <a:off x="2843213" y="3473450"/>
            <a:ext cx="377825" cy="48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a:extLst>
              <a:ext uri="{FF2B5EF4-FFF2-40B4-BE49-F238E27FC236}">
                <a16:creationId xmlns:a16="http://schemas.microsoft.com/office/drawing/2014/main" id="{C3F82BE1-9542-9B7F-F9F0-2C380B67D47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0738" name="Slide Number Placeholder 3">
            <a:extLst>
              <a:ext uri="{FF2B5EF4-FFF2-40B4-BE49-F238E27FC236}">
                <a16:creationId xmlns:a16="http://schemas.microsoft.com/office/drawing/2014/main" id="{9FF9432C-DF71-C71D-D944-5635A7388C1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A51A3FD-94E9-4DC3-8C34-044DF0DC27DF}" type="slidenum">
              <a:rPr lang="it-IT" altLang="en-US" sz="1400" smtClean="0">
                <a:solidFill>
                  <a:srgbClr val="000000"/>
                </a:solidFill>
              </a:rPr>
              <a:pPr>
                <a:spcBef>
                  <a:spcPct val="0"/>
                </a:spcBef>
                <a:buFontTx/>
                <a:buNone/>
              </a:pPr>
              <a:t>138</a:t>
            </a:fld>
            <a:endParaRPr lang="it-IT" altLang="en-US" sz="1400">
              <a:solidFill>
                <a:srgbClr val="000000"/>
              </a:solidFill>
            </a:endParaRPr>
          </a:p>
        </p:txBody>
      </p:sp>
      <p:pic>
        <p:nvPicPr>
          <p:cNvPr id="500739" name="Picture 4" descr="RICCHI  SCHEMA DISEGUAGLIANZE">
            <a:extLst>
              <a:ext uri="{FF2B5EF4-FFF2-40B4-BE49-F238E27FC236}">
                <a16:creationId xmlns:a16="http://schemas.microsoft.com/office/drawing/2014/main" id="{B3C71BAD-D567-B035-B934-05FC81296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0"/>
            <a:ext cx="6475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0740" name="Text Box 5">
            <a:extLst>
              <a:ext uri="{FF2B5EF4-FFF2-40B4-BE49-F238E27FC236}">
                <a16:creationId xmlns:a16="http://schemas.microsoft.com/office/drawing/2014/main" id="{B08DBC29-E606-A418-17A1-D2DBB5B1423D}"/>
              </a:ext>
            </a:extLst>
          </p:cNvPr>
          <p:cNvSpPr txBox="1">
            <a:spLocks noChangeArrowheads="1"/>
          </p:cNvSpPr>
          <p:nvPr/>
        </p:nvSpPr>
        <p:spPr bwMode="auto">
          <a:xfrm>
            <a:off x="2051050" y="404813"/>
            <a:ext cx="4752975" cy="2444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fr-FR" altLang="it-CH" sz="1800">
              <a:solidFill>
                <a:srgbClr val="000000"/>
              </a:solidFill>
            </a:endParaRPr>
          </a:p>
        </p:txBody>
      </p:sp>
      <p:sp>
        <p:nvSpPr>
          <p:cNvPr id="500741" name="Text Box 7">
            <a:extLst>
              <a:ext uri="{FF2B5EF4-FFF2-40B4-BE49-F238E27FC236}">
                <a16:creationId xmlns:a16="http://schemas.microsoft.com/office/drawing/2014/main" id="{61167208-8C1F-95DC-D983-45467BC27620}"/>
              </a:ext>
            </a:extLst>
          </p:cNvPr>
          <p:cNvSpPr txBox="1">
            <a:spLocks noChangeArrowheads="1"/>
          </p:cNvSpPr>
          <p:nvPr/>
        </p:nvSpPr>
        <p:spPr bwMode="auto">
          <a:xfrm>
            <a:off x="1403350" y="188913"/>
            <a:ext cx="6119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400" b="1">
                <a:solidFill>
                  <a:srgbClr val="000000"/>
                </a:solidFill>
              </a:rPr>
              <a:t>DISTRIBUTION DES ACTIVITÉS ÉCONOMIQUES MONDIALES EN 1991</a:t>
            </a:r>
          </a:p>
        </p:txBody>
      </p:sp>
      <p:sp>
        <p:nvSpPr>
          <p:cNvPr id="500742" name="Text Box 8">
            <a:extLst>
              <a:ext uri="{FF2B5EF4-FFF2-40B4-BE49-F238E27FC236}">
                <a16:creationId xmlns:a16="http://schemas.microsoft.com/office/drawing/2014/main" id="{A01E91F8-748B-2E46-8B7F-09FDACACB32B}"/>
              </a:ext>
            </a:extLst>
          </p:cNvPr>
          <p:cNvSpPr txBox="1">
            <a:spLocks noChangeArrowheads="1"/>
          </p:cNvSpPr>
          <p:nvPr/>
        </p:nvSpPr>
        <p:spPr bwMode="auto">
          <a:xfrm>
            <a:off x="3059113" y="620713"/>
            <a:ext cx="3455987" cy="2746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200" b="1">
                <a:solidFill>
                  <a:srgbClr val="000000"/>
                </a:solidFill>
              </a:rPr>
              <a:t>POURCENTAGE DU TOTAL MONDIAL</a:t>
            </a:r>
          </a:p>
        </p:txBody>
      </p:sp>
      <p:sp>
        <p:nvSpPr>
          <p:cNvPr id="500743" name="Text Box 9">
            <a:extLst>
              <a:ext uri="{FF2B5EF4-FFF2-40B4-BE49-F238E27FC236}">
                <a16:creationId xmlns:a16="http://schemas.microsoft.com/office/drawing/2014/main" id="{195F7403-908D-3470-9F68-78D96E9385CE}"/>
              </a:ext>
            </a:extLst>
          </p:cNvPr>
          <p:cNvSpPr txBox="1">
            <a:spLocks noChangeArrowheads="1"/>
          </p:cNvSpPr>
          <p:nvPr/>
        </p:nvSpPr>
        <p:spPr bwMode="auto">
          <a:xfrm>
            <a:off x="1547813" y="5589588"/>
            <a:ext cx="129540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200" b="1">
                <a:solidFill>
                  <a:srgbClr val="000000"/>
                </a:solidFill>
              </a:rPr>
              <a:t>LE CINQUÊME PLUS PAUVRE</a:t>
            </a:r>
          </a:p>
        </p:txBody>
      </p:sp>
      <p:sp>
        <p:nvSpPr>
          <p:cNvPr id="500744" name="Text Box 10">
            <a:extLst>
              <a:ext uri="{FF2B5EF4-FFF2-40B4-BE49-F238E27FC236}">
                <a16:creationId xmlns:a16="http://schemas.microsoft.com/office/drawing/2014/main" id="{DEDB156A-DA51-9F82-369E-5B551BF0E832}"/>
              </a:ext>
            </a:extLst>
          </p:cNvPr>
          <p:cNvSpPr txBox="1">
            <a:spLocks noChangeArrowheads="1"/>
          </p:cNvSpPr>
          <p:nvPr/>
        </p:nvSpPr>
        <p:spPr bwMode="auto">
          <a:xfrm>
            <a:off x="1403350" y="1484313"/>
            <a:ext cx="1081088" cy="8223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200" b="1">
                <a:solidFill>
                  <a:srgbClr val="000000"/>
                </a:solidFill>
              </a:rPr>
              <a:t>LE CINQUIÊME PLUS RICHE</a:t>
            </a:r>
          </a:p>
        </p:txBody>
      </p:sp>
      <p:sp>
        <p:nvSpPr>
          <p:cNvPr id="2" name="Rettangolo 1">
            <a:extLst>
              <a:ext uri="{FF2B5EF4-FFF2-40B4-BE49-F238E27FC236}">
                <a16:creationId xmlns:a16="http://schemas.microsoft.com/office/drawing/2014/main" id="{524B2D8D-4563-94A8-DDAE-22DF6432B298}"/>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3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02786" name="Segnaposto numero diapositiva 1">
            <a:extLst>
              <a:ext uri="{FF2B5EF4-FFF2-40B4-BE49-F238E27FC236}">
                <a16:creationId xmlns:a16="http://schemas.microsoft.com/office/drawing/2014/main" id="{E6869A75-9A0A-9BCF-DA2B-DF6E04A58FA2}"/>
              </a:ext>
            </a:extLst>
          </p:cNvPr>
          <p:cNvSpPr>
            <a:spLocks noGrp="1"/>
          </p:cNvSpPr>
          <p:nvPr>
            <p:ph type="sldNum" sz="quarter" idx="12"/>
          </p:nvPr>
        </p:nvSpPr>
        <p:spPr>
          <a:xfrm>
            <a:off x="6742113" y="6540500"/>
            <a:ext cx="2133600" cy="317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9898BC4-14F9-4BBF-BB23-2725063E35F2}" type="slidenum">
              <a:rPr lang="it-IT" altLang="en-US" sz="1400" smtClean="0"/>
              <a:pPr>
                <a:spcBef>
                  <a:spcPct val="0"/>
                </a:spcBef>
                <a:buFontTx/>
                <a:buNone/>
              </a:pPr>
              <a:t>139</a:t>
            </a:fld>
            <a:endParaRPr lang="it-IT" altLang="en-US" sz="1400"/>
          </a:p>
        </p:txBody>
      </p:sp>
      <p:pic>
        <p:nvPicPr>
          <p:cNvPr id="313347" name="Picture 2" descr="C:\Users\Enrico\Desktop\Milionari jpeg.jpg">
            <a:extLst>
              <a:ext uri="{FF2B5EF4-FFF2-40B4-BE49-F238E27FC236}">
                <a16:creationId xmlns:a16="http://schemas.microsoft.com/office/drawing/2014/main" id="{514756BE-7F04-FD81-3914-656CB62955FE}"/>
              </a:ext>
            </a:extLst>
          </p:cNvPr>
          <p:cNvPicPr>
            <a:picLocks noChangeAspect="1" noChangeArrowheads="1"/>
          </p:cNvPicPr>
          <p:nvPr/>
        </p:nvPicPr>
        <p:blipFill>
          <a:blip r:embed="rId4"/>
          <a:srcRect/>
          <a:stretch>
            <a:fillRect/>
          </a:stretch>
        </p:blipFill>
        <p:spPr bwMode="auto">
          <a:xfrm>
            <a:off x="323850" y="404813"/>
            <a:ext cx="2808288" cy="3471862"/>
          </a:xfrm>
          <a:prstGeom prst="rect">
            <a:avLst/>
          </a:prstGeom>
          <a:ln>
            <a:noFill/>
          </a:ln>
          <a:effectLst>
            <a:outerShdw blurRad="292100" dist="139700" dir="2700000" algn="tl" rotWithShape="0">
              <a:srgbClr val="333333">
                <a:alpha val="65000"/>
              </a:srgbClr>
            </a:outerShdw>
          </a:effectLst>
        </p:spPr>
      </p:pic>
      <p:pic>
        <p:nvPicPr>
          <p:cNvPr id="313348" name="Picture 3" descr="C:\Users\Enrico\Desktop\Miliardari jpeg.jpg">
            <a:extLst>
              <a:ext uri="{FF2B5EF4-FFF2-40B4-BE49-F238E27FC236}">
                <a16:creationId xmlns:a16="http://schemas.microsoft.com/office/drawing/2014/main" id="{044E5404-9954-F981-C11D-3F255EF2B5C8}"/>
              </a:ext>
            </a:extLst>
          </p:cNvPr>
          <p:cNvPicPr>
            <a:picLocks noChangeAspect="1" noChangeArrowheads="1"/>
          </p:cNvPicPr>
          <p:nvPr/>
        </p:nvPicPr>
        <p:blipFill>
          <a:blip r:embed="rId5"/>
          <a:srcRect/>
          <a:stretch>
            <a:fillRect/>
          </a:stretch>
        </p:blipFill>
        <p:spPr bwMode="auto">
          <a:xfrm>
            <a:off x="3309938" y="409575"/>
            <a:ext cx="5588000" cy="3471863"/>
          </a:xfrm>
          <a:prstGeom prst="rect">
            <a:avLst/>
          </a:prstGeom>
          <a:ln>
            <a:noFill/>
          </a:ln>
          <a:effectLst>
            <a:outerShdw blurRad="292100" dist="139700" dir="2700000" algn="tl" rotWithShape="0">
              <a:srgbClr val="333333">
                <a:alpha val="65000"/>
              </a:srgbClr>
            </a:outerShdw>
          </a:effectLst>
        </p:spPr>
      </p:pic>
      <p:pic>
        <p:nvPicPr>
          <p:cNvPr id="313349" name="Picture 4" descr="C:\Users\Enrico\Desktop\I ricchi svizzeri jpeg.jpg">
            <a:extLst>
              <a:ext uri="{FF2B5EF4-FFF2-40B4-BE49-F238E27FC236}">
                <a16:creationId xmlns:a16="http://schemas.microsoft.com/office/drawing/2014/main" id="{C3F1B675-06EB-B075-97A8-44D7D40AB3E3}"/>
              </a:ext>
            </a:extLst>
          </p:cNvPr>
          <p:cNvPicPr>
            <a:picLocks noChangeAspect="1" noChangeArrowheads="1"/>
          </p:cNvPicPr>
          <p:nvPr/>
        </p:nvPicPr>
        <p:blipFill>
          <a:blip r:embed="rId6"/>
          <a:srcRect/>
          <a:stretch>
            <a:fillRect/>
          </a:stretch>
        </p:blipFill>
        <p:spPr bwMode="auto">
          <a:xfrm>
            <a:off x="323850" y="3967163"/>
            <a:ext cx="8574088" cy="2573337"/>
          </a:xfrm>
          <a:prstGeom prst="rect">
            <a:avLst/>
          </a:prstGeom>
          <a:ln>
            <a:noFill/>
          </a:ln>
          <a:effectLst>
            <a:outerShdw blurRad="292100" dist="139700" dir="2700000" algn="tl" rotWithShape="0">
              <a:srgbClr val="333333">
                <a:alpha val="65000"/>
              </a:srgbClr>
            </a:outerShdw>
          </a:effectLst>
        </p:spPr>
      </p:pic>
      <p:sp>
        <p:nvSpPr>
          <p:cNvPr id="502790" name="CasellaDiTesto 2">
            <a:extLst>
              <a:ext uri="{FF2B5EF4-FFF2-40B4-BE49-F238E27FC236}">
                <a16:creationId xmlns:a16="http://schemas.microsoft.com/office/drawing/2014/main" id="{ACEAA587-4A68-4E2B-8B5C-60291E2D3C27}"/>
              </a:ext>
            </a:extLst>
          </p:cNvPr>
          <p:cNvSpPr txBox="1">
            <a:spLocks noChangeArrowheads="1"/>
          </p:cNvSpPr>
          <p:nvPr/>
        </p:nvSpPr>
        <p:spPr bwMode="auto">
          <a:xfrm>
            <a:off x="6715125" y="404813"/>
            <a:ext cx="21605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000000"/>
                </a:solidFill>
              </a:rPr>
              <a:t>Il caffè  della domenica, 1. dicembre 2013</a:t>
            </a:r>
          </a:p>
        </p:txBody>
      </p:sp>
      <p:sp>
        <p:nvSpPr>
          <p:cNvPr id="502791" name="CasellaDiTesto 3">
            <a:extLst>
              <a:ext uri="{FF2B5EF4-FFF2-40B4-BE49-F238E27FC236}">
                <a16:creationId xmlns:a16="http://schemas.microsoft.com/office/drawing/2014/main" id="{E4C0BF42-74A1-065F-A1F9-489AA299AEA9}"/>
              </a:ext>
            </a:extLst>
          </p:cNvPr>
          <p:cNvSpPr txBox="1">
            <a:spLocks noChangeArrowheads="1"/>
          </p:cNvSpPr>
          <p:nvPr/>
        </p:nvSpPr>
        <p:spPr bwMode="auto">
          <a:xfrm>
            <a:off x="323850" y="5708650"/>
            <a:ext cx="2016125" cy="739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400" b="1">
                <a:solidFill>
                  <a:srgbClr val="000000"/>
                </a:solidFill>
              </a:rPr>
              <a:t>Les plus riches de Suisse n’ont jamais été si riches.</a:t>
            </a:r>
          </a:p>
        </p:txBody>
      </p:sp>
      <p:sp>
        <p:nvSpPr>
          <p:cNvPr id="2" name="Rettangolo 1">
            <a:extLst>
              <a:ext uri="{FF2B5EF4-FFF2-40B4-BE49-F238E27FC236}">
                <a16:creationId xmlns:a16="http://schemas.microsoft.com/office/drawing/2014/main" id="{F01BD3F5-A048-79FA-B8C0-30B7563F0EB5}"/>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Slide Number Placeholder 3">
            <a:extLst>
              <a:ext uri="{FF2B5EF4-FFF2-40B4-BE49-F238E27FC236}">
                <a16:creationId xmlns:a16="http://schemas.microsoft.com/office/drawing/2014/main" id="{D6B10AC6-E9F6-2E3B-D877-2D6784AD79FE}"/>
              </a:ext>
            </a:extLst>
          </p:cNvPr>
          <p:cNvSpPr>
            <a:spLocks noGrp="1"/>
          </p:cNvSpPr>
          <p:nvPr>
            <p:ph type="sldNum" sz="quarter" idx="12"/>
          </p:nvPr>
        </p:nvSpPr>
        <p:spPr>
          <a:xfrm>
            <a:off x="5724525" y="62579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7B4042F-71CA-4693-B435-B74B9A75A44C}" type="slidenum">
              <a:rPr lang="it-IT" altLang="en-US" sz="1400" smtClean="0">
                <a:solidFill>
                  <a:srgbClr val="FFFFFF"/>
                </a:solidFill>
              </a:rPr>
              <a:pPr>
                <a:spcBef>
                  <a:spcPct val="0"/>
                </a:spcBef>
                <a:buFontTx/>
                <a:buNone/>
              </a:pPr>
              <a:t>14</a:t>
            </a:fld>
            <a:endParaRPr lang="it-IT" altLang="en-US" sz="1400">
              <a:solidFill>
                <a:srgbClr val="FFFFFF"/>
              </a:solidFill>
            </a:endParaRPr>
          </a:p>
        </p:txBody>
      </p:sp>
      <p:pic>
        <p:nvPicPr>
          <p:cNvPr id="189443" name="Picture 4" descr="Fabbrica Brooklin 1919 Jpeg">
            <a:extLst>
              <a:ext uri="{FF2B5EF4-FFF2-40B4-BE49-F238E27FC236}">
                <a16:creationId xmlns:a16="http://schemas.microsoft.com/office/drawing/2014/main" id="{A2223EDE-19C6-E600-B0D9-D49A493DAED3}"/>
              </a:ext>
            </a:extLst>
          </p:cNvPr>
          <p:cNvPicPr>
            <a:picLocks noChangeAspect="1" noChangeArrowheads="1"/>
          </p:cNvPicPr>
          <p:nvPr/>
        </p:nvPicPr>
        <p:blipFill>
          <a:blip r:embed="rId4"/>
          <a:srcRect/>
          <a:stretch>
            <a:fillRect/>
          </a:stretch>
        </p:blipFill>
        <p:spPr bwMode="auto">
          <a:xfrm>
            <a:off x="827088" y="673100"/>
            <a:ext cx="7561262" cy="54181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6788" name="Text Box 5">
            <a:extLst>
              <a:ext uri="{FF2B5EF4-FFF2-40B4-BE49-F238E27FC236}">
                <a16:creationId xmlns:a16="http://schemas.microsoft.com/office/drawing/2014/main" id="{EE212E53-C6BB-AD1A-33DA-C69E0C80BCB0}"/>
              </a:ext>
            </a:extLst>
          </p:cNvPr>
          <p:cNvSpPr txBox="1">
            <a:spLocks noChangeArrowheads="1"/>
          </p:cNvSpPr>
          <p:nvPr/>
        </p:nvSpPr>
        <p:spPr bwMode="auto">
          <a:xfrm>
            <a:off x="2735263" y="6207125"/>
            <a:ext cx="3924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600" b="1"/>
              <a:t>Établissement à Brooklin, USA, 1919</a:t>
            </a:r>
          </a:p>
        </p:txBody>
      </p:sp>
      <p:sp>
        <p:nvSpPr>
          <p:cNvPr id="246789" name="Rettangolo 1">
            <a:extLst>
              <a:ext uri="{FF2B5EF4-FFF2-40B4-BE49-F238E27FC236}">
                <a16:creationId xmlns:a16="http://schemas.microsoft.com/office/drawing/2014/main" id="{767714A0-4241-0D70-3874-5F848ACFA0E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000" u="sng"/>
          </a:p>
        </p:txBody>
      </p:sp>
    </p:spTree>
  </p:cSld>
  <p:clrMapOvr>
    <a:overrideClrMapping bg1="dk2" tx1="lt1" bg2="dk1" tx2="lt2" accent1="accent1" accent2="accent2" accent3="accent3" accent4="accent4" accent5="accent5" accent6="accent6" hlink="hlink" folHlink="folHlink"/>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4834" name="Segnaposto numero diapositiva 1">
            <a:extLst>
              <a:ext uri="{FF2B5EF4-FFF2-40B4-BE49-F238E27FC236}">
                <a16:creationId xmlns:a16="http://schemas.microsoft.com/office/drawing/2014/main" id="{A1B61C67-637E-783C-3299-E0B74FE2B834}"/>
              </a:ext>
            </a:extLst>
          </p:cNvPr>
          <p:cNvSpPr>
            <a:spLocks noGrp="1"/>
          </p:cNvSpPr>
          <p:nvPr>
            <p:ph type="sldNum" sz="quarter" idx="12"/>
          </p:nvPr>
        </p:nvSpPr>
        <p:spPr>
          <a:xfrm>
            <a:off x="8532813" y="6343650"/>
            <a:ext cx="6000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5CEBDE5-6404-40EC-A7B3-D2EEF59B4EF3}" type="slidenum">
              <a:rPr lang="it-IT" altLang="en-US" sz="1400" smtClean="0"/>
              <a:pPr>
                <a:spcBef>
                  <a:spcPct val="0"/>
                </a:spcBef>
                <a:buFontTx/>
                <a:buNone/>
              </a:pPr>
              <a:t>140</a:t>
            </a:fld>
            <a:endParaRPr lang="it-IT" altLang="en-US" sz="1400"/>
          </a:p>
        </p:txBody>
      </p:sp>
      <p:sp>
        <p:nvSpPr>
          <p:cNvPr id="504835" name="CasellaDiTesto 2">
            <a:extLst>
              <a:ext uri="{FF2B5EF4-FFF2-40B4-BE49-F238E27FC236}">
                <a16:creationId xmlns:a16="http://schemas.microsoft.com/office/drawing/2014/main" id="{99A80F10-EC59-8DE7-9B55-30EE962CF4FE}"/>
              </a:ext>
            </a:extLst>
          </p:cNvPr>
          <p:cNvSpPr txBox="1">
            <a:spLocks noChangeArrowheads="1"/>
          </p:cNvSpPr>
          <p:nvPr/>
        </p:nvSpPr>
        <p:spPr bwMode="auto">
          <a:xfrm>
            <a:off x="2555875" y="6330950"/>
            <a:ext cx="3833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FFFFFF"/>
                </a:solidFill>
              </a:rPr>
              <a:t>La pauvreté aux États-Unis en 2010 </a:t>
            </a:r>
          </a:p>
        </p:txBody>
      </p:sp>
      <p:pic>
        <p:nvPicPr>
          <p:cNvPr id="314372" name="Picture 3" descr="C:\Users\Enrico\Desktop\Poveri in USA.jpg">
            <a:extLst>
              <a:ext uri="{FF2B5EF4-FFF2-40B4-BE49-F238E27FC236}">
                <a16:creationId xmlns:a16="http://schemas.microsoft.com/office/drawing/2014/main" id="{6F9694B3-9EB1-40D0-1B62-36A7D04D4B2A}"/>
              </a:ext>
            </a:extLst>
          </p:cNvPr>
          <p:cNvPicPr>
            <a:picLocks noChangeAspect="1" noChangeArrowheads="1"/>
          </p:cNvPicPr>
          <p:nvPr/>
        </p:nvPicPr>
        <p:blipFill>
          <a:blip r:embed="rId4"/>
          <a:srcRect/>
          <a:stretch>
            <a:fillRect/>
          </a:stretch>
        </p:blipFill>
        <p:spPr bwMode="auto">
          <a:xfrm>
            <a:off x="0" y="0"/>
            <a:ext cx="9144000" cy="6253163"/>
          </a:xfrm>
          <a:prstGeom prst="rect">
            <a:avLst/>
          </a:prstGeom>
          <a:ln>
            <a:no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AED15B36-6898-A050-5EBC-83EADD83724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6882" name="Segnaposto numero diapositiva 1">
            <a:extLst>
              <a:ext uri="{FF2B5EF4-FFF2-40B4-BE49-F238E27FC236}">
                <a16:creationId xmlns:a16="http://schemas.microsoft.com/office/drawing/2014/main" id="{967D7C3D-CDE0-C23B-40E9-14115F0D116D}"/>
              </a:ext>
            </a:extLst>
          </p:cNvPr>
          <p:cNvSpPr>
            <a:spLocks noGrp="1"/>
          </p:cNvSpPr>
          <p:nvPr>
            <p:ph type="sldNum" sz="quarter" idx="12"/>
          </p:nvPr>
        </p:nvSpPr>
        <p:spPr>
          <a:xfrm>
            <a:off x="8221663" y="6165850"/>
            <a:ext cx="6572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A64122A-54AE-4CC3-A706-82C2758040D0}" type="slidenum">
              <a:rPr lang="it-IT" altLang="en-US" sz="1400" smtClean="0"/>
              <a:pPr>
                <a:spcBef>
                  <a:spcPct val="0"/>
                </a:spcBef>
                <a:buFontTx/>
                <a:buNone/>
              </a:pPr>
              <a:t>141</a:t>
            </a:fld>
            <a:endParaRPr lang="it-IT" altLang="en-US" sz="1400"/>
          </a:p>
        </p:txBody>
      </p:sp>
      <p:sp>
        <p:nvSpPr>
          <p:cNvPr id="3" name="CasellaDiTesto 2">
            <a:extLst>
              <a:ext uri="{FF2B5EF4-FFF2-40B4-BE49-F238E27FC236}">
                <a16:creationId xmlns:a16="http://schemas.microsoft.com/office/drawing/2014/main" id="{3B30A19D-0999-B23A-42F4-A44E21D2565F}"/>
              </a:ext>
            </a:extLst>
          </p:cNvPr>
          <p:cNvSpPr txBox="1"/>
          <p:nvPr/>
        </p:nvSpPr>
        <p:spPr>
          <a:xfrm>
            <a:off x="611188" y="3157538"/>
            <a:ext cx="7939087" cy="3124200"/>
          </a:xfrm>
          <a:prstGeom prst="rect">
            <a:avLst/>
          </a:prstGeom>
          <a:noFill/>
        </p:spPr>
        <p:txBody>
          <a:bodyPr>
            <a:spAutoFit/>
          </a:bodyPr>
          <a:lstStyle/>
          <a:p>
            <a:pPr eaLnBrk="1" hangingPunct="1">
              <a:defRPr/>
            </a:pPr>
            <a:endParaRPr lang="it-CH" sz="1200" b="1" dirty="0">
              <a:solidFill>
                <a:srgbClr val="FFFFFF"/>
              </a:solidFill>
              <a:latin typeface="Arial" charset="0"/>
              <a:cs typeface="Arial" charset="0"/>
            </a:endParaRPr>
          </a:p>
          <a:p>
            <a:pPr marL="265113" indent="-265113" eaLnBrk="1" hangingPunct="1">
              <a:defRPr/>
            </a:pPr>
            <a:r>
              <a:rPr lang="fr-FR" sz="2800" b="1" dirty="0">
                <a:latin typeface="Arial" charset="0"/>
                <a:cs typeface="Arial" charset="0"/>
              </a:rPr>
              <a:t>1</a:t>
            </a:r>
            <a:r>
              <a:rPr lang="fr-FR" sz="1600" dirty="0">
                <a:solidFill>
                  <a:srgbClr val="FFFFFF"/>
                </a:solidFill>
                <a:latin typeface="Arial" charset="0"/>
                <a:cs typeface="Arial" charset="0"/>
              </a:rPr>
              <a:t>% de la population mondiale détient</a:t>
            </a:r>
            <a:r>
              <a:rPr lang="fr-FR" sz="2800" b="1" dirty="0">
                <a:latin typeface="Arial" charset="0"/>
                <a:cs typeface="Arial" charset="0"/>
              </a:rPr>
              <a:t> </a:t>
            </a:r>
          </a:p>
          <a:p>
            <a:pPr marL="265113" indent="-265113" eaLnBrk="1" hangingPunct="1">
              <a:defRPr/>
            </a:pPr>
            <a:r>
              <a:rPr lang="fr-FR" sz="2800" b="1" dirty="0">
                <a:latin typeface="Arial" charset="0"/>
                <a:cs typeface="Arial" charset="0"/>
              </a:rPr>
              <a:t>  50 </a:t>
            </a:r>
            <a:r>
              <a:rPr lang="fr-FR" sz="1600" dirty="0">
                <a:solidFill>
                  <a:srgbClr val="FFFFFF"/>
                </a:solidFill>
                <a:latin typeface="Arial" charset="0"/>
                <a:cs typeface="Arial" charset="0"/>
              </a:rPr>
              <a:t>% de la richesse du monde ou </a:t>
            </a:r>
            <a:r>
              <a:rPr lang="fr-FR" sz="2800" b="1" dirty="0">
                <a:latin typeface="Arial" charset="0"/>
                <a:cs typeface="Arial" charset="0"/>
              </a:rPr>
              <a:t>180</a:t>
            </a:r>
            <a:r>
              <a:rPr lang="fr-FR" sz="1600" dirty="0">
                <a:solidFill>
                  <a:srgbClr val="FFFFFF"/>
                </a:solidFill>
                <a:latin typeface="Arial" charset="0"/>
                <a:cs typeface="Arial" charset="0"/>
              </a:rPr>
              <a:t> trillions de dollars. </a:t>
            </a:r>
          </a:p>
          <a:p>
            <a:pPr marL="265113" indent="-265113" eaLnBrk="1" hangingPunct="1">
              <a:defRPr/>
            </a:pPr>
            <a:endParaRPr lang="fr-FR" sz="900" dirty="0">
              <a:solidFill>
                <a:srgbClr val="FFFFFF"/>
              </a:solidFill>
              <a:latin typeface="Arial" charset="0"/>
              <a:cs typeface="Arial" charset="0"/>
            </a:endParaRPr>
          </a:p>
          <a:p>
            <a:pPr marL="265113" indent="-265113" eaLnBrk="1" hangingPunct="1">
              <a:defRPr/>
            </a:pPr>
            <a:r>
              <a:rPr lang="fr-FR" sz="1600" dirty="0">
                <a:solidFill>
                  <a:srgbClr val="FFFFFF"/>
                </a:solidFill>
                <a:latin typeface="Arial" charset="0"/>
                <a:cs typeface="Arial" charset="0"/>
              </a:rPr>
              <a:t>Les </a:t>
            </a:r>
            <a:r>
              <a:rPr lang="fr-FR" sz="2800" b="1" dirty="0">
                <a:latin typeface="Arial" charset="0"/>
                <a:cs typeface="Arial" charset="0"/>
              </a:rPr>
              <a:t>85</a:t>
            </a:r>
            <a:r>
              <a:rPr lang="fr-FR" sz="1600" dirty="0">
                <a:solidFill>
                  <a:srgbClr val="FFFFFF"/>
                </a:solidFill>
                <a:latin typeface="Arial" charset="0"/>
                <a:cs typeface="Arial" charset="0"/>
              </a:rPr>
              <a:t> personnes les plus riches de la planète ont autant de richesses que les</a:t>
            </a:r>
            <a:r>
              <a:rPr lang="fr-FR" sz="2800" b="1" dirty="0">
                <a:latin typeface="Arial" charset="0"/>
                <a:cs typeface="Arial" charset="0"/>
              </a:rPr>
              <a:t> 3,5 </a:t>
            </a:r>
            <a:r>
              <a:rPr lang="fr-FR" sz="1600" dirty="0">
                <a:solidFill>
                  <a:srgbClr val="FFFFFF"/>
                </a:solidFill>
                <a:latin typeface="Arial" charset="0"/>
                <a:cs typeface="Arial" charset="0"/>
              </a:rPr>
              <a:t>milliards de personnes les plus pauvres. </a:t>
            </a:r>
          </a:p>
          <a:p>
            <a:pPr marL="265113" indent="-265113" eaLnBrk="1" hangingPunct="1">
              <a:defRPr/>
            </a:pPr>
            <a:endParaRPr lang="fr-FR" sz="1600" dirty="0">
              <a:solidFill>
                <a:srgbClr val="FFFFFF"/>
              </a:solidFill>
              <a:latin typeface="Arial" charset="0"/>
              <a:cs typeface="Arial" charset="0"/>
            </a:endParaRPr>
          </a:p>
          <a:p>
            <a:pPr marL="265113" indent="-265113" eaLnBrk="1" hangingPunct="1">
              <a:defRPr/>
            </a:pPr>
            <a:r>
              <a:rPr lang="fr-FR" sz="1600" dirty="0">
                <a:solidFill>
                  <a:srgbClr val="FFFFFF"/>
                </a:solidFill>
                <a:latin typeface="Arial" charset="0"/>
                <a:cs typeface="Arial" charset="0"/>
              </a:rPr>
              <a:t>En 2013, la fortune des riches a augmenté. Dans 29 des 30 pays étudiés, les impôts pour les riches ont diminué. À l'échelle mondiale 18’500 milliards ont été cachés   aux services des impôts.</a:t>
            </a:r>
            <a:endParaRPr lang="it-CH" sz="1600" dirty="0">
              <a:solidFill>
                <a:srgbClr val="FFFFFF"/>
              </a:solidFill>
              <a:latin typeface="Arial" charset="0"/>
              <a:cs typeface="Arial" charset="0"/>
            </a:endParaRPr>
          </a:p>
        </p:txBody>
      </p:sp>
      <p:sp>
        <p:nvSpPr>
          <p:cNvPr id="506884" name="CasellaDiTesto 3">
            <a:extLst>
              <a:ext uri="{FF2B5EF4-FFF2-40B4-BE49-F238E27FC236}">
                <a16:creationId xmlns:a16="http://schemas.microsoft.com/office/drawing/2014/main" id="{3B5A21DB-9726-F8D9-B6A3-AF6EA645AB93}"/>
              </a:ext>
            </a:extLst>
          </p:cNvPr>
          <p:cNvSpPr txBox="1">
            <a:spLocks noChangeArrowheads="1"/>
          </p:cNvSpPr>
          <p:nvPr/>
        </p:nvSpPr>
        <p:spPr bwMode="auto">
          <a:xfrm>
            <a:off x="3563938" y="1509713"/>
            <a:ext cx="1295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FFFFFF"/>
                </a:solidFill>
              </a:rPr>
              <a:t>Rapport </a:t>
            </a:r>
          </a:p>
          <a:p>
            <a:pPr eaLnBrk="1" hangingPunct="1">
              <a:spcBef>
                <a:spcPct val="0"/>
              </a:spcBef>
              <a:buFontTx/>
              <a:buNone/>
            </a:pPr>
            <a:r>
              <a:rPr lang="it-CH" altLang="it-CH" sz="2000" b="1">
                <a:solidFill>
                  <a:srgbClr val="FFFFFF"/>
                </a:solidFill>
              </a:rPr>
              <a:t>Oxfam </a:t>
            </a:r>
          </a:p>
          <a:p>
            <a:pPr eaLnBrk="1" hangingPunct="1">
              <a:spcBef>
                <a:spcPct val="0"/>
              </a:spcBef>
              <a:buFontTx/>
              <a:buNone/>
            </a:pPr>
            <a:r>
              <a:rPr lang="it-CH" altLang="it-CH" sz="2000" b="1">
                <a:solidFill>
                  <a:srgbClr val="FFFFFF"/>
                </a:solidFill>
              </a:rPr>
              <a:t>2014</a:t>
            </a:r>
          </a:p>
        </p:txBody>
      </p:sp>
      <p:pic>
        <p:nvPicPr>
          <p:cNvPr id="506885" name="Picture 2" descr="C:\Users\Enrico\Desktop\Ter.jpg">
            <a:extLst>
              <a:ext uri="{FF2B5EF4-FFF2-40B4-BE49-F238E27FC236}">
                <a16:creationId xmlns:a16="http://schemas.microsoft.com/office/drawing/2014/main" id="{12C9B7B4-334C-F47A-B159-38DE623F9C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50000"/>
          <a:stretch>
            <a:fillRect/>
          </a:stretch>
        </p:blipFill>
        <p:spPr bwMode="auto">
          <a:xfrm>
            <a:off x="639763" y="1624013"/>
            <a:ext cx="2262187"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6886" name="Picture 3" descr="C:\Users\Enrico\Desktop\Ter.jpg">
            <a:extLst>
              <a:ext uri="{FF2B5EF4-FFF2-40B4-BE49-F238E27FC236}">
                <a16:creationId xmlns:a16="http://schemas.microsoft.com/office/drawing/2014/main" id="{23D8F5CE-9B59-1398-3329-0D1D2AF4F4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0000"/>
          <a:stretch>
            <a:fillRect/>
          </a:stretch>
        </p:blipFill>
        <p:spPr bwMode="auto">
          <a:xfrm>
            <a:off x="5940425" y="2589213"/>
            <a:ext cx="2262188"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6887" name="Picture 5" descr="C:\Users\Enrico\Desktop\1 1.jpg">
            <a:extLst>
              <a:ext uri="{FF2B5EF4-FFF2-40B4-BE49-F238E27FC236}">
                <a16:creationId xmlns:a16="http://schemas.microsoft.com/office/drawing/2014/main" id="{61F533EB-6443-DD8E-F03E-9A36D78791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1186" t="44016" r="20750" b="11310"/>
          <a:stretch>
            <a:fillRect/>
          </a:stretch>
        </p:blipFill>
        <p:spPr bwMode="auto">
          <a:xfrm>
            <a:off x="1641475" y="1004888"/>
            <a:ext cx="2603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6888" name="Picture 6" descr="C:\Users\Enrico\Desktop\99.jpg">
            <a:extLst>
              <a:ext uri="{FF2B5EF4-FFF2-40B4-BE49-F238E27FC236}">
                <a16:creationId xmlns:a16="http://schemas.microsoft.com/office/drawing/2014/main" id="{77FC6B38-6977-3D83-DD32-B561591405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901" t="8859" r="9671" b="14923"/>
          <a:stretch>
            <a:fillRect/>
          </a:stretch>
        </p:blipFill>
        <p:spPr bwMode="auto">
          <a:xfrm>
            <a:off x="5387975" y="817563"/>
            <a:ext cx="3263900"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01B10CD9-7B7B-D473-EDC1-D520D02A036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8930" name="Segnaposto numero diapositiva 1">
            <a:extLst>
              <a:ext uri="{FF2B5EF4-FFF2-40B4-BE49-F238E27FC236}">
                <a16:creationId xmlns:a16="http://schemas.microsoft.com/office/drawing/2014/main" id="{FA883DFF-2057-9CCA-4F98-F6D40A06D9FD}"/>
              </a:ext>
            </a:extLst>
          </p:cNvPr>
          <p:cNvSpPr>
            <a:spLocks noGrp="1" noChangeArrowheads="1"/>
          </p:cNvSpPr>
          <p:nvPr>
            <p:ph type="sldNum" sz="quarter" idx="12"/>
          </p:nvPr>
        </p:nvSpPr>
        <p:spPr>
          <a:xfrm>
            <a:off x="7956550" y="6000750"/>
            <a:ext cx="6985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8B489F6-BFAB-4DCB-B8A1-FA2BC32488C2}" type="slidenum">
              <a:rPr lang="it-IT" altLang="en-US" sz="1400" b="1" smtClean="0"/>
              <a:pPr>
                <a:spcBef>
                  <a:spcPct val="0"/>
                </a:spcBef>
                <a:buFontTx/>
                <a:buNone/>
              </a:pPr>
              <a:t>142</a:t>
            </a:fld>
            <a:endParaRPr lang="it-IT" altLang="en-US" sz="1400" b="1"/>
          </a:p>
        </p:txBody>
      </p:sp>
      <p:pic>
        <p:nvPicPr>
          <p:cNvPr id="4" name="Immagine 3">
            <a:extLst>
              <a:ext uri="{FF2B5EF4-FFF2-40B4-BE49-F238E27FC236}">
                <a16:creationId xmlns:a16="http://schemas.microsoft.com/office/drawing/2014/main" id="{805135FB-07C5-1021-CDB1-B3356F94ECEB}"/>
              </a:ext>
            </a:extLst>
          </p:cNvPr>
          <p:cNvPicPr>
            <a:picLocks noChangeAspect="1"/>
          </p:cNvPicPr>
          <p:nvPr/>
        </p:nvPicPr>
        <p:blipFill>
          <a:blip r:embed="rId4"/>
          <a:stretch>
            <a:fillRect/>
          </a:stretch>
        </p:blipFill>
        <p:spPr>
          <a:xfrm>
            <a:off x="1547813" y="549275"/>
            <a:ext cx="6265862" cy="5207000"/>
          </a:xfrm>
          <a:prstGeom prst="rect">
            <a:avLst/>
          </a:prstGeom>
          <a:ln w="38100">
            <a:solidFill>
              <a:schemeClr val="accent4">
                <a:lumMod val="10000"/>
              </a:schemeClr>
            </a:solidFill>
          </a:ln>
          <a:effectLst>
            <a:outerShdw blurRad="292100" dist="139700" dir="2700000" algn="tl" rotWithShape="0">
              <a:srgbClr val="333333">
                <a:alpha val="65000"/>
              </a:srgbClr>
            </a:outerShdw>
          </a:effectLst>
        </p:spPr>
      </p:pic>
      <p:sp>
        <p:nvSpPr>
          <p:cNvPr id="508932" name="CasellaDiTesto 4">
            <a:extLst>
              <a:ext uri="{FF2B5EF4-FFF2-40B4-BE49-F238E27FC236}">
                <a16:creationId xmlns:a16="http://schemas.microsoft.com/office/drawing/2014/main" id="{9DBB895B-CB66-23EC-D49E-BF6A4FD0E102}"/>
              </a:ext>
            </a:extLst>
          </p:cNvPr>
          <p:cNvSpPr txBox="1">
            <a:spLocks noChangeArrowheads="1"/>
          </p:cNvSpPr>
          <p:nvPr/>
        </p:nvSpPr>
        <p:spPr bwMode="auto">
          <a:xfrm>
            <a:off x="3276600" y="5816600"/>
            <a:ext cx="2951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Les milliardaires au monde</a:t>
            </a:r>
          </a:p>
        </p:txBody>
      </p:sp>
      <p:sp>
        <p:nvSpPr>
          <p:cNvPr id="508933" name="CasellaDiTesto 1">
            <a:extLst>
              <a:ext uri="{FF2B5EF4-FFF2-40B4-BE49-F238E27FC236}">
                <a16:creationId xmlns:a16="http://schemas.microsoft.com/office/drawing/2014/main" id="{6F1E6B51-3EC8-A422-04CA-FDF66580534D}"/>
              </a:ext>
            </a:extLst>
          </p:cNvPr>
          <p:cNvSpPr txBox="1">
            <a:spLocks noChangeArrowheads="1"/>
          </p:cNvSpPr>
          <p:nvPr/>
        </p:nvSpPr>
        <p:spPr bwMode="auto">
          <a:xfrm>
            <a:off x="3708400" y="6084888"/>
            <a:ext cx="2087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www.oxfamfrance.org</a:t>
            </a:r>
          </a:p>
        </p:txBody>
      </p:sp>
      <p:sp>
        <p:nvSpPr>
          <p:cNvPr id="2" name="Rettangolo 1">
            <a:extLst>
              <a:ext uri="{FF2B5EF4-FFF2-40B4-BE49-F238E27FC236}">
                <a16:creationId xmlns:a16="http://schemas.microsoft.com/office/drawing/2014/main" id="{CAEA70B4-0B91-C380-183B-0D69E5CB475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0978" name="Slide Number Placeholder 3">
            <a:extLst>
              <a:ext uri="{FF2B5EF4-FFF2-40B4-BE49-F238E27FC236}">
                <a16:creationId xmlns:a16="http://schemas.microsoft.com/office/drawing/2014/main" id="{316A9C7E-1986-0888-63A1-3D76F50BAC0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C9BB56A-1013-4D7D-88E5-50761DC06A73}" type="slidenum">
              <a:rPr lang="it-IT" altLang="en-US" sz="1400" smtClean="0">
                <a:solidFill>
                  <a:srgbClr val="000000"/>
                </a:solidFill>
              </a:rPr>
              <a:pPr>
                <a:spcBef>
                  <a:spcPct val="0"/>
                </a:spcBef>
                <a:buFontTx/>
                <a:buNone/>
              </a:pPr>
              <a:t>143</a:t>
            </a:fld>
            <a:endParaRPr lang="it-IT" altLang="en-US" sz="1400">
              <a:solidFill>
                <a:srgbClr val="000000"/>
              </a:solidFill>
            </a:endParaRPr>
          </a:p>
        </p:txBody>
      </p:sp>
      <p:sp>
        <p:nvSpPr>
          <p:cNvPr id="510979" name="Rectangle 4">
            <a:extLst>
              <a:ext uri="{FF2B5EF4-FFF2-40B4-BE49-F238E27FC236}">
                <a16:creationId xmlns:a16="http://schemas.microsoft.com/office/drawing/2014/main" id="{95D845F0-8EC6-F3AE-B390-656D35168292}"/>
              </a:ext>
            </a:extLst>
          </p:cNvPr>
          <p:cNvSpPr>
            <a:spLocks noChangeArrowheads="1"/>
          </p:cNvSpPr>
          <p:nvPr/>
        </p:nvSpPr>
        <p:spPr bwMode="auto">
          <a:xfrm>
            <a:off x="323850" y="476250"/>
            <a:ext cx="75612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000" b="1">
                <a:solidFill>
                  <a:srgbClr val="000000"/>
                </a:solidFill>
              </a:rPr>
              <a:t>RÈGLE Nº 4</a:t>
            </a:r>
          </a:p>
        </p:txBody>
      </p:sp>
      <p:sp>
        <p:nvSpPr>
          <p:cNvPr id="510980" name="Rectangle 5">
            <a:extLst>
              <a:ext uri="{FF2B5EF4-FFF2-40B4-BE49-F238E27FC236}">
                <a16:creationId xmlns:a16="http://schemas.microsoft.com/office/drawing/2014/main" id="{D08E5144-682C-259B-4303-B5C26D88264F}"/>
              </a:ext>
            </a:extLst>
          </p:cNvPr>
          <p:cNvSpPr>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fr-CH" altLang="it-CH" sz="2800" b="1">
              <a:solidFill>
                <a:srgbClr val="000000"/>
              </a:solidFill>
            </a:endParaRPr>
          </a:p>
          <a:p>
            <a:pPr eaLnBrk="1" hangingPunct="1"/>
            <a:endParaRPr lang="fr-CH" altLang="it-CH" sz="2800" b="1">
              <a:solidFill>
                <a:srgbClr val="000000"/>
              </a:solidFill>
            </a:endParaRPr>
          </a:p>
          <a:p>
            <a:pPr eaLnBrk="1" hangingPunct="1"/>
            <a:r>
              <a:rPr lang="fr-CH" altLang="it-CH" sz="2800" b="1">
                <a:solidFill>
                  <a:srgbClr val="000000"/>
                </a:solidFill>
              </a:rPr>
              <a:t>LE CAPITALISME CRÉE : </a:t>
            </a:r>
          </a:p>
          <a:p>
            <a:pPr eaLnBrk="1" hangingPunct="1"/>
            <a:endParaRPr lang="fr-CH" altLang="it-CH" sz="1800" b="1">
              <a:solidFill>
                <a:srgbClr val="000000"/>
              </a:solidFill>
            </a:endParaRPr>
          </a:p>
          <a:p>
            <a:pPr eaLnBrk="1" hangingPunct="1">
              <a:buFontTx/>
              <a:buNone/>
            </a:pPr>
            <a:r>
              <a:rPr lang="fr-CH" altLang="it-CH" sz="2800" b="1">
                <a:solidFill>
                  <a:srgbClr val="000000"/>
                </a:solidFill>
              </a:rPr>
              <a:t>   </a:t>
            </a:r>
            <a:r>
              <a:rPr lang="fr-CH" altLang="it-CH" sz="3600" b="1">
                <a:solidFill>
                  <a:srgbClr val="000000"/>
                </a:solidFill>
              </a:rPr>
              <a:t>L’ACCUMULATION DU CAPITAL</a:t>
            </a:r>
          </a:p>
          <a:p>
            <a:pPr eaLnBrk="1" hangingPunct="1">
              <a:buFontTx/>
              <a:buNone/>
            </a:pPr>
            <a:endParaRPr lang="fr-CH" altLang="it-CH" sz="3600" b="1">
              <a:solidFill>
                <a:srgbClr val="000000"/>
              </a:solidFill>
            </a:endParaRPr>
          </a:p>
          <a:p>
            <a:pPr eaLnBrk="1" hangingPunct="1">
              <a:buFontTx/>
              <a:buNone/>
            </a:pPr>
            <a:r>
              <a:rPr lang="fr-CH" altLang="it-CH" sz="2800" b="1">
                <a:solidFill>
                  <a:srgbClr val="000000"/>
                </a:solidFill>
              </a:rPr>
              <a:t>   </a:t>
            </a:r>
            <a:r>
              <a:rPr lang="fr-CH" altLang="it-CH" sz="2000" b="1">
                <a:solidFill>
                  <a:srgbClr val="000000"/>
                </a:solidFill>
              </a:rPr>
              <a:t>(formation des grands empires économiques , des grandes propriétés foncières, des cartels, etc.)</a:t>
            </a:r>
            <a:r>
              <a:rPr lang="fr-CH" altLang="it-CH" sz="1800" b="1">
                <a:solidFill>
                  <a:srgbClr val="000000"/>
                </a:solidFill>
              </a:rPr>
              <a:t>	</a:t>
            </a:r>
            <a:endParaRPr lang="it-IT" altLang="it-CH" sz="1800" b="1">
              <a:solidFill>
                <a:srgbClr val="000000"/>
              </a:solidFill>
            </a:endParaRPr>
          </a:p>
        </p:txBody>
      </p:sp>
      <p:sp>
        <p:nvSpPr>
          <p:cNvPr id="2" name="Rettangolo 1">
            <a:extLst>
              <a:ext uri="{FF2B5EF4-FFF2-40B4-BE49-F238E27FC236}">
                <a16:creationId xmlns:a16="http://schemas.microsoft.com/office/drawing/2014/main" id="{FDB2D64A-E8C9-85B5-ED56-D41AC3D9B408}"/>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4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13026" name="Slide Number Placeholder 3">
            <a:extLst>
              <a:ext uri="{FF2B5EF4-FFF2-40B4-BE49-F238E27FC236}">
                <a16:creationId xmlns:a16="http://schemas.microsoft.com/office/drawing/2014/main" id="{3231898D-C90D-70C6-1041-93E21BA2BE0E}"/>
              </a:ext>
            </a:extLst>
          </p:cNvPr>
          <p:cNvSpPr>
            <a:spLocks noGrp="1"/>
          </p:cNvSpPr>
          <p:nvPr>
            <p:ph type="sldNum" sz="quarter" idx="12"/>
          </p:nvPr>
        </p:nvSpPr>
        <p:spPr>
          <a:xfrm>
            <a:off x="6834188" y="6392863"/>
            <a:ext cx="21336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8C83391-C498-405F-AA40-524E856958CD}" type="slidenum">
              <a:rPr lang="it-IT" altLang="en-US" sz="1400" smtClean="0">
                <a:solidFill>
                  <a:srgbClr val="FFFFFF"/>
                </a:solidFill>
              </a:rPr>
              <a:pPr>
                <a:spcBef>
                  <a:spcPct val="0"/>
                </a:spcBef>
                <a:buFontTx/>
                <a:buNone/>
              </a:pPr>
              <a:t>144</a:t>
            </a:fld>
            <a:endParaRPr lang="it-IT" altLang="en-US" sz="1400">
              <a:solidFill>
                <a:srgbClr val="FFFFFF"/>
              </a:solidFill>
            </a:endParaRPr>
          </a:p>
        </p:txBody>
      </p:sp>
      <p:pic>
        <p:nvPicPr>
          <p:cNvPr id="317443" name="Picture 4" descr="operai differenziale ricchezza">
            <a:extLst>
              <a:ext uri="{FF2B5EF4-FFF2-40B4-BE49-F238E27FC236}">
                <a16:creationId xmlns:a16="http://schemas.microsoft.com/office/drawing/2014/main" id="{9CC0C304-0246-A96D-573A-14BBFAED2095}"/>
              </a:ext>
            </a:extLst>
          </p:cNvPr>
          <p:cNvPicPr>
            <a:picLocks noChangeAspect="1" noChangeArrowheads="1"/>
          </p:cNvPicPr>
          <p:nvPr/>
        </p:nvPicPr>
        <p:blipFill>
          <a:blip r:embed="rId4"/>
          <a:srcRect/>
          <a:stretch>
            <a:fillRect/>
          </a:stretch>
        </p:blipFill>
        <p:spPr bwMode="auto">
          <a:xfrm>
            <a:off x="179388" y="188913"/>
            <a:ext cx="6148387" cy="6524625"/>
          </a:xfrm>
          <a:prstGeom prst="rect">
            <a:avLst/>
          </a:prstGeom>
          <a:ln>
            <a:noFill/>
          </a:ln>
          <a:effectLst>
            <a:outerShdw blurRad="292100" dist="139700" dir="2700000" algn="tl" rotWithShape="0">
              <a:srgbClr val="333333">
                <a:alpha val="65000"/>
              </a:srgbClr>
            </a:outerShdw>
          </a:effectLst>
        </p:spPr>
      </p:pic>
      <p:sp>
        <p:nvSpPr>
          <p:cNvPr id="513028" name="Text Box 5">
            <a:extLst>
              <a:ext uri="{FF2B5EF4-FFF2-40B4-BE49-F238E27FC236}">
                <a16:creationId xmlns:a16="http://schemas.microsoft.com/office/drawing/2014/main" id="{C9099B7A-D3F4-0E48-3947-57A81E8EFE61}"/>
              </a:ext>
            </a:extLst>
          </p:cNvPr>
          <p:cNvSpPr txBox="1">
            <a:spLocks noChangeArrowheads="1"/>
          </p:cNvSpPr>
          <p:nvPr/>
        </p:nvSpPr>
        <p:spPr bwMode="auto">
          <a:xfrm>
            <a:off x="6659563" y="2565400"/>
            <a:ext cx="24844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fr-FR" altLang="it-CH" sz="1800">
              <a:solidFill>
                <a:srgbClr val="FFFFFF"/>
              </a:solidFill>
            </a:endParaRPr>
          </a:p>
        </p:txBody>
      </p:sp>
      <p:sp>
        <p:nvSpPr>
          <p:cNvPr id="513029" name="Text Box 6">
            <a:extLst>
              <a:ext uri="{FF2B5EF4-FFF2-40B4-BE49-F238E27FC236}">
                <a16:creationId xmlns:a16="http://schemas.microsoft.com/office/drawing/2014/main" id="{370B4123-86C1-335E-B464-BC17839E35D2}"/>
              </a:ext>
            </a:extLst>
          </p:cNvPr>
          <p:cNvSpPr txBox="1">
            <a:spLocks noChangeArrowheads="1"/>
          </p:cNvSpPr>
          <p:nvPr/>
        </p:nvSpPr>
        <p:spPr bwMode="auto">
          <a:xfrm>
            <a:off x="6542088" y="3022600"/>
            <a:ext cx="2198687" cy="3678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fr-CH" altLang="it-CH" sz="800">
              <a:solidFill>
                <a:srgbClr val="FFFFFF"/>
              </a:solidFill>
            </a:endParaRPr>
          </a:p>
          <a:p>
            <a:pPr algn="ctr" eaLnBrk="1" hangingPunct="1">
              <a:spcBef>
                <a:spcPct val="50000"/>
              </a:spcBef>
              <a:buFontTx/>
              <a:buNone/>
            </a:pPr>
            <a:r>
              <a:rPr lang="fr-CH" altLang="it-CH" sz="1800" b="1" u="sng"/>
              <a:t>LES  PAUVRES </a:t>
            </a:r>
            <a:r>
              <a:rPr lang="fr-CH" altLang="it-CH" sz="1800" b="1"/>
              <a:t>SONT  TOUJOURS               PLUS PAUVRES</a:t>
            </a:r>
            <a:endParaRPr lang="it-IT" altLang="it-CH" sz="1800" b="1"/>
          </a:p>
          <a:p>
            <a:pPr algn="ctr" eaLnBrk="1" hangingPunct="1">
              <a:spcBef>
                <a:spcPct val="50000"/>
              </a:spcBef>
              <a:buFontTx/>
              <a:buNone/>
            </a:pPr>
            <a:endParaRPr lang="fr-CH" altLang="it-CH" sz="800" b="1"/>
          </a:p>
          <a:p>
            <a:pPr algn="ctr" eaLnBrk="1" hangingPunct="1">
              <a:spcBef>
                <a:spcPct val="50000"/>
              </a:spcBef>
              <a:buFontTx/>
              <a:buNone/>
            </a:pPr>
            <a:r>
              <a:rPr lang="fr-CH" altLang="it-CH" sz="1800" b="1"/>
              <a:t>ET</a:t>
            </a:r>
          </a:p>
          <a:p>
            <a:pPr algn="ctr" eaLnBrk="1" hangingPunct="1">
              <a:spcBef>
                <a:spcPct val="50000"/>
              </a:spcBef>
              <a:buFontTx/>
              <a:buNone/>
            </a:pPr>
            <a:endParaRPr lang="fr-CH" altLang="it-CH" sz="800" b="1"/>
          </a:p>
          <a:p>
            <a:pPr algn="ctr" eaLnBrk="1" hangingPunct="1">
              <a:spcBef>
                <a:spcPct val="50000"/>
              </a:spcBef>
              <a:buFontTx/>
              <a:buNone/>
            </a:pPr>
            <a:r>
              <a:rPr lang="fr-CH" altLang="it-CH" sz="1800" b="1" u="sng"/>
              <a:t>LES  RICHES </a:t>
            </a:r>
            <a:r>
              <a:rPr lang="fr-CH" altLang="it-CH" sz="1800" b="1"/>
              <a:t>SONT  TOUJOURS             PLUS RICHES</a:t>
            </a:r>
          </a:p>
          <a:p>
            <a:pPr eaLnBrk="1" hangingPunct="1">
              <a:spcBef>
                <a:spcPct val="50000"/>
              </a:spcBef>
              <a:buFontTx/>
              <a:buNone/>
            </a:pPr>
            <a:endParaRPr lang="fr-CH" altLang="it-CH" sz="800" b="1">
              <a:solidFill>
                <a:srgbClr val="FFFF99"/>
              </a:solidFill>
            </a:endParaRPr>
          </a:p>
        </p:txBody>
      </p:sp>
      <p:sp>
        <p:nvSpPr>
          <p:cNvPr id="513030" name="CasellaDiTesto 1">
            <a:extLst>
              <a:ext uri="{FF2B5EF4-FFF2-40B4-BE49-F238E27FC236}">
                <a16:creationId xmlns:a16="http://schemas.microsoft.com/office/drawing/2014/main" id="{F7C79D10-DAE6-57FC-1922-2033DFE36313}"/>
              </a:ext>
            </a:extLst>
          </p:cNvPr>
          <p:cNvSpPr txBox="1">
            <a:spLocks noChangeArrowheads="1"/>
          </p:cNvSpPr>
          <p:nvPr/>
        </p:nvSpPr>
        <p:spPr bwMode="auto">
          <a:xfrm>
            <a:off x="6815138" y="2306638"/>
            <a:ext cx="1800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Mème journal, deux nouvelles</a:t>
            </a:r>
          </a:p>
        </p:txBody>
      </p:sp>
      <p:sp>
        <p:nvSpPr>
          <p:cNvPr id="513031" name="Text Box 7">
            <a:extLst>
              <a:ext uri="{FF2B5EF4-FFF2-40B4-BE49-F238E27FC236}">
                <a16:creationId xmlns:a16="http://schemas.microsoft.com/office/drawing/2014/main" id="{E937FDC0-D600-02B2-8971-55728960346B}"/>
              </a:ext>
            </a:extLst>
          </p:cNvPr>
          <p:cNvSpPr txBox="1">
            <a:spLocks noChangeArrowheads="1"/>
          </p:cNvSpPr>
          <p:nvPr/>
        </p:nvSpPr>
        <p:spPr bwMode="auto">
          <a:xfrm>
            <a:off x="611188" y="1557338"/>
            <a:ext cx="1871662" cy="7080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400000"/>
                </a:solidFill>
              </a:rPr>
              <a:t>90 ouvriers </a:t>
            </a:r>
          </a:p>
          <a:p>
            <a:pPr eaLnBrk="1" hangingPunct="1">
              <a:spcBef>
                <a:spcPct val="50000"/>
              </a:spcBef>
              <a:buFontTx/>
              <a:buNone/>
            </a:pPr>
            <a:r>
              <a:rPr lang="fr-CH" altLang="it-CH" sz="1600" b="1">
                <a:solidFill>
                  <a:srgbClr val="400000"/>
                </a:solidFill>
              </a:rPr>
              <a:t>ont été licencié</a:t>
            </a:r>
            <a:endParaRPr lang="it-IT" altLang="it-CH" sz="1600" b="1">
              <a:solidFill>
                <a:srgbClr val="400000"/>
              </a:solidFill>
            </a:endParaRPr>
          </a:p>
        </p:txBody>
      </p:sp>
      <p:sp>
        <p:nvSpPr>
          <p:cNvPr id="513032" name="Text Box 8">
            <a:extLst>
              <a:ext uri="{FF2B5EF4-FFF2-40B4-BE49-F238E27FC236}">
                <a16:creationId xmlns:a16="http://schemas.microsoft.com/office/drawing/2014/main" id="{665F4A35-0F77-96DA-CF26-28A91347724D}"/>
              </a:ext>
            </a:extLst>
          </p:cNvPr>
          <p:cNvSpPr txBox="1">
            <a:spLocks noChangeArrowheads="1"/>
          </p:cNvSpPr>
          <p:nvPr/>
        </p:nvSpPr>
        <p:spPr bwMode="auto">
          <a:xfrm>
            <a:off x="606425" y="3644900"/>
            <a:ext cx="1800225" cy="10779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Les riches américains sont encore plus riches.</a:t>
            </a:r>
            <a:endParaRPr lang="it-IT" altLang="it-CH" sz="1600" b="1">
              <a:solidFill>
                <a:srgbClr val="000000"/>
              </a:solidFill>
            </a:endParaRPr>
          </a:p>
        </p:txBody>
      </p:sp>
      <p:pic>
        <p:nvPicPr>
          <p:cNvPr id="513033" name="Immagine 8">
            <a:extLst>
              <a:ext uri="{FF2B5EF4-FFF2-40B4-BE49-F238E27FC236}">
                <a16:creationId xmlns:a16="http://schemas.microsoft.com/office/drawing/2014/main" id="{F7FD7A9C-F2D9-6BAF-0002-9A7093F505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9725" y="257175"/>
            <a:ext cx="1925638"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BC60A16E-555F-C15E-BFD2-1BD5A75EC85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spd="slow"/>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5074" name="Rectangle 3">
            <a:extLst>
              <a:ext uri="{FF2B5EF4-FFF2-40B4-BE49-F238E27FC236}">
                <a16:creationId xmlns:a16="http://schemas.microsoft.com/office/drawing/2014/main" id="{C337845B-570A-E9CA-50E2-868A74BF38B4}"/>
              </a:ext>
            </a:extLst>
          </p:cNvPr>
          <p:cNvSpPr>
            <a:spLocks noGrp="1" noChangeArrowheads="1"/>
          </p:cNvSpPr>
          <p:nvPr>
            <p:ph type="body" sz="half" idx="2"/>
          </p:nvPr>
        </p:nvSpPr>
        <p:spPr>
          <a:xfrm>
            <a:off x="3214688" y="2143125"/>
            <a:ext cx="2571750" cy="2428875"/>
          </a:xfrm>
        </p:spPr>
        <p:txBody>
          <a:bodyPr/>
          <a:lstStyle/>
          <a:p>
            <a:pPr eaLnBrk="1" hangingPunct="1">
              <a:buFontTx/>
              <a:buNone/>
            </a:pPr>
            <a:r>
              <a:rPr lang="fr-CH" altLang="it-CH" sz="2800" b="1" u="sng"/>
              <a:t>LES</a:t>
            </a:r>
            <a:endParaRPr lang="fr-CH" altLang="it-CH" sz="2800" u="sng"/>
          </a:p>
          <a:p>
            <a:pPr eaLnBrk="1" hangingPunct="1">
              <a:buFontTx/>
              <a:buNone/>
            </a:pPr>
            <a:r>
              <a:rPr lang="fr-CH" altLang="it-CH" sz="2800" b="1" u="sng"/>
              <a:t>GAGNANTS</a:t>
            </a:r>
          </a:p>
          <a:p>
            <a:pPr eaLnBrk="1" hangingPunct="1">
              <a:buFontTx/>
              <a:buNone/>
            </a:pPr>
            <a:r>
              <a:rPr lang="fr-CH" altLang="it-CH" sz="3600" b="1" i="1">
                <a:latin typeface="Palatino Linotype" panose="02040502050505030304" pitchFamily="18" charset="0"/>
              </a:rPr>
              <a:t>et</a:t>
            </a:r>
            <a:r>
              <a:rPr lang="fr-CH" altLang="it-CH" b="1"/>
              <a:t>… </a:t>
            </a:r>
            <a:r>
              <a:rPr lang="fr-CH" altLang="it-CH" b="1" i="1">
                <a:latin typeface="Palatino Linotype" panose="02040502050505030304" pitchFamily="18" charset="0"/>
              </a:rPr>
              <a:t>les </a:t>
            </a:r>
            <a:r>
              <a:rPr lang="fr-CH" altLang="it-CH" sz="3600" b="1" i="1">
                <a:latin typeface="Palatino Linotype" panose="02040502050505030304" pitchFamily="18" charset="0"/>
              </a:rPr>
              <a:t>perdants</a:t>
            </a:r>
            <a:endParaRPr lang="it-IT" altLang="it-CH" sz="3600" b="1" i="1">
              <a:latin typeface="Palatino Linotype" panose="02040502050505030304" pitchFamily="18" charset="0"/>
            </a:endParaRPr>
          </a:p>
        </p:txBody>
      </p:sp>
      <p:sp>
        <p:nvSpPr>
          <p:cNvPr id="515075" name="Slide Number Placeholder 6">
            <a:extLst>
              <a:ext uri="{FF2B5EF4-FFF2-40B4-BE49-F238E27FC236}">
                <a16:creationId xmlns:a16="http://schemas.microsoft.com/office/drawing/2014/main" id="{7DD4DC30-2C44-DA03-8ED4-565255554DC2}"/>
              </a:ext>
            </a:extLst>
          </p:cNvPr>
          <p:cNvSpPr>
            <a:spLocks noGrp="1"/>
          </p:cNvSpPr>
          <p:nvPr>
            <p:ph type="sldNum" sz="quarter" idx="12"/>
          </p:nvPr>
        </p:nvSpPr>
        <p:spPr>
          <a:xfrm>
            <a:off x="3557588" y="32734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E8A18F0-D3ED-4CB8-9E18-46E603536F89}" type="slidenum">
              <a:rPr lang="it-IT" altLang="en-US" sz="1400" smtClean="0">
                <a:solidFill>
                  <a:srgbClr val="FFFFFF"/>
                </a:solidFill>
              </a:rPr>
              <a:pPr>
                <a:spcBef>
                  <a:spcPct val="0"/>
                </a:spcBef>
                <a:buFontTx/>
                <a:buNone/>
              </a:pPr>
              <a:t>145</a:t>
            </a:fld>
            <a:endParaRPr lang="it-IT" altLang="en-US" sz="1400">
              <a:solidFill>
                <a:srgbClr val="FFFFFF"/>
              </a:solidFill>
            </a:endParaRPr>
          </a:p>
        </p:txBody>
      </p:sp>
      <p:sp>
        <p:nvSpPr>
          <p:cNvPr id="515076" name="Rectangle 4">
            <a:extLst>
              <a:ext uri="{FF2B5EF4-FFF2-40B4-BE49-F238E27FC236}">
                <a16:creationId xmlns:a16="http://schemas.microsoft.com/office/drawing/2014/main" id="{C2CFDC44-F13A-5D41-F39F-C17D6FCDE2AA}"/>
              </a:ext>
            </a:extLst>
          </p:cNvPr>
          <p:cNvSpPr>
            <a:spLocks noChangeArrowheads="1"/>
          </p:cNvSpPr>
          <p:nvPr/>
        </p:nvSpPr>
        <p:spPr bwMode="auto">
          <a:xfrm>
            <a:off x="2835275" y="37496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318469" name="Picture 5" descr="Campo profughi 5">
            <a:extLst>
              <a:ext uri="{FF2B5EF4-FFF2-40B4-BE49-F238E27FC236}">
                <a16:creationId xmlns:a16="http://schemas.microsoft.com/office/drawing/2014/main" id="{DE4C603F-3063-9825-F01F-2831BEC3DFCB}"/>
              </a:ext>
            </a:extLst>
          </p:cNvPr>
          <p:cNvPicPr>
            <a:picLocks noChangeAspect="1" noChangeArrowheads="1"/>
          </p:cNvPicPr>
          <p:nvPr/>
        </p:nvPicPr>
        <p:blipFill>
          <a:blip r:embed="rId4"/>
          <a:srcRect/>
          <a:stretch>
            <a:fillRect/>
          </a:stretch>
        </p:blipFill>
        <p:spPr bwMode="auto">
          <a:xfrm>
            <a:off x="0" y="4667250"/>
            <a:ext cx="2924175" cy="2190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15078" name="Rectangle 6">
            <a:extLst>
              <a:ext uri="{FF2B5EF4-FFF2-40B4-BE49-F238E27FC236}">
                <a16:creationId xmlns:a16="http://schemas.microsoft.com/office/drawing/2014/main" id="{E758C1FD-A1BF-144F-3103-AC698C56CF5B}"/>
              </a:ext>
            </a:extLst>
          </p:cNvPr>
          <p:cNvSpPr>
            <a:spLocks noChangeArrowheads="1"/>
          </p:cNvSpPr>
          <p:nvPr/>
        </p:nvSpPr>
        <p:spPr bwMode="auto">
          <a:xfrm>
            <a:off x="5851525" y="30178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318471" name="Picture 7" descr="I perdenti vietnam">
            <a:extLst>
              <a:ext uri="{FF2B5EF4-FFF2-40B4-BE49-F238E27FC236}">
                <a16:creationId xmlns:a16="http://schemas.microsoft.com/office/drawing/2014/main" id="{E16BB22B-D242-9C2C-6CD9-75FFD1960EA0}"/>
              </a:ext>
            </a:extLst>
          </p:cNvPr>
          <p:cNvPicPr>
            <a:picLocks noChangeAspect="1" noChangeArrowheads="1"/>
          </p:cNvPicPr>
          <p:nvPr/>
        </p:nvPicPr>
        <p:blipFill>
          <a:blip r:embed="rId5"/>
          <a:srcRect/>
          <a:stretch>
            <a:fillRect/>
          </a:stretch>
        </p:blipFill>
        <p:spPr bwMode="auto">
          <a:xfrm>
            <a:off x="2987675" y="4673600"/>
            <a:ext cx="2628900" cy="21844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15080" name="Rectangle 8">
            <a:extLst>
              <a:ext uri="{FF2B5EF4-FFF2-40B4-BE49-F238E27FC236}">
                <a16:creationId xmlns:a16="http://schemas.microsoft.com/office/drawing/2014/main" id="{77B8E9C1-364D-724D-66ED-5DDAB4B61990}"/>
              </a:ext>
            </a:extLst>
          </p:cNvPr>
          <p:cNvSpPr>
            <a:spLocks noChangeArrowheads="1"/>
          </p:cNvSpPr>
          <p:nvPr/>
        </p:nvSpPr>
        <p:spPr bwMode="auto">
          <a:xfrm>
            <a:off x="1736725" y="2560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318473" name="Picture 9" descr="campo profughi 1">
            <a:extLst>
              <a:ext uri="{FF2B5EF4-FFF2-40B4-BE49-F238E27FC236}">
                <a16:creationId xmlns:a16="http://schemas.microsoft.com/office/drawing/2014/main" id="{B03AB003-9E68-57D2-F091-6B1692191DDA}"/>
              </a:ext>
            </a:extLst>
          </p:cNvPr>
          <p:cNvPicPr>
            <a:picLocks noChangeAspect="1" noChangeArrowheads="1"/>
          </p:cNvPicPr>
          <p:nvPr/>
        </p:nvPicPr>
        <p:blipFill>
          <a:blip r:embed="rId6"/>
          <a:srcRect/>
          <a:stretch>
            <a:fillRect/>
          </a:stretch>
        </p:blipFill>
        <p:spPr bwMode="auto">
          <a:xfrm>
            <a:off x="5724525" y="4667250"/>
            <a:ext cx="3419475" cy="2190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15082" name="Rectangle 10">
            <a:extLst>
              <a:ext uri="{FF2B5EF4-FFF2-40B4-BE49-F238E27FC236}">
                <a16:creationId xmlns:a16="http://schemas.microsoft.com/office/drawing/2014/main" id="{9900F4B9-33B4-3CB2-AB69-5FC68715F584}"/>
              </a:ext>
            </a:extLst>
          </p:cNvPr>
          <p:cNvSpPr>
            <a:spLocks noChangeArrowheads="1"/>
          </p:cNvSpPr>
          <p:nvPr/>
        </p:nvSpPr>
        <p:spPr bwMode="auto">
          <a:xfrm>
            <a:off x="1279525" y="2743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318475" name="Picture 11" descr="Il divertimento dei ricchi">
            <a:extLst>
              <a:ext uri="{FF2B5EF4-FFF2-40B4-BE49-F238E27FC236}">
                <a16:creationId xmlns:a16="http://schemas.microsoft.com/office/drawing/2014/main" id="{042AA7A2-7B31-9798-00C8-61B6947BD035}"/>
              </a:ext>
            </a:extLst>
          </p:cNvPr>
          <p:cNvPicPr>
            <a:picLocks noChangeAspect="1" noChangeArrowheads="1"/>
          </p:cNvPicPr>
          <p:nvPr/>
        </p:nvPicPr>
        <p:blipFill>
          <a:blip r:embed="rId7"/>
          <a:srcRect/>
          <a:stretch>
            <a:fillRect/>
          </a:stretch>
        </p:blipFill>
        <p:spPr bwMode="auto">
          <a:xfrm>
            <a:off x="3132138" y="0"/>
            <a:ext cx="2962275" cy="2066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15084" name="Rectangle 12">
            <a:extLst>
              <a:ext uri="{FF2B5EF4-FFF2-40B4-BE49-F238E27FC236}">
                <a16:creationId xmlns:a16="http://schemas.microsoft.com/office/drawing/2014/main" id="{92F09328-5395-1C7D-17E1-6CA79C6CDAE0}"/>
              </a:ext>
            </a:extLst>
          </p:cNvPr>
          <p:cNvSpPr>
            <a:spLocks noChangeArrowheads="1"/>
          </p:cNvSpPr>
          <p:nvPr/>
        </p:nvSpPr>
        <p:spPr bwMode="auto">
          <a:xfrm>
            <a:off x="5121275" y="5486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318477" name="Picture 13" descr="yacht di lusso">
            <a:extLst>
              <a:ext uri="{FF2B5EF4-FFF2-40B4-BE49-F238E27FC236}">
                <a16:creationId xmlns:a16="http://schemas.microsoft.com/office/drawing/2014/main" id="{2169ED29-27EC-3B7E-A384-809C08B8DF8D}"/>
              </a:ext>
            </a:extLst>
          </p:cNvPr>
          <p:cNvPicPr>
            <a:picLocks noChangeAspect="1" noChangeArrowheads="1"/>
          </p:cNvPicPr>
          <p:nvPr/>
        </p:nvPicPr>
        <p:blipFill>
          <a:blip r:embed="rId8"/>
          <a:srcRect/>
          <a:stretch>
            <a:fillRect/>
          </a:stretch>
        </p:blipFill>
        <p:spPr bwMode="auto">
          <a:xfrm>
            <a:off x="0" y="2276475"/>
            <a:ext cx="2971800" cy="21526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15086" name="Rectangle 14">
            <a:extLst>
              <a:ext uri="{FF2B5EF4-FFF2-40B4-BE49-F238E27FC236}">
                <a16:creationId xmlns:a16="http://schemas.microsoft.com/office/drawing/2014/main" id="{E1048D3E-E80D-701B-27CE-DD315517EFA0}"/>
              </a:ext>
            </a:extLst>
          </p:cNvPr>
          <p:cNvSpPr>
            <a:spLocks noChangeArrowheads="1"/>
          </p:cNvSpPr>
          <p:nvPr/>
        </p:nvSpPr>
        <p:spPr bwMode="auto">
          <a:xfrm>
            <a:off x="4022725" y="52117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318479" name="Picture 15" descr="Salone su transatlantico">
            <a:extLst>
              <a:ext uri="{FF2B5EF4-FFF2-40B4-BE49-F238E27FC236}">
                <a16:creationId xmlns:a16="http://schemas.microsoft.com/office/drawing/2014/main" id="{0E378E07-274F-A27A-3373-2CDBC73953CE}"/>
              </a:ext>
            </a:extLst>
          </p:cNvPr>
          <p:cNvPicPr>
            <a:picLocks noChangeAspect="1" noChangeArrowheads="1"/>
          </p:cNvPicPr>
          <p:nvPr/>
        </p:nvPicPr>
        <p:blipFill>
          <a:blip r:embed="rId9"/>
          <a:srcRect/>
          <a:stretch>
            <a:fillRect/>
          </a:stretch>
        </p:blipFill>
        <p:spPr bwMode="auto">
          <a:xfrm>
            <a:off x="6181725" y="0"/>
            <a:ext cx="2962275" cy="2066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15088" name="Rectangle 16">
            <a:extLst>
              <a:ext uri="{FF2B5EF4-FFF2-40B4-BE49-F238E27FC236}">
                <a16:creationId xmlns:a16="http://schemas.microsoft.com/office/drawing/2014/main" id="{42786716-222E-1BD4-1EF2-397867D867D3}"/>
              </a:ext>
            </a:extLst>
          </p:cNvPr>
          <p:cNvSpPr>
            <a:spLocks noChangeArrowheads="1"/>
          </p:cNvSpPr>
          <p:nvPr/>
        </p:nvSpPr>
        <p:spPr bwMode="auto">
          <a:xfrm>
            <a:off x="1189038" y="30178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318481" name="Picture 17" descr="Il pasto dei ricchi">
            <a:extLst>
              <a:ext uri="{FF2B5EF4-FFF2-40B4-BE49-F238E27FC236}">
                <a16:creationId xmlns:a16="http://schemas.microsoft.com/office/drawing/2014/main" id="{61EC3201-079F-D83A-D575-7226B5F65373}"/>
              </a:ext>
            </a:extLst>
          </p:cNvPr>
          <p:cNvPicPr>
            <a:picLocks noChangeAspect="1" noChangeArrowheads="1"/>
          </p:cNvPicPr>
          <p:nvPr/>
        </p:nvPicPr>
        <p:blipFill>
          <a:blip r:embed="rId10"/>
          <a:srcRect/>
          <a:stretch>
            <a:fillRect/>
          </a:stretch>
        </p:blipFill>
        <p:spPr bwMode="auto">
          <a:xfrm>
            <a:off x="0" y="0"/>
            <a:ext cx="2962275" cy="2047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18482" name="Picture 17" descr="C:\Dokumente und Einstellungen\Enrico\Desktop\disoccupati.jpg">
            <a:extLst>
              <a:ext uri="{FF2B5EF4-FFF2-40B4-BE49-F238E27FC236}">
                <a16:creationId xmlns:a16="http://schemas.microsoft.com/office/drawing/2014/main" id="{E7914916-7035-2B26-D504-4D56B5C8B344}"/>
              </a:ext>
            </a:extLst>
          </p:cNvPr>
          <p:cNvPicPr>
            <a:picLocks noChangeAspect="1" noChangeArrowheads="1"/>
          </p:cNvPicPr>
          <p:nvPr/>
        </p:nvPicPr>
        <p:blipFill>
          <a:blip r:embed="rId11">
            <a:lum bright="-20000" contrast="40000"/>
          </a:blip>
          <a:srcRect l="26422" t="25046" r="13023" b="22314"/>
          <a:stretch>
            <a:fillRect/>
          </a:stretch>
        </p:blipFill>
        <p:spPr bwMode="auto">
          <a:xfrm>
            <a:off x="5749925" y="2286000"/>
            <a:ext cx="3394075" cy="21431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4E837BF9-6A8C-B88D-7F51-73D0CCD9275D}"/>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663929"/>
        </a:solidFill>
        <a:effectLst/>
      </p:bgPr>
    </p:bg>
    <p:spTree>
      <p:nvGrpSpPr>
        <p:cNvPr id="1" name=""/>
        <p:cNvGrpSpPr/>
        <p:nvPr/>
      </p:nvGrpSpPr>
      <p:grpSpPr>
        <a:xfrm>
          <a:off x="0" y="0"/>
          <a:ext cx="0" cy="0"/>
          <a:chOff x="0" y="0"/>
          <a:chExt cx="0" cy="0"/>
        </a:xfrm>
      </p:grpSpPr>
      <p:sp>
        <p:nvSpPr>
          <p:cNvPr id="517122" name="Rectangle 6">
            <a:extLst>
              <a:ext uri="{FF2B5EF4-FFF2-40B4-BE49-F238E27FC236}">
                <a16:creationId xmlns:a16="http://schemas.microsoft.com/office/drawing/2014/main" id="{8814B932-F647-6F3D-21F5-554CF4065DA2}"/>
              </a:ext>
            </a:extLst>
          </p:cNvPr>
          <p:cNvSpPr>
            <a:spLocks noChangeArrowheads="1"/>
          </p:cNvSpPr>
          <p:nvPr/>
        </p:nvSpPr>
        <p:spPr bwMode="auto">
          <a:xfrm>
            <a:off x="0" y="2152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517123" name="Rectangle 8">
            <a:extLst>
              <a:ext uri="{FF2B5EF4-FFF2-40B4-BE49-F238E27FC236}">
                <a16:creationId xmlns:a16="http://schemas.microsoft.com/office/drawing/2014/main" id="{1323B71C-2699-DB7A-CB02-89176C682379}"/>
              </a:ext>
            </a:extLst>
          </p:cNvPr>
          <p:cNvSpPr>
            <a:spLocks noChangeArrowheads="1"/>
          </p:cNvSpPr>
          <p:nvPr/>
        </p:nvSpPr>
        <p:spPr bwMode="auto">
          <a:xfrm>
            <a:off x="6308725" y="5486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fr-FR" altLang="it-CH" sz="1800">
              <a:solidFill>
                <a:srgbClr val="FFFFFF"/>
              </a:solidFill>
            </a:endParaRPr>
          </a:p>
        </p:txBody>
      </p:sp>
      <p:pic>
        <p:nvPicPr>
          <p:cNvPr id="517124" name="Picture 13" descr="C:\Dokumente und Einstellungen\Enrico\Eigene Dateien\Enrico\Documenti\AA Enrico nuovo\Politica\Presentazione marxismo\ricchi e poveri F.JPG">
            <a:extLst>
              <a:ext uri="{FF2B5EF4-FFF2-40B4-BE49-F238E27FC236}">
                <a16:creationId xmlns:a16="http://schemas.microsoft.com/office/drawing/2014/main" id="{AFD0958B-64D2-FBF8-C340-AA65CA4FB6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25" name="Slide Number Placeholder 7">
            <a:extLst>
              <a:ext uri="{FF2B5EF4-FFF2-40B4-BE49-F238E27FC236}">
                <a16:creationId xmlns:a16="http://schemas.microsoft.com/office/drawing/2014/main" id="{1F50A779-F235-9CEC-206A-8ED375ADF55F}"/>
              </a:ext>
            </a:extLst>
          </p:cNvPr>
          <p:cNvSpPr>
            <a:spLocks noGrp="1"/>
          </p:cNvSpPr>
          <p:nvPr>
            <p:ph type="sldNum" sz="quarter" idx="12"/>
          </p:nvPr>
        </p:nvSpPr>
        <p:spPr>
          <a:xfrm>
            <a:off x="6732588" y="40767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058D758-99AC-499C-936B-227056CC78B9}" type="slidenum">
              <a:rPr lang="it-IT" altLang="en-US" sz="1400" smtClean="0">
                <a:solidFill>
                  <a:srgbClr val="FFFFFF"/>
                </a:solidFill>
              </a:rPr>
              <a:pPr>
                <a:spcBef>
                  <a:spcPct val="0"/>
                </a:spcBef>
                <a:buFontTx/>
                <a:buNone/>
              </a:pPr>
              <a:t>146</a:t>
            </a:fld>
            <a:endParaRPr lang="it-IT" altLang="en-US" sz="1400">
              <a:solidFill>
                <a:srgbClr val="FFFFFF"/>
              </a:solidFill>
            </a:endParaRPr>
          </a:p>
        </p:txBody>
      </p:sp>
      <p:sp>
        <p:nvSpPr>
          <p:cNvPr id="2" name="Rettangolo 1">
            <a:extLst>
              <a:ext uri="{FF2B5EF4-FFF2-40B4-BE49-F238E27FC236}">
                <a16:creationId xmlns:a16="http://schemas.microsoft.com/office/drawing/2014/main" id="{2E645723-21B4-95EF-9768-E3EAF347917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9170" name="Slide Number Placeholder 3">
            <a:extLst>
              <a:ext uri="{FF2B5EF4-FFF2-40B4-BE49-F238E27FC236}">
                <a16:creationId xmlns:a16="http://schemas.microsoft.com/office/drawing/2014/main" id="{A1AC6C5E-EAD4-A41B-D6CE-D758649BD077}"/>
              </a:ext>
            </a:extLst>
          </p:cNvPr>
          <p:cNvSpPr>
            <a:spLocks noGrp="1"/>
          </p:cNvSpPr>
          <p:nvPr>
            <p:ph type="sldNum" sz="quarter" idx="12"/>
          </p:nvPr>
        </p:nvSpPr>
        <p:spPr>
          <a:xfrm>
            <a:off x="7861300" y="6232525"/>
            <a:ext cx="739775" cy="422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2A5EE99-87C8-45EC-AB94-4080F19BF58C}" type="slidenum">
              <a:rPr lang="it-IT" altLang="en-US" sz="1400" smtClean="0">
                <a:solidFill>
                  <a:srgbClr val="FFFFFF"/>
                </a:solidFill>
              </a:rPr>
              <a:pPr>
                <a:spcBef>
                  <a:spcPct val="0"/>
                </a:spcBef>
                <a:buFontTx/>
                <a:buNone/>
              </a:pPr>
              <a:t>147</a:t>
            </a:fld>
            <a:endParaRPr lang="it-IT" altLang="en-US" sz="1400">
              <a:solidFill>
                <a:srgbClr val="FFFFFF"/>
              </a:solidFill>
            </a:endParaRPr>
          </a:p>
        </p:txBody>
      </p:sp>
      <p:pic>
        <p:nvPicPr>
          <p:cNvPr id="312323" name="Picture 2" descr="Piscina su transatlantico">
            <a:extLst>
              <a:ext uri="{FF2B5EF4-FFF2-40B4-BE49-F238E27FC236}">
                <a16:creationId xmlns:a16="http://schemas.microsoft.com/office/drawing/2014/main" id="{733AFDF8-C791-14AB-3E51-9933F9AE9566}"/>
              </a:ext>
            </a:extLst>
          </p:cNvPr>
          <p:cNvPicPr>
            <a:picLocks noChangeAspect="1" noChangeArrowheads="1"/>
          </p:cNvPicPr>
          <p:nvPr/>
        </p:nvPicPr>
        <p:blipFill>
          <a:blip r:embed="rId4"/>
          <a:srcRect/>
          <a:stretch>
            <a:fillRect/>
          </a:stretch>
        </p:blipFill>
        <p:spPr bwMode="auto">
          <a:xfrm>
            <a:off x="428625" y="414338"/>
            <a:ext cx="4176713" cy="27955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12324" name="Picture 3" descr="slum 3">
            <a:extLst>
              <a:ext uri="{FF2B5EF4-FFF2-40B4-BE49-F238E27FC236}">
                <a16:creationId xmlns:a16="http://schemas.microsoft.com/office/drawing/2014/main" id="{36462FC7-49A8-967F-B677-4ABFD954E6E5}"/>
              </a:ext>
            </a:extLst>
          </p:cNvPr>
          <p:cNvPicPr>
            <a:picLocks noChangeAspect="1" noChangeArrowheads="1"/>
          </p:cNvPicPr>
          <p:nvPr/>
        </p:nvPicPr>
        <p:blipFill>
          <a:blip r:embed="rId5"/>
          <a:srcRect/>
          <a:stretch>
            <a:fillRect/>
          </a:stretch>
        </p:blipFill>
        <p:spPr bwMode="auto">
          <a:xfrm>
            <a:off x="428625" y="3317875"/>
            <a:ext cx="4176713" cy="27416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19173" name="Text Box 4">
            <a:extLst>
              <a:ext uri="{FF2B5EF4-FFF2-40B4-BE49-F238E27FC236}">
                <a16:creationId xmlns:a16="http://schemas.microsoft.com/office/drawing/2014/main" id="{6C961C95-99BF-DEB0-9B55-6C0EFFF82854}"/>
              </a:ext>
            </a:extLst>
          </p:cNvPr>
          <p:cNvSpPr txBox="1">
            <a:spLocks noChangeArrowheads="1"/>
          </p:cNvSpPr>
          <p:nvPr/>
        </p:nvSpPr>
        <p:spPr bwMode="auto">
          <a:xfrm>
            <a:off x="6308725" y="1700213"/>
            <a:ext cx="2736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800">
              <a:solidFill>
                <a:srgbClr val="FFFFFF"/>
              </a:solidFill>
            </a:endParaRPr>
          </a:p>
        </p:txBody>
      </p:sp>
      <p:sp>
        <p:nvSpPr>
          <p:cNvPr id="519174" name="Text Box 5">
            <a:extLst>
              <a:ext uri="{FF2B5EF4-FFF2-40B4-BE49-F238E27FC236}">
                <a16:creationId xmlns:a16="http://schemas.microsoft.com/office/drawing/2014/main" id="{9C0EAAB4-0F5C-9C2E-953C-3565C6B2B20D}"/>
              </a:ext>
            </a:extLst>
          </p:cNvPr>
          <p:cNvSpPr txBox="1">
            <a:spLocks noChangeArrowheads="1"/>
          </p:cNvSpPr>
          <p:nvPr/>
        </p:nvSpPr>
        <p:spPr bwMode="auto">
          <a:xfrm>
            <a:off x="1476375" y="6219825"/>
            <a:ext cx="6200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800" b="1">
                <a:solidFill>
                  <a:srgbClr val="FFFFFF"/>
                </a:solidFill>
              </a:rPr>
              <a:t>OÙ SONT LES  RICHES ET…OÙ SONT LES  PAUVRES</a:t>
            </a:r>
          </a:p>
        </p:txBody>
      </p:sp>
      <p:pic>
        <p:nvPicPr>
          <p:cNvPr id="235527" name="Picture 7" descr="C:\Users\Enrico\Enrico\Documenti\AA Enrico nuovo\Politica\Presentazione marxismo\Società a due velocità.jpg">
            <a:extLst>
              <a:ext uri="{FF2B5EF4-FFF2-40B4-BE49-F238E27FC236}">
                <a16:creationId xmlns:a16="http://schemas.microsoft.com/office/drawing/2014/main" id="{D0362471-02C5-F128-9F70-1F565D0166FC}"/>
              </a:ext>
            </a:extLst>
          </p:cNvPr>
          <p:cNvPicPr>
            <a:picLocks noChangeAspect="1" noChangeArrowheads="1"/>
          </p:cNvPicPr>
          <p:nvPr/>
        </p:nvPicPr>
        <p:blipFill>
          <a:blip r:embed="rId6"/>
          <a:srcRect/>
          <a:stretch>
            <a:fillRect/>
          </a:stretch>
        </p:blipFill>
        <p:spPr bwMode="auto">
          <a:xfrm>
            <a:off x="4748213" y="414338"/>
            <a:ext cx="3976687" cy="5645150"/>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24C8AE7C-687B-75BA-E2DE-6630BE7C6EF2}"/>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D0F682A4-254C-E49D-FE6F-2996E3047CE6}"/>
              </a:ext>
            </a:extLst>
          </p:cNvPr>
          <p:cNvPicPr>
            <a:picLocks noChangeAspect="1" noChangeArrowheads="1"/>
          </p:cNvPicPr>
          <p:nvPr/>
        </p:nvPicPr>
        <p:blipFill>
          <a:blip r:embed="rId4"/>
          <a:srcRect/>
          <a:stretch>
            <a:fillRect/>
          </a:stretch>
        </p:blipFill>
        <p:spPr bwMode="auto">
          <a:xfrm>
            <a:off x="900113" y="571500"/>
            <a:ext cx="7275512" cy="5603875"/>
          </a:xfrm>
          <a:prstGeom prst="rect">
            <a:avLst/>
          </a:prstGeom>
          <a:ln w="28575">
            <a:solidFill>
              <a:schemeClr val="tx1"/>
            </a:solidFill>
          </a:ln>
          <a:effectLst>
            <a:outerShdw blurRad="292100" dist="139700" dir="2700000" algn="tl" rotWithShape="0">
              <a:srgbClr val="333333">
                <a:alpha val="65000"/>
              </a:srgbClr>
            </a:outerShdw>
          </a:effectLst>
        </p:spPr>
      </p:pic>
      <p:sp>
        <p:nvSpPr>
          <p:cNvPr id="521219" name="CasellaDiTesto 1">
            <a:extLst>
              <a:ext uri="{FF2B5EF4-FFF2-40B4-BE49-F238E27FC236}">
                <a16:creationId xmlns:a16="http://schemas.microsoft.com/office/drawing/2014/main" id="{F1C24B91-E2C5-9384-FEC6-636B08AA6780}"/>
              </a:ext>
            </a:extLst>
          </p:cNvPr>
          <p:cNvSpPr txBox="1">
            <a:spLocks noChangeArrowheads="1"/>
          </p:cNvSpPr>
          <p:nvPr/>
        </p:nvSpPr>
        <p:spPr bwMode="auto">
          <a:xfrm>
            <a:off x="2771775" y="6226175"/>
            <a:ext cx="4248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FFFFFF"/>
                </a:solidFill>
              </a:rPr>
              <a:t>Italie: Albarella, l’ile pour les riches</a:t>
            </a:r>
            <a:endParaRPr lang="it-IT" altLang="it-CH" sz="1800">
              <a:solidFill>
                <a:srgbClr val="FFFFFF"/>
              </a:solidFill>
            </a:endParaRPr>
          </a:p>
        </p:txBody>
      </p:sp>
      <p:sp>
        <p:nvSpPr>
          <p:cNvPr id="521220" name="Segnaposto numero diapositiva 1">
            <a:extLst>
              <a:ext uri="{FF2B5EF4-FFF2-40B4-BE49-F238E27FC236}">
                <a16:creationId xmlns:a16="http://schemas.microsoft.com/office/drawing/2014/main" id="{811726FB-E8A5-84F8-33D8-73AA80609F65}"/>
              </a:ext>
            </a:extLst>
          </p:cNvPr>
          <p:cNvSpPr>
            <a:spLocks noGrp="1"/>
          </p:cNvSpPr>
          <p:nvPr>
            <p:ph type="sldNum" sz="quarter" idx="12"/>
          </p:nvPr>
        </p:nvSpPr>
        <p:spPr>
          <a:xfrm>
            <a:off x="7308850" y="6270625"/>
            <a:ext cx="706438" cy="280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04BF679-4AC6-493F-86D0-6F13B6F13A55}" type="slidenum">
              <a:rPr lang="it-IT" altLang="en-US" sz="1400" smtClean="0"/>
              <a:pPr>
                <a:spcBef>
                  <a:spcPct val="0"/>
                </a:spcBef>
                <a:buFontTx/>
                <a:buNone/>
              </a:pPr>
              <a:t>148</a:t>
            </a:fld>
            <a:endParaRPr lang="it-IT" altLang="en-US" sz="1400"/>
          </a:p>
        </p:txBody>
      </p:sp>
      <p:sp>
        <p:nvSpPr>
          <p:cNvPr id="2" name="Rettangolo 1">
            <a:extLst>
              <a:ext uri="{FF2B5EF4-FFF2-40B4-BE49-F238E27FC236}">
                <a16:creationId xmlns:a16="http://schemas.microsoft.com/office/drawing/2014/main" id="{4442611E-4404-E65D-5DCF-6220DF6F432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2563" name="Picture 2" descr="C:\Dokumente und Einstellungen\Enrico\Eigene Dateien\Enrico\Documenti\AA Enrico nuovo\Politica\Presentazione marxismo\Slum South Africa 2.JPG">
            <a:extLst>
              <a:ext uri="{FF2B5EF4-FFF2-40B4-BE49-F238E27FC236}">
                <a16:creationId xmlns:a16="http://schemas.microsoft.com/office/drawing/2014/main" id="{4E0FDC0C-966B-37B6-1718-010BB2A075F3}"/>
              </a:ext>
            </a:extLst>
          </p:cNvPr>
          <p:cNvPicPr>
            <a:picLocks noChangeAspect="1" noChangeArrowheads="1"/>
          </p:cNvPicPr>
          <p:nvPr/>
        </p:nvPicPr>
        <p:blipFill>
          <a:blip r:embed="rId4"/>
          <a:srcRect l="2975" t="4370" r="1968" b="5878"/>
          <a:stretch>
            <a:fillRect/>
          </a:stretch>
        </p:blipFill>
        <p:spPr bwMode="auto">
          <a:xfrm>
            <a:off x="0" y="0"/>
            <a:ext cx="5580063" cy="25622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22564" name="Picture 7" descr="http://images.world66.com/sl/um/_q/slum_quarter_in_th_1_galleryfull">
            <a:extLst>
              <a:ext uri="{FF2B5EF4-FFF2-40B4-BE49-F238E27FC236}">
                <a16:creationId xmlns:a16="http://schemas.microsoft.com/office/drawing/2014/main" id="{A9D240F7-7F17-A691-92E8-0E303751FC40}"/>
              </a:ext>
            </a:extLst>
          </p:cNvPr>
          <p:cNvPicPr>
            <a:picLocks noChangeAspect="1" noChangeArrowheads="1"/>
          </p:cNvPicPr>
          <p:nvPr/>
        </p:nvPicPr>
        <p:blipFill>
          <a:blip r:embed="rId5"/>
          <a:srcRect/>
          <a:stretch>
            <a:fillRect/>
          </a:stretch>
        </p:blipFill>
        <p:spPr bwMode="auto">
          <a:xfrm>
            <a:off x="5835650" y="-7938"/>
            <a:ext cx="3308350" cy="43005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22565" name="Picture 9" descr="http://www.gundekomiran.com/brusklog/wp-includes/images/mumbai-slums.jpg">
            <a:extLst>
              <a:ext uri="{FF2B5EF4-FFF2-40B4-BE49-F238E27FC236}">
                <a16:creationId xmlns:a16="http://schemas.microsoft.com/office/drawing/2014/main" id="{A0CB9971-BE47-229F-D4DB-E81D0CEF1505}"/>
              </a:ext>
            </a:extLst>
          </p:cNvPr>
          <p:cNvPicPr>
            <a:picLocks noChangeAspect="1" noChangeArrowheads="1"/>
          </p:cNvPicPr>
          <p:nvPr/>
        </p:nvPicPr>
        <p:blipFill>
          <a:blip r:embed="rId6"/>
          <a:srcRect/>
          <a:stretch>
            <a:fillRect/>
          </a:stretch>
        </p:blipFill>
        <p:spPr bwMode="auto">
          <a:xfrm>
            <a:off x="0" y="2651125"/>
            <a:ext cx="5580063" cy="41846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22566" name="Picture 11" descr="http://www.electricscotland.com/thomson/images/11.3%20Manila_slums.jpg">
            <a:extLst>
              <a:ext uri="{FF2B5EF4-FFF2-40B4-BE49-F238E27FC236}">
                <a16:creationId xmlns:a16="http://schemas.microsoft.com/office/drawing/2014/main" id="{C3ADB57B-95BB-103C-7449-F912C69BB11D}"/>
              </a:ext>
            </a:extLst>
          </p:cNvPr>
          <p:cNvPicPr>
            <a:picLocks noChangeAspect="1" noChangeArrowheads="1"/>
          </p:cNvPicPr>
          <p:nvPr/>
        </p:nvPicPr>
        <p:blipFill>
          <a:blip r:embed="rId7"/>
          <a:srcRect/>
          <a:stretch>
            <a:fillRect/>
          </a:stretch>
        </p:blipFill>
        <p:spPr bwMode="auto">
          <a:xfrm>
            <a:off x="5835650" y="4395788"/>
            <a:ext cx="3282950" cy="246221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23270" name="CasellaDiTesto 2">
            <a:extLst>
              <a:ext uri="{FF2B5EF4-FFF2-40B4-BE49-F238E27FC236}">
                <a16:creationId xmlns:a16="http://schemas.microsoft.com/office/drawing/2014/main" id="{65EEB883-8C9F-752A-061C-1476EF037E38}"/>
              </a:ext>
            </a:extLst>
          </p:cNvPr>
          <p:cNvSpPr txBox="1">
            <a:spLocks noChangeArrowheads="1"/>
          </p:cNvSpPr>
          <p:nvPr/>
        </p:nvSpPr>
        <p:spPr bwMode="auto">
          <a:xfrm>
            <a:off x="900113" y="2651125"/>
            <a:ext cx="3887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2060"/>
                </a:solidFill>
              </a:rPr>
              <a:t>Les Slums: les villes des pauvres</a:t>
            </a:r>
            <a:endParaRPr lang="it-IT" altLang="it-CH" sz="1800" b="1">
              <a:solidFill>
                <a:srgbClr val="002060"/>
              </a:solidFill>
            </a:endParaRPr>
          </a:p>
        </p:txBody>
      </p:sp>
      <p:sp>
        <p:nvSpPr>
          <p:cNvPr id="523271" name="CasellaDiTesto 1">
            <a:extLst>
              <a:ext uri="{FF2B5EF4-FFF2-40B4-BE49-F238E27FC236}">
                <a16:creationId xmlns:a16="http://schemas.microsoft.com/office/drawing/2014/main" id="{DF9AD4A5-4417-F0F9-63CE-CF3F57D2895A}"/>
              </a:ext>
            </a:extLst>
          </p:cNvPr>
          <p:cNvSpPr txBox="1">
            <a:spLocks noChangeArrowheads="1"/>
          </p:cNvSpPr>
          <p:nvPr/>
        </p:nvSpPr>
        <p:spPr bwMode="auto">
          <a:xfrm>
            <a:off x="179388" y="0"/>
            <a:ext cx="8636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900">
                <a:solidFill>
                  <a:srgbClr val="FFFFFF"/>
                </a:solidFill>
              </a:rPr>
              <a:t>South Africa</a:t>
            </a:r>
            <a:endParaRPr lang="it-IT" altLang="it-CH" sz="900">
              <a:solidFill>
                <a:srgbClr val="FFFFFF"/>
              </a:solidFill>
            </a:endParaRPr>
          </a:p>
        </p:txBody>
      </p:sp>
      <p:sp>
        <p:nvSpPr>
          <p:cNvPr id="523272" name="Segnaposto numero diapositiva 1">
            <a:extLst>
              <a:ext uri="{FF2B5EF4-FFF2-40B4-BE49-F238E27FC236}">
                <a16:creationId xmlns:a16="http://schemas.microsoft.com/office/drawing/2014/main" id="{7A221E4A-71D7-575A-88B3-CE96A5576096}"/>
              </a:ext>
            </a:extLst>
          </p:cNvPr>
          <p:cNvSpPr>
            <a:spLocks noGrp="1"/>
          </p:cNvSpPr>
          <p:nvPr>
            <p:ph type="sldNum" sz="quarter" idx="12"/>
          </p:nvPr>
        </p:nvSpPr>
        <p:spPr>
          <a:xfrm>
            <a:off x="3276600" y="1158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3778490-2630-4D72-A404-9358F0A7CC1B}" type="slidenum">
              <a:rPr lang="it-IT" altLang="en-US" sz="1400" smtClean="0"/>
              <a:pPr>
                <a:spcBef>
                  <a:spcPct val="0"/>
                </a:spcBef>
                <a:buFontTx/>
                <a:buNone/>
              </a:pPr>
              <a:t>149</a:t>
            </a:fld>
            <a:endParaRPr lang="it-IT" altLang="en-US" sz="1400"/>
          </a:p>
        </p:txBody>
      </p:sp>
      <p:sp>
        <p:nvSpPr>
          <p:cNvPr id="2" name="Rettangolo 1">
            <a:extLst>
              <a:ext uri="{FF2B5EF4-FFF2-40B4-BE49-F238E27FC236}">
                <a16:creationId xmlns:a16="http://schemas.microsoft.com/office/drawing/2014/main" id="{EB6CFA29-E053-DC2F-B0FF-8ED54A8CE62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8834" name="Segnaposto numero diapositiva 1">
            <a:extLst>
              <a:ext uri="{FF2B5EF4-FFF2-40B4-BE49-F238E27FC236}">
                <a16:creationId xmlns:a16="http://schemas.microsoft.com/office/drawing/2014/main" id="{C25892F5-6CF9-D3E1-9E72-6F1E930C270C}"/>
              </a:ext>
            </a:extLst>
          </p:cNvPr>
          <p:cNvSpPr>
            <a:spLocks noGrp="1" noChangeArrowheads="1"/>
          </p:cNvSpPr>
          <p:nvPr>
            <p:ph type="sldNum" sz="quarter" idx="12"/>
          </p:nvPr>
        </p:nvSpPr>
        <p:spPr>
          <a:xfrm>
            <a:off x="6948488" y="5949950"/>
            <a:ext cx="754062" cy="358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21DA1EA-3297-43C3-AC1E-47FDA26B56DA}" type="slidenum">
              <a:rPr lang="it-IT" altLang="en-US" sz="1400" smtClean="0"/>
              <a:pPr>
                <a:spcBef>
                  <a:spcPct val="0"/>
                </a:spcBef>
                <a:buFontTx/>
                <a:buNone/>
              </a:pPr>
              <a:t>15</a:t>
            </a:fld>
            <a:endParaRPr lang="it-IT" altLang="en-US" sz="1400"/>
          </a:p>
        </p:txBody>
      </p:sp>
      <p:pic>
        <p:nvPicPr>
          <p:cNvPr id="248835" name="Picture 2" descr="Nessuna descrizione della foto disponibile.">
            <a:extLst>
              <a:ext uri="{FF2B5EF4-FFF2-40B4-BE49-F238E27FC236}">
                <a16:creationId xmlns:a16="http://schemas.microsoft.com/office/drawing/2014/main" id="{7F29BB22-030E-C996-2D01-A61D411F46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063" y="274638"/>
            <a:ext cx="4954587" cy="63087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8836" name="CasellaDiTesto 4">
            <a:extLst>
              <a:ext uri="{FF2B5EF4-FFF2-40B4-BE49-F238E27FC236}">
                <a16:creationId xmlns:a16="http://schemas.microsoft.com/office/drawing/2014/main" id="{CBCCFE78-2F4C-4603-CA4C-5A867621BD19}"/>
              </a:ext>
            </a:extLst>
          </p:cNvPr>
          <p:cNvSpPr txBox="1">
            <a:spLocks noChangeArrowheads="1"/>
          </p:cNvSpPr>
          <p:nvPr/>
        </p:nvSpPr>
        <p:spPr bwMode="auto">
          <a:xfrm>
            <a:off x="6227763" y="1484313"/>
            <a:ext cx="2459037" cy="375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2400" b="1"/>
              <a:t>1900 Belgique</a:t>
            </a:r>
          </a:p>
          <a:p>
            <a:pPr>
              <a:spcBef>
                <a:spcPct val="0"/>
              </a:spcBef>
              <a:buFontTx/>
              <a:buNone/>
            </a:pPr>
            <a:endParaRPr lang="fr-FR" altLang="en-US" sz="2400" b="1"/>
          </a:p>
          <a:p>
            <a:pPr>
              <a:spcBef>
                <a:spcPct val="0"/>
              </a:spcBef>
              <a:buFontTx/>
              <a:buNone/>
            </a:pPr>
            <a:r>
              <a:rPr lang="fr-FR" altLang="en-US" sz="2400" b="1"/>
              <a:t>La dure vie   des mineurs.</a:t>
            </a:r>
          </a:p>
          <a:p>
            <a:pPr>
              <a:spcBef>
                <a:spcPct val="0"/>
              </a:spcBef>
              <a:buFontTx/>
              <a:buNone/>
            </a:pPr>
            <a:endParaRPr lang="en-US" altLang="en-US" sz="1800"/>
          </a:p>
          <a:p>
            <a:pPr>
              <a:spcBef>
                <a:spcPct val="0"/>
              </a:spcBef>
              <a:buFontTx/>
              <a:buNone/>
            </a:pPr>
            <a:endParaRPr lang="en-US" altLang="en-US" sz="1800"/>
          </a:p>
          <a:p>
            <a:pPr>
              <a:spcBef>
                <a:spcPct val="0"/>
              </a:spcBef>
              <a:buFontTx/>
              <a:buNone/>
            </a:pPr>
            <a:endParaRPr lang="en-US" altLang="en-US" sz="1800"/>
          </a:p>
          <a:p>
            <a:pPr>
              <a:spcBef>
                <a:spcPct val="0"/>
              </a:spcBef>
              <a:buFontTx/>
              <a:buNone/>
            </a:pPr>
            <a:endParaRPr lang="en-US" altLang="en-US" sz="1800"/>
          </a:p>
          <a:p>
            <a:pPr>
              <a:spcBef>
                <a:spcPct val="0"/>
              </a:spcBef>
              <a:buFontTx/>
              <a:buNone/>
            </a:pPr>
            <a:r>
              <a:rPr lang="fr-FR" altLang="en-US" sz="1400"/>
              <a:t>Photo:</a:t>
            </a:r>
          </a:p>
          <a:p>
            <a:pPr>
              <a:spcBef>
                <a:spcPct val="0"/>
              </a:spcBef>
              <a:buFontTx/>
              <a:buNone/>
            </a:pPr>
            <a:r>
              <a:rPr lang="fr-FR" altLang="en-US" sz="1400"/>
              <a:t>les mineurs entassés dans l'ascenseur remontent après  8 ou 10 heures de travail dans une mine de charbon.</a:t>
            </a:r>
          </a:p>
        </p:txBody>
      </p:sp>
      <p:sp>
        <p:nvSpPr>
          <p:cNvPr id="248837" name="Rettangolo 1">
            <a:extLst>
              <a:ext uri="{FF2B5EF4-FFF2-40B4-BE49-F238E27FC236}">
                <a16:creationId xmlns:a16="http://schemas.microsoft.com/office/drawing/2014/main" id="{05208CD8-6E6F-01B9-3152-8691863BD3A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000" u="sng"/>
          </a:p>
        </p:txBody>
      </p:sp>
    </p:spTree>
  </p:cSld>
  <p:clrMapOvr>
    <a:overrideClrMapping bg1="dk2" tx1="lt1" bg2="dk1" tx2="lt2" accent1="accent1" accent2="accent2" accent3="accent3" accent4="accent4" accent5="accent5" accent6="accent6" hlink="hlink" folHlink="folHlink"/>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4" name="Picture 2" descr="C:\Dokumente und Einstellungen\Enrico\Eigene Dateien\Enrico\Documenti\AA Enrico nuovo\Politica\Presentazione marxismo\Bidonville.bmp">
            <a:extLst>
              <a:ext uri="{FF2B5EF4-FFF2-40B4-BE49-F238E27FC236}">
                <a16:creationId xmlns:a16="http://schemas.microsoft.com/office/drawing/2014/main" id="{9E643EAB-90AF-858D-6B1B-ACF95EB0B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5315" name="CasellaDiTesto 2">
            <a:extLst>
              <a:ext uri="{FF2B5EF4-FFF2-40B4-BE49-F238E27FC236}">
                <a16:creationId xmlns:a16="http://schemas.microsoft.com/office/drawing/2014/main" id="{18657A51-F1FB-D48B-6726-850ADAE9B8FA}"/>
              </a:ext>
            </a:extLst>
          </p:cNvPr>
          <p:cNvSpPr txBox="1">
            <a:spLocks noChangeArrowheads="1"/>
          </p:cNvSpPr>
          <p:nvPr/>
        </p:nvSpPr>
        <p:spPr bwMode="auto">
          <a:xfrm>
            <a:off x="107950" y="0"/>
            <a:ext cx="3671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a:solidFill>
                  <a:srgbClr val="000000"/>
                </a:solidFill>
              </a:rPr>
              <a:t>Rio de Janeiro: favela Rochina</a:t>
            </a:r>
            <a:endParaRPr lang="it-IT" altLang="it-CH" sz="1800">
              <a:solidFill>
                <a:srgbClr val="000000"/>
              </a:solidFill>
            </a:endParaRPr>
          </a:p>
        </p:txBody>
      </p:sp>
      <p:sp>
        <p:nvSpPr>
          <p:cNvPr id="525316" name="Segnaposto numero diapositiva 1">
            <a:extLst>
              <a:ext uri="{FF2B5EF4-FFF2-40B4-BE49-F238E27FC236}">
                <a16:creationId xmlns:a16="http://schemas.microsoft.com/office/drawing/2014/main" id="{4913EF7C-AEF2-5107-3370-C28E7B172AD2}"/>
              </a:ext>
            </a:extLst>
          </p:cNvPr>
          <p:cNvSpPr>
            <a:spLocks noGrp="1"/>
          </p:cNvSpPr>
          <p:nvPr>
            <p:ph type="sldNum" sz="quarter" idx="12"/>
          </p:nvPr>
        </p:nvSpPr>
        <p:spPr>
          <a:xfrm>
            <a:off x="6875463" y="142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5DDA04B-9603-4605-9C7A-9FDEFD9E62AB}" type="slidenum">
              <a:rPr lang="it-IT" altLang="en-US" sz="1400" b="1" smtClean="0"/>
              <a:pPr>
                <a:spcBef>
                  <a:spcPct val="0"/>
                </a:spcBef>
                <a:buFontTx/>
                <a:buNone/>
              </a:pPr>
              <a:t>150</a:t>
            </a:fld>
            <a:endParaRPr lang="it-IT" altLang="en-US" sz="1400" b="1"/>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7362" name="Segnaposto numero diapositiva 1">
            <a:extLst>
              <a:ext uri="{FF2B5EF4-FFF2-40B4-BE49-F238E27FC236}">
                <a16:creationId xmlns:a16="http://schemas.microsoft.com/office/drawing/2014/main" id="{B7B81A6C-0999-20A2-356A-6C76583A5206}"/>
              </a:ext>
            </a:extLst>
          </p:cNvPr>
          <p:cNvSpPr>
            <a:spLocks noGrp="1"/>
          </p:cNvSpPr>
          <p:nvPr>
            <p:ph type="sldNum" sz="quarter" idx="12"/>
          </p:nvPr>
        </p:nvSpPr>
        <p:spPr>
          <a:xfrm>
            <a:off x="8054975" y="4808538"/>
            <a:ext cx="693738"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72B79AE-FDEF-4531-83AD-085239921A04}" type="slidenum">
              <a:rPr lang="it-IT" altLang="en-US" sz="1400" smtClean="0"/>
              <a:pPr>
                <a:spcBef>
                  <a:spcPct val="0"/>
                </a:spcBef>
                <a:buFontTx/>
                <a:buNone/>
              </a:pPr>
              <a:t>151</a:t>
            </a:fld>
            <a:endParaRPr lang="it-IT" altLang="en-US" sz="1400"/>
          </a:p>
        </p:txBody>
      </p:sp>
      <p:pic>
        <p:nvPicPr>
          <p:cNvPr id="527363" name="Picture 2" descr="C:\Users\Enrico\Desktop\gg 001.jpg">
            <a:extLst>
              <a:ext uri="{FF2B5EF4-FFF2-40B4-BE49-F238E27FC236}">
                <a16:creationId xmlns:a16="http://schemas.microsoft.com/office/drawing/2014/main" id="{67351638-D7F3-2127-3245-C8D2F72B1E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74" t="172" r="1466" b="-5"/>
          <a:stretch>
            <a:fillRect/>
          </a:stretch>
        </p:blipFill>
        <p:spPr bwMode="auto">
          <a:xfrm>
            <a:off x="1042988" y="722313"/>
            <a:ext cx="3529012" cy="48688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27364" name="Picture 3" descr="C:\Users\Enrico\Desktop\Poveri affamati jpeg.jpg">
            <a:extLst>
              <a:ext uri="{FF2B5EF4-FFF2-40B4-BE49-F238E27FC236}">
                <a16:creationId xmlns:a16="http://schemas.microsoft.com/office/drawing/2014/main" id="{C65430C1-043D-0830-D9A2-41FECE4DA1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4263" y="722313"/>
            <a:ext cx="3225800" cy="48688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27365" name="CasellaDiTesto 2">
            <a:extLst>
              <a:ext uri="{FF2B5EF4-FFF2-40B4-BE49-F238E27FC236}">
                <a16:creationId xmlns:a16="http://schemas.microsoft.com/office/drawing/2014/main" id="{446A32B6-626A-7688-2982-516B5CF2C3ED}"/>
              </a:ext>
            </a:extLst>
          </p:cNvPr>
          <p:cNvSpPr txBox="1">
            <a:spLocks noChangeArrowheads="1"/>
          </p:cNvSpPr>
          <p:nvPr/>
        </p:nvSpPr>
        <p:spPr bwMode="auto">
          <a:xfrm>
            <a:off x="611188" y="5643563"/>
            <a:ext cx="8137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800"/>
              <a:t>C'est un scandale: certains ont trop de nourriture et d'autres en ont trop peu!</a:t>
            </a:r>
            <a:endParaRPr lang="it-CH" altLang="it-CH" sz="1800">
              <a:solidFill>
                <a:srgbClr val="FFFFFF"/>
              </a:solidFill>
            </a:endParaRPr>
          </a:p>
        </p:txBody>
      </p:sp>
      <p:sp>
        <p:nvSpPr>
          <p:cNvPr id="527366" name="CasellaDiTesto 3">
            <a:extLst>
              <a:ext uri="{FF2B5EF4-FFF2-40B4-BE49-F238E27FC236}">
                <a16:creationId xmlns:a16="http://schemas.microsoft.com/office/drawing/2014/main" id="{6D5892AD-BB5D-8E68-D038-36DCA69D389C}"/>
              </a:ext>
            </a:extLst>
          </p:cNvPr>
          <p:cNvSpPr txBox="1">
            <a:spLocks noChangeArrowheads="1"/>
          </p:cNvSpPr>
          <p:nvPr/>
        </p:nvSpPr>
        <p:spPr bwMode="auto">
          <a:xfrm>
            <a:off x="1403350" y="4076700"/>
            <a:ext cx="2808288"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200" b="1">
                <a:solidFill>
                  <a:schemeClr val="bg2"/>
                </a:solidFill>
              </a:rPr>
              <a:t>En Suisse chaque année on détruit 250’000 tonnes d’aliments</a:t>
            </a:r>
          </a:p>
        </p:txBody>
      </p:sp>
      <p:sp>
        <p:nvSpPr>
          <p:cNvPr id="4" name="Rettangolo 3">
            <a:extLst>
              <a:ext uri="{FF2B5EF4-FFF2-40B4-BE49-F238E27FC236}">
                <a16:creationId xmlns:a16="http://schemas.microsoft.com/office/drawing/2014/main" id="{B9CD9EF6-B644-A706-5747-2C7A95A1B1C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5635" name="Picture 4" descr="operai in sciopero 1">
            <a:extLst>
              <a:ext uri="{FF2B5EF4-FFF2-40B4-BE49-F238E27FC236}">
                <a16:creationId xmlns:a16="http://schemas.microsoft.com/office/drawing/2014/main" id="{F6B0BF01-5B62-6EE2-73BB-53817AB2A909}"/>
              </a:ext>
            </a:extLst>
          </p:cNvPr>
          <p:cNvPicPr>
            <a:picLocks noChangeAspect="1" noChangeArrowheads="1"/>
          </p:cNvPicPr>
          <p:nvPr/>
        </p:nvPicPr>
        <p:blipFill>
          <a:blip r:embed="rId4"/>
          <a:srcRect/>
          <a:stretch>
            <a:fillRect/>
          </a:stretch>
        </p:blipFill>
        <p:spPr bwMode="auto">
          <a:xfrm>
            <a:off x="0" y="0"/>
            <a:ext cx="5435600" cy="29352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25636" name="Picture 5" descr="operai sciopero filtrona">
            <a:extLst>
              <a:ext uri="{FF2B5EF4-FFF2-40B4-BE49-F238E27FC236}">
                <a16:creationId xmlns:a16="http://schemas.microsoft.com/office/drawing/2014/main" id="{D4752080-B935-504E-785A-18AFF84ACD7E}"/>
              </a:ext>
            </a:extLst>
          </p:cNvPr>
          <p:cNvPicPr>
            <a:picLocks noChangeAspect="1" noChangeArrowheads="1"/>
          </p:cNvPicPr>
          <p:nvPr/>
        </p:nvPicPr>
        <p:blipFill>
          <a:blip r:embed="rId5"/>
          <a:srcRect/>
          <a:stretch>
            <a:fillRect/>
          </a:stretch>
        </p:blipFill>
        <p:spPr bwMode="auto">
          <a:xfrm>
            <a:off x="0" y="2933700"/>
            <a:ext cx="3924300" cy="39243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29412" name="Text Box 6">
            <a:extLst>
              <a:ext uri="{FF2B5EF4-FFF2-40B4-BE49-F238E27FC236}">
                <a16:creationId xmlns:a16="http://schemas.microsoft.com/office/drawing/2014/main" id="{1E6A1B6E-40BD-F631-B6C4-7D386CBCA605}"/>
              </a:ext>
            </a:extLst>
          </p:cNvPr>
          <p:cNvSpPr txBox="1">
            <a:spLocks noChangeArrowheads="1"/>
          </p:cNvSpPr>
          <p:nvPr/>
        </p:nvSpPr>
        <p:spPr bwMode="auto">
          <a:xfrm>
            <a:off x="4000500" y="2928938"/>
            <a:ext cx="3492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LES </a:t>
            </a:r>
            <a:r>
              <a:rPr lang="fr-CH" altLang="it-CH" sz="1800" b="1">
                <a:solidFill>
                  <a:srgbClr val="FFFFFF"/>
                </a:solidFill>
              </a:rPr>
              <a:t>PERDANTS</a:t>
            </a:r>
            <a:r>
              <a:rPr lang="fr-CH" altLang="it-CH" sz="1800">
                <a:solidFill>
                  <a:srgbClr val="FFFFFF"/>
                </a:solidFill>
              </a:rPr>
              <a:t>  </a:t>
            </a:r>
            <a:r>
              <a:rPr lang="fr-CH" altLang="it-CH" sz="1400">
                <a:solidFill>
                  <a:srgbClr val="FFFFFF"/>
                </a:solidFill>
              </a:rPr>
              <a:t>(les travailleurs) </a:t>
            </a:r>
            <a:r>
              <a:rPr lang="fr-CH" altLang="it-CH" sz="1800">
                <a:solidFill>
                  <a:srgbClr val="FFFFFF"/>
                </a:solidFill>
              </a:rPr>
              <a:t>PROTESTENT</a:t>
            </a:r>
            <a:endParaRPr lang="it-IT" altLang="it-CH" sz="1800">
              <a:solidFill>
                <a:srgbClr val="FFFFFF"/>
              </a:solidFill>
            </a:endParaRPr>
          </a:p>
        </p:txBody>
      </p:sp>
      <p:pic>
        <p:nvPicPr>
          <p:cNvPr id="325638" name="Picture 9" descr="operai in sciopero">
            <a:extLst>
              <a:ext uri="{FF2B5EF4-FFF2-40B4-BE49-F238E27FC236}">
                <a16:creationId xmlns:a16="http://schemas.microsoft.com/office/drawing/2014/main" id="{23B5C132-F4A7-318D-BAE4-C85A75680B09}"/>
              </a:ext>
            </a:extLst>
          </p:cNvPr>
          <p:cNvPicPr>
            <a:picLocks noChangeAspect="1" noChangeArrowheads="1"/>
          </p:cNvPicPr>
          <p:nvPr/>
        </p:nvPicPr>
        <p:blipFill>
          <a:blip r:embed="rId6"/>
          <a:srcRect/>
          <a:stretch>
            <a:fillRect/>
          </a:stretch>
        </p:blipFill>
        <p:spPr bwMode="auto">
          <a:xfrm>
            <a:off x="4103688" y="3614738"/>
            <a:ext cx="5040312" cy="32432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29414" name="TextBox 9">
            <a:extLst>
              <a:ext uri="{FF2B5EF4-FFF2-40B4-BE49-F238E27FC236}">
                <a16:creationId xmlns:a16="http://schemas.microsoft.com/office/drawing/2014/main" id="{4673DAD1-9210-87F4-2031-41CA9EBEC1E5}"/>
              </a:ext>
            </a:extLst>
          </p:cNvPr>
          <p:cNvSpPr txBox="1">
            <a:spLocks noChangeArrowheads="1"/>
          </p:cNvSpPr>
          <p:nvPr/>
        </p:nvSpPr>
        <p:spPr bwMode="auto">
          <a:xfrm>
            <a:off x="7643813" y="2786063"/>
            <a:ext cx="1357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Grève à la Boilat (Swissmetal) Reconvilier 2005</a:t>
            </a:r>
            <a:endParaRPr lang="it-IT" altLang="it-CH" sz="1200">
              <a:solidFill>
                <a:srgbClr val="FFFFFF"/>
              </a:solidFill>
            </a:endParaRPr>
          </a:p>
        </p:txBody>
      </p:sp>
      <p:pic>
        <p:nvPicPr>
          <p:cNvPr id="325640" name="Picture 4" descr="http://farm1.static.flickr.com/54/126009104_0eb5492ad9.jpg">
            <a:extLst>
              <a:ext uri="{FF2B5EF4-FFF2-40B4-BE49-F238E27FC236}">
                <a16:creationId xmlns:a16="http://schemas.microsoft.com/office/drawing/2014/main" id="{1F9A1336-7963-A77B-8FC9-E967C75CFD28}"/>
              </a:ext>
            </a:extLst>
          </p:cNvPr>
          <p:cNvPicPr>
            <a:picLocks noChangeAspect="1" noChangeArrowheads="1"/>
          </p:cNvPicPr>
          <p:nvPr/>
        </p:nvPicPr>
        <p:blipFill>
          <a:blip r:embed="rId7"/>
          <a:srcRect/>
          <a:stretch>
            <a:fillRect/>
          </a:stretch>
        </p:blipFill>
        <p:spPr bwMode="auto">
          <a:xfrm>
            <a:off x="5429250" y="0"/>
            <a:ext cx="3714750" cy="27860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29416" name="Slide Number Placeholder 3">
            <a:extLst>
              <a:ext uri="{FF2B5EF4-FFF2-40B4-BE49-F238E27FC236}">
                <a16:creationId xmlns:a16="http://schemas.microsoft.com/office/drawing/2014/main" id="{C5E91102-3679-E333-A22C-349845BB98AB}"/>
              </a:ext>
            </a:extLst>
          </p:cNvPr>
          <p:cNvSpPr>
            <a:spLocks noGrp="1"/>
          </p:cNvSpPr>
          <p:nvPr>
            <p:ph type="sldNum" sz="quarter" idx="12"/>
          </p:nvPr>
        </p:nvSpPr>
        <p:spPr>
          <a:xfrm>
            <a:off x="6913563"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24C4146-E74C-4703-9521-CC40D492177B}" type="slidenum">
              <a:rPr lang="it-IT" altLang="en-US" sz="1400" smtClean="0"/>
              <a:pPr>
                <a:spcBef>
                  <a:spcPct val="0"/>
                </a:spcBef>
                <a:buFontTx/>
                <a:buNone/>
              </a:pPr>
              <a:t>152</a:t>
            </a:fld>
            <a:endParaRPr lang="it-IT" altLang="en-US" sz="1400"/>
          </a:p>
        </p:txBody>
      </p:sp>
      <p:sp>
        <p:nvSpPr>
          <p:cNvPr id="2" name="Rettangolo 1">
            <a:extLst>
              <a:ext uri="{FF2B5EF4-FFF2-40B4-BE49-F238E27FC236}">
                <a16:creationId xmlns:a16="http://schemas.microsoft.com/office/drawing/2014/main" id="{9A64F6E4-A38C-CF22-E2B6-B376D193981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1458" name="Slide Number Placeholder 1">
            <a:extLst>
              <a:ext uri="{FF2B5EF4-FFF2-40B4-BE49-F238E27FC236}">
                <a16:creationId xmlns:a16="http://schemas.microsoft.com/office/drawing/2014/main" id="{C9E5AF32-DB25-B6BD-C458-43F47F6C86B2}"/>
              </a:ext>
            </a:extLst>
          </p:cNvPr>
          <p:cNvSpPr>
            <a:spLocks noGrp="1"/>
          </p:cNvSpPr>
          <p:nvPr>
            <p:ph type="sldNum" sz="quarter" idx="12"/>
          </p:nvPr>
        </p:nvSpPr>
        <p:spPr>
          <a:xfrm>
            <a:off x="7515225" y="5876925"/>
            <a:ext cx="801688" cy="280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A6904CB2-EAF2-4913-930E-4052E63F5FA4}" type="slidenum">
              <a:rPr lang="it-IT" altLang="en-US" sz="1400" b="1" smtClean="0">
                <a:solidFill>
                  <a:srgbClr val="FFFFFF"/>
                </a:solidFill>
              </a:rPr>
              <a:pPr algn="ctr">
                <a:spcBef>
                  <a:spcPct val="0"/>
                </a:spcBef>
                <a:buFontTx/>
                <a:buNone/>
              </a:pPr>
              <a:t>153</a:t>
            </a:fld>
            <a:endParaRPr lang="it-IT" altLang="en-US" sz="1400" b="1">
              <a:solidFill>
                <a:srgbClr val="FFFFFF"/>
              </a:solidFill>
            </a:endParaRPr>
          </a:p>
        </p:txBody>
      </p:sp>
      <p:pic>
        <p:nvPicPr>
          <p:cNvPr id="326659" name="Picture 2" descr="http://www.swissinfo.ch/media/cms/images/null/2008/08/sriimg20080804_9419693_2.jpg">
            <a:extLst>
              <a:ext uri="{FF2B5EF4-FFF2-40B4-BE49-F238E27FC236}">
                <a16:creationId xmlns:a16="http://schemas.microsoft.com/office/drawing/2014/main" id="{EF04D013-5B60-4C21-6DE5-060695BAE0B6}"/>
              </a:ext>
            </a:extLst>
          </p:cNvPr>
          <p:cNvPicPr>
            <a:picLocks noChangeAspect="1" noChangeArrowheads="1"/>
          </p:cNvPicPr>
          <p:nvPr/>
        </p:nvPicPr>
        <p:blipFill>
          <a:blip r:embed="rId4"/>
          <a:srcRect/>
          <a:stretch>
            <a:fillRect/>
          </a:stretch>
        </p:blipFill>
        <p:spPr bwMode="auto">
          <a:xfrm>
            <a:off x="827088" y="525463"/>
            <a:ext cx="4051300" cy="30734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6660" name="Picture 4" descr="http://www.rsi.ch/prog/images/Trasm/ky_Officine_folla-b.jpg">
            <a:extLst>
              <a:ext uri="{FF2B5EF4-FFF2-40B4-BE49-F238E27FC236}">
                <a16:creationId xmlns:a16="http://schemas.microsoft.com/office/drawing/2014/main" id="{B9A56D4B-EFE3-954A-C534-F9095A9AD23F}"/>
              </a:ext>
            </a:extLst>
          </p:cNvPr>
          <p:cNvPicPr>
            <a:picLocks noChangeAspect="1" noChangeArrowheads="1"/>
          </p:cNvPicPr>
          <p:nvPr/>
        </p:nvPicPr>
        <p:blipFill>
          <a:blip r:embed="rId5"/>
          <a:srcRect/>
          <a:stretch>
            <a:fillRect/>
          </a:stretch>
        </p:blipFill>
        <p:spPr bwMode="auto">
          <a:xfrm>
            <a:off x="827088" y="3789363"/>
            <a:ext cx="4051300" cy="25320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31461" name="TextBox 4">
            <a:extLst>
              <a:ext uri="{FF2B5EF4-FFF2-40B4-BE49-F238E27FC236}">
                <a16:creationId xmlns:a16="http://schemas.microsoft.com/office/drawing/2014/main" id="{D718E41D-6BCB-9028-2CD9-B83E5EDD76FE}"/>
              </a:ext>
            </a:extLst>
          </p:cNvPr>
          <p:cNvSpPr txBox="1">
            <a:spLocks noChangeArrowheads="1"/>
          </p:cNvSpPr>
          <p:nvPr/>
        </p:nvSpPr>
        <p:spPr bwMode="auto">
          <a:xfrm>
            <a:off x="5435600" y="1557338"/>
            <a:ext cx="2714625"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2000" b="1">
                <a:solidFill>
                  <a:srgbClr val="FFFFFF"/>
                </a:solidFill>
              </a:rPr>
              <a:t>En 2008, après deux mois de grève des ouvriers des usines CFF de Bellinzona (Suisse), le directeur des CFF Mayer renonce au projet de concentrer l'entretien des locomotives à Yverdon.</a:t>
            </a:r>
          </a:p>
        </p:txBody>
      </p:sp>
      <p:sp>
        <p:nvSpPr>
          <p:cNvPr id="2" name="Rettangolo 1">
            <a:extLst>
              <a:ext uri="{FF2B5EF4-FFF2-40B4-BE49-F238E27FC236}">
                <a16:creationId xmlns:a16="http://schemas.microsoft.com/office/drawing/2014/main" id="{ADFBA247-FC0C-7945-E524-35CB08D79BD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3506" name="Slide Number Placeholder 1">
            <a:extLst>
              <a:ext uri="{FF2B5EF4-FFF2-40B4-BE49-F238E27FC236}">
                <a16:creationId xmlns:a16="http://schemas.microsoft.com/office/drawing/2014/main" id="{643FA6F4-6564-69FE-97F2-DCAF8D82D45F}"/>
              </a:ext>
            </a:extLst>
          </p:cNvPr>
          <p:cNvSpPr>
            <a:spLocks noGrp="1"/>
          </p:cNvSpPr>
          <p:nvPr>
            <p:ph type="sldNum" sz="quarter" idx="12"/>
          </p:nvPr>
        </p:nvSpPr>
        <p:spPr>
          <a:xfrm>
            <a:off x="8459788" y="6275388"/>
            <a:ext cx="5492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571DC9D-3801-45D4-9756-02D1E555DED4}" type="slidenum">
              <a:rPr lang="it-IT" altLang="en-US" sz="1400" smtClean="0">
                <a:solidFill>
                  <a:srgbClr val="FFFFFF"/>
                </a:solidFill>
              </a:rPr>
              <a:pPr>
                <a:spcBef>
                  <a:spcPct val="0"/>
                </a:spcBef>
                <a:buFontTx/>
                <a:buNone/>
              </a:pPr>
              <a:t>154</a:t>
            </a:fld>
            <a:endParaRPr lang="it-IT" altLang="en-US" sz="1400">
              <a:solidFill>
                <a:srgbClr val="FFFFFF"/>
              </a:solidFill>
            </a:endParaRPr>
          </a:p>
        </p:txBody>
      </p:sp>
      <p:sp>
        <p:nvSpPr>
          <p:cNvPr id="533507" name="TextBox 4">
            <a:extLst>
              <a:ext uri="{FF2B5EF4-FFF2-40B4-BE49-F238E27FC236}">
                <a16:creationId xmlns:a16="http://schemas.microsoft.com/office/drawing/2014/main" id="{437C610B-8189-5A8D-D2FE-13EE0A6B0926}"/>
              </a:ext>
            </a:extLst>
          </p:cNvPr>
          <p:cNvSpPr txBox="1">
            <a:spLocks noChangeArrowheads="1"/>
          </p:cNvSpPr>
          <p:nvPr/>
        </p:nvSpPr>
        <p:spPr bwMode="auto">
          <a:xfrm>
            <a:off x="1346200" y="5661025"/>
            <a:ext cx="65008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2000" b="1">
                <a:solidFill>
                  <a:srgbClr val="FFFFFF"/>
                </a:solidFill>
              </a:rPr>
              <a:t>New York 1930, grande dépression:                                   les chômeurs en attente devant le bureau du travail</a:t>
            </a:r>
            <a:endParaRPr lang="it-IT" altLang="it-CH" sz="2000" b="1">
              <a:solidFill>
                <a:srgbClr val="FFFFFF"/>
              </a:solidFill>
            </a:endParaRPr>
          </a:p>
        </p:txBody>
      </p:sp>
      <p:pic>
        <p:nvPicPr>
          <p:cNvPr id="5" name="Picture 2" descr="C:\Dokumente und Einstellungen\Enrico\Desktop\disoccupati 2.jpg">
            <a:extLst>
              <a:ext uri="{FF2B5EF4-FFF2-40B4-BE49-F238E27FC236}">
                <a16:creationId xmlns:a16="http://schemas.microsoft.com/office/drawing/2014/main" id="{679B122A-90AA-0B36-CF7D-BE14C09022AC}"/>
              </a:ext>
            </a:extLst>
          </p:cNvPr>
          <p:cNvPicPr>
            <a:picLocks noChangeAspect="1" noChangeArrowheads="1"/>
          </p:cNvPicPr>
          <p:nvPr/>
        </p:nvPicPr>
        <p:blipFill>
          <a:blip r:embed="rId4">
            <a:lum bright="-20000" contrast="30000"/>
          </a:blip>
          <a:srcRect l="3857" t="7256" r="7706" b="7298"/>
          <a:stretch>
            <a:fillRect/>
          </a:stretch>
        </p:blipFill>
        <p:spPr bwMode="auto">
          <a:xfrm>
            <a:off x="755650" y="515938"/>
            <a:ext cx="7704138" cy="4894262"/>
          </a:xfrm>
          <a:prstGeom prst="rect">
            <a:avLst/>
          </a:prstGeom>
          <a:ln w="38100">
            <a:solidFill>
              <a:schemeClr val="tx1"/>
            </a:solid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E00233B0-E835-0474-9DF5-6A2E14D79AD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5554" name="Slide Number Placeholder 3">
            <a:extLst>
              <a:ext uri="{FF2B5EF4-FFF2-40B4-BE49-F238E27FC236}">
                <a16:creationId xmlns:a16="http://schemas.microsoft.com/office/drawing/2014/main" id="{D8C3B823-0E09-53E3-46E9-260B04AB4BC6}"/>
              </a:ext>
            </a:extLst>
          </p:cNvPr>
          <p:cNvSpPr>
            <a:spLocks noGrp="1"/>
          </p:cNvSpPr>
          <p:nvPr>
            <p:ph type="sldNum" sz="quarter" idx="12"/>
          </p:nvPr>
        </p:nvSpPr>
        <p:spPr>
          <a:xfrm>
            <a:off x="7918450" y="4297363"/>
            <a:ext cx="514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1B7EC0C9-A020-417A-A6E6-8822E1B5B73F}" type="slidenum">
              <a:rPr lang="it-IT" altLang="en-US" sz="1400" b="1" smtClean="0">
                <a:solidFill>
                  <a:srgbClr val="FFFFFF"/>
                </a:solidFill>
              </a:rPr>
              <a:pPr algn="ctr">
                <a:spcBef>
                  <a:spcPct val="0"/>
                </a:spcBef>
                <a:buFontTx/>
                <a:buNone/>
              </a:pPr>
              <a:t>155</a:t>
            </a:fld>
            <a:endParaRPr lang="it-IT" altLang="en-US" sz="1400" b="1">
              <a:solidFill>
                <a:srgbClr val="FFFFFF"/>
              </a:solidFill>
            </a:endParaRPr>
          </a:p>
        </p:txBody>
      </p:sp>
      <p:sp>
        <p:nvSpPr>
          <p:cNvPr id="535555" name="Text Box 6">
            <a:extLst>
              <a:ext uri="{FF2B5EF4-FFF2-40B4-BE49-F238E27FC236}">
                <a16:creationId xmlns:a16="http://schemas.microsoft.com/office/drawing/2014/main" id="{C6983A59-7814-FF3A-3845-E55D60533FD8}"/>
              </a:ext>
            </a:extLst>
          </p:cNvPr>
          <p:cNvSpPr txBox="1">
            <a:spLocks noChangeArrowheads="1"/>
          </p:cNvSpPr>
          <p:nvPr/>
        </p:nvSpPr>
        <p:spPr bwMode="auto">
          <a:xfrm>
            <a:off x="406400" y="2092325"/>
            <a:ext cx="2339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LES  PERDANTS</a:t>
            </a:r>
            <a:endParaRPr lang="it-IT" altLang="it-CH" sz="2000" b="1">
              <a:solidFill>
                <a:srgbClr val="FFFFFF"/>
              </a:solidFill>
            </a:endParaRPr>
          </a:p>
        </p:txBody>
      </p:sp>
      <p:pic>
        <p:nvPicPr>
          <p:cNvPr id="14" name="Picture 4" descr="Soldati prigionieri">
            <a:extLst>
              <a:ext uri="{FF2B5EF4-FFF2-40B4-BE49-F238E27FC236}">
                <a16:creationId xmlns:a16="http://schemas.microsoft.com/office/drawing/2014/main" id="{913E465E-E11C-F723-3F4F-C7B14D520289}"/>
              </a:ext>
            </a:extLst>
          </p:cNvPr>
          <p:cNvPicPr>
            <a:picLocks noChangeAspect="1" noChangeArrowheads="1"/>
          </p:cNvPicPr>
          <p:nvPr/>
        </p:nvPicPr>
        <p:blipFill>
          <a:blip r:embed="rId4">
            <a:lum contrast="8000"/>
          </a:blip>
          <a:srcRect/>
          <a:stretch>
            <a:fillRect/>
          </a:stretch>
        </p:blipFill>
        <p:spPr bwMode="auto">
          <a:xfrm>
            <a:off x="244475" y="4903788"/>
            <a:ext cx="2663825" cy="17573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5" name="Picture 5" descr="rovine 2">
            <a:extLst>
              <a:ext uri="{FF2B5EF4-FFF2-40B4-BE49-F238E27FC236}">
                <a16:creationId xmlns:a16="http://schemas.microsoft.com/office/drawing/2014/main" id="{655DD5E5-9289-D766-FC25-5F690782C915}"/>
              </a:ext>
            </a:extLst>
          </p:cNvPr>
          <p:cNvPicPr>
            <a:picLocks noChangeAspect="1" noChangeArrowheads="1"/>
          </p:cNvPicPr>
          <p:nvPr/>
        </p:nvPicPr>
        <p:blipFill>
          <a:blip r:embed="rId5"/>
          <a:srcRect/>
          <a:stretch>
            <a:fillRect/>
          </a:stretch>
        </p:blipFill>
        <p:spPr bwMode="auto">
          <a:xfrm>
            <a:off x="244475" y="196850"/>
            <a:ext cx="2663825" cy="157321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7" name="Picture 7" descr="poveri bambino povero 2">
            <a:extLst>
              <a:ext uri="{FF2B5EF4-FFF2-40B4-BE49-F238E27FC236}">
                <a16:creationId xmlns:a16="http://schemas.microsoft.com/office/drawing/2014/main" id="{752E7E9E-B43E-DC42-9DD6-769BBCC386EF}"/>
              </a:ext>
            </a:extLst>
          </p:cNvPr>
          <p:cNvPicPr>
            <a:picLocks noChangeAspect="1" noChangeArrowheads="1"/>
          </p:cNvPicPr>
          <p:nvPr/>
        </p:nvPicPr>
        <p:blipFill>
          <a:blip r:embed="rId6"/>
          <a:srcRect/>
          <a:stretch>
            <a:fillRect/>
          </a:stretch>
        </p:blipFill>
        <p:spPr bwMode="auto">
          <a:xfrm>
            <a:off x="6516688" y="196850"/>
            <a:ext cx="2382837" cy="15954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8" name="Picture 8" descr="poveri Rifugiati 5 Kossovo">
            <a:extLst>
              <a:ext uri="{FF2B5EF4-FFF2-40B4-BE49-F238E27FC236}">
                <a16:creationId xmlns:a16="http://schemas.microsoft.com/office/drawing/2014/main" id="{14ABEC29-1F2C-40A3-7930-C9042FC074C8}"/>
              </a:ext>
            </a:extLst>
          </p:cNvPr>
          <p:cNvPicPr>
            <a:picLocks noChangeAspect="1" noChangeArrowheads="1"/>
          </p:cNvPicPr>
          <p:nvPr/>
        </p:nvPicPr>
        <p:blipFill>
          <a:blip r:embed="rId7">
            <a:lum contrast="8000"/>
          </a:blip>
          <a:srcRect/>
          <a:stretch>
            <a:fillRect/>
          </a:stretch>
        </p:blipFill>
        <p:spPr bwMode="auto">
          <a:xfrm>
            <a:off x="6608763" y="4897438"/>
            <a:ext cx="2286000" cy="173513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9" name="Picture 9" descr="clochard1">
            <a:extLst>
              <a:ext uri="{FF2B5EF4-FFF2-40B4-BE49-F238E27FC236}">
                <a16:creationId xmlns:a16="http://schemas.microsoft.com/office/drawing/2014/main" id="{B6B7F916-DEC3-79EB-BB9F-F0851C67A6CC}"/>
              </a:ext>
            </a:extLst>
          </p:cNvPr>
          <p:cNvPicPr>
            <a:picLocks noChangeAspect="1" noChangeArrowheads="1"/>
          </p:cNvPicPr>
          <p:nvPr/>
        </p:nvPicPr>
        <p:blipFill>
          <a:blip r:embed="rId8"/>
          <a:srcRect/>
          <a:stretch>
            <a:fillRect/>
          </a:stretch>
        </p:blipFill>
        <p:spPr bwMode="auto">
          <a:xfrm>
            <a:off x="3635375" y="196850"/>
            <a:ext cx="2160588" cy="15684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0" name="Picture 11" descr="426_clochard">
            <a:extLst>
              <a:ext uri="{FF2B5EF4-FFF2-40B4-BE49-F238E27FC236}">
                <a16:creationId xmlns:a16="http://schemas.microsoft.com/office/drawing/2014/main" id="{6D34A453-5E23-CB33-914A-3709162DD73B}"/>
              </a:ext>
            </a:extLst>
          </p:cNvPr>
          <p:cNvPicPr>
            <a:picLocks noChangeAspect="1" noChangeArrowheads="1"/>
          </p:cNvPicPr>
          <p:nvPr/>
        </p:nvPicPr>
        <p:blipFill>
          <a:blip r:embed="rId9"/>
          <a:srcRect/>
          <a:stretch>
            <a:fillRect/>
          </a:stretch>
        </p:blipFill>
        <p:spPr bwMode="auto">
          <a:xfrm>
            <a:off x="3048000" y="1927225"/>
            <a:ext cx="4319588" cy="28368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1" name="Picture 13" descr="clochard_gabr_mercadini">
            <a:extLst>
              <a:ext uri="{FF2B5EF4-FFF2-40B4-BE49-F238E27FC236}">
                <a16:creationId xmlns:a16="http://schemas.microsoft.com/office/drawing/2014/main" id="{98EEACCF-43E6-F658-D596-EB63A614E4EF}"/>
              </a:ext>
            </a:extLst>
          </p:cNvPr>
          <p:cNvPicPr>
            <a:picLocks noChangeAspect="1" noChangeArrowheads="1"/>
          </p:cNvPicPr>
          <p:nvPr/>
        </p:nvPicPr>
        <p:blipFill>
          <a:blip r:embed="rId10"/>
          <a:srcRect/>
          <a:stretch>
            <a:fillRect/>
          </a:stretch>
        </p:blipFill>
        <p:spPr bwMode="auto">
          <a:xfrm>
            <a:off x="3482975" y="4903788"/>
            <a:ext cx="2592388" cy="17510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2" name="Picture 14" descr="bambini poveri">
            <a:extLst>
              <a:ext uri="{FF2B5EF4-FFF2-40B4-BE49-F238E27FC236}">
                <a16:creationId xmlns:a16="http://schemas.microsoft.com/office/drawing/2014/main" id="{D793D2A4-F9BD-1C27-74C6-4745248ACCC9}"/>
              </a:ext>
            </a:extLst>
          </p:cNvPr>
          <p:cNvPicPr>
            <a:picLocks noChangeAspect="1" noChangeArrowheads="1"/>
          </p:cNvPicPr>
          <p:nvPr/>
        </p:nvPicPr>
        <p:blipFill>
          <a:blip r:embed="rId11"/>
          <a:srcRect/>
          <a:stretch>
            <a:fillRect/>
          </a:stretch>
        </p:blipFill>
        <p:spPr bwMode="auto">
          <a:xfrm>
            <a:off x="244475" y="2814638"/>
            <a:ext cx="2663825" cy="19494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3" name="Immagine 22">
            <a:extLst>
              <a:ext uri="{FF2B5EF4-FFF2-40B4-BE49-F238E27FC236}">
                <a16:creationId xmlns:a16="http://schemas.microsoft.com/office/drawing/2014/main" id="{09448E0B-984C-42E3-C458-EBB612BB60AA}"/>
              </a:ext>
            </a:extLst>
          </p:cNvPr>
          <p:cNvPicPr>
            <a:picLocks noChangeAspect="1"/>
          </p:cNvPicPr>
          <p:nvPr/>
        </p:nvPicPr>
        <p:blipFill>
          <a:blip r:embed="rId12"/>
          <a:stretch>
            <a:fillRect/>
          </a:stretch>
        </p:blipFill>
        <p:spPr>
          <a:xfrm>
            <a:off x="7456488" y="1927225"/>
            <a:ext cx="1438275" cy="21113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10" name="Rettangolo 9">
            <a:extLst>
              <a:ext uri="{FF2B5EF4-FFF2-40B4-BE49-F238E27FC236}">
                <a16:creationId xmlns:a16="http://schemas.microsoft.com/office/drawing/2014/main" id="{C1F8254B-3506-6D8E-EF82-4467176321C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7602" name="Slide Number Placeholder 3">
            <a:extLst>
              <a:ext uri="{FF2B5EF4-FFF2-40B4-BE49-F238E27FC236}">
                <a16:creationId xmlns:a16="http://schemas.microsoft.com/office/drawing/2014/main" id="{FE4D607F-B90C-AF35-2C80-E6D9C8C737B8}"/>
              </a:ext>
            </a:extLst>
          </p:cNvPr>
          <p:cNvSpPr>
            <a:spLocks noGrp="1"/>
          </p:cNvSpPr>
          <p:nvPr>
            <p:ph type="sldNum" sz="quarter" idx="12"/>
          </p:nvPr>
        </p:nvSpPr>
        <p:spPr>
          <a:xfrm>
            <a:off x="6589713" y="31226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0ECC913-001A-4D7F-BEA8-7700D25FF975}" type="slidenum">
              <a:rPr lang="it-IT" altLang="en-US" sz="1400" smtClean="0">
                <a:solidFill>
                  <a:srgbClr val="FFFFFF"/>
                </a:solidFill>
              </a:rPr>
              <a:pPr>
                <a:spcBef>
                  <a:spcPct val="0"/>
                </a:spcBef>
                <a:buFontTx/>
                <a:buNone/>
              </a:pPr>
              <a:t>156</a:t>
            </a:fld>
            <a:endParaRPr lang="it-IT" altLang="en-US" sz="1400">
              <a:solidFill>
                <a:srgbClr val="FFFFFF"/>
              </a:solidFill>
            </a:endParaRPr>
          </a:p>
        </p:txBody>
      </p:sp>
      <p:sp>
        <p:nvSpPr>
          <p:cNvPr id="537603" name="Segnaposto numero diapositiva 1">
            <a:extLst>
              <a:ext uri="{FF2B5EF4-FFF2-40B4-BE49-F238E27FC236}">
                <a16:creationId xmlns:a16="http://schemas.microsoft.com/office/drawing/2014/main" id="{8A189830-81C8-07DD-1A5A-6855A1691F77}"/>
              </a:ext>
            </a:extLst>
          </p:cNvPr>
          <p:cNvSpPr txBox="1">
            <a:spLocks/>
          </p:cNvSpPr>
          <p:nvPr/>
        </p:nvSpPr>
        <p:spPr bwMode="auto">
          <a:xfrm>
            <a:off x="8094663" y="4292600"/>
            <a:ext cx="6937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5E5A0A15-1A59-4778-9148-90331370D861}" type="slidenum">
              <a:rPr lang="it-IT" altLang="it-CH" sz="1400"/>
              <a:pPr algn="r" eaLnBrk="1" hangingPunct="1">
                <a:spcBef>
                  <a:spcPct val="0"/>
                </a:spcBef>
                <a:buFontTx/>
                <a:buNone/>
              </a:pPr>
              <a:t>156</a:t>
            </a:fld>
            <a:endParaRPr lang="it-IT" altLang="it-CH" sz="1400"/>
          </a:p>
        </p:txBody>
      </p:sp>
      <p:pic>
        <p:nvPicPr>
          <p:cNvPr id="18" name="Picture 4" descr="Comignoli con molto fumo">
            <a:extLst>
              <a:ext uri="{FF2B5EF4-FFF2-40B4-BE49-F238E27FC236}">
                <a16:creationId xmlns:a16="http://schemas.microsoft.com/office/drawing/2014/main" id="{4E5F3247-9463-AD23-1732-C2C646AFB6B0}"/>
              </a:ext>
            </a:extLst>
          </p:cNvPr>
          <p:cNvPicPr>
            <a:picLocks noChangeAspect="1" noChangeArrowheads="1"/>
          </p:cNvPicPr>
          <p:nvPr/>
        </p:nvPicPr>
        <p:blipFill>
          <a:blip r:embed="rId4"/>
          <a:srcRect/>
          <a:stretch>
            <a:fillRect/>
          </a:stretch>
        </p:blipFill>
        <p:spPr bwMode="auto">
          <a:xfrm>
            <a:off x="5849938" y="3651250"/>
            <a:ext cx="2936875" cy="2614613"/>
          </a:xfrm>
          <a:prstGeom prst="rect">
            <a:avLst/>
          </a:prstGeom>
          <a:ln w="19050">
            <a:solidFill>
              <a:schemeClr val="tx1"/>
            </a:solidFill>
          </a:ln>
          <a:effectLst>
            <a:outerShdw blurRad="292100" dist="139700" dir="2700000" algn="tl" rotWithShape="0">
              <a:srgbClr val="333333">
                <a:alpha val="65000"/>
              </a:srgbClr>
            </a:outerShdw>
          </a:effectLst>
        </p:spPr>
      </p:pic>
      <p:pic>
        <p:nvPicPr>
          <p:cNvPr id="19" name="Picture 5" descr="Comignoli con fumo">
            <a:extLst>
              <a:ext uri="{FF2B5EF4-FFF2-40B4-BE49-F238E27FC236}">
                <a16:creationId xmlns:a16="http://schemas.microsoft.com/office/drawing/2014/main" id="{BA72FB12-EC1F-02DA-8367-033EA0886B57}"/>
              </a:ext>
            </a:extLst>
          </p:cNvPr>
          <p:cNvPicPr>
            <a:picLocks noChangeAspect="1" noChangeArrowheads="1"/>
          </p:cNvPicPr>
          <p:nvPr/>
        </p:nvPicPr>
        <p:blipFill>
          <a:blip r:embed="rId5"/>
          <a:srcRect/>
          <a:stretch>
            <a:fillRect/>
          </a:stretch>
        </p:blipFill>
        <p:spPr bwMode="auto">
          <a:xfrm>
            <a:off x="325438" y="201613"/>
            <a:ext cx="3960812" cy="1951037"/>
          </a:xfrm>
          <a:prstGeom prst="rect">
            <a:avLst/>
          </a:prstGeom>
          <a:ln w="19050">
            <a:solidFill>
              <a:schemeClr val="tx1"/>
            </a:solidFill>
          </a:ln>
          <a:effectLst>
            <a:outerShdw blurRad="292100" dist="139700" dir="2700000" algn="tl" rotWithShape="0">
              <a:srgbClr val="333333">
                <a:alpha val="65000"/>
              </a:srgbClr>
            </a:outerShdw>
          </a:effectLst>
        </p:spPr>
      </p:pic>
      <p:pic>
        <p:nvPicPr>
          <p:cNvPr id="20" name="Picture 9" descr="Pulizia spiaggia">
            <a:extLst>
              <a:ext uri="{FF2B5EF4-FFF2-40B4-BE49-F238E27FC236}">
                <a16:creationId xmlns:a16="http://schemas.microsoft.com/office/drawing/2014/main" id="{9A667CBC-7705-6985-0163-621804409605}"/>
              </a:ext>
            </a:extLst>
          </p:cNvPr>
          <p:cNvPicPr>
            <a:picLocks noChangeAspect="1" noChangeArrowheads="1"/>
          </p:cNvPicPr>
          <p:nvPr/>
        </p:nvPicPr>
        <p:blipFill>
          <a:blip r:embed="rId6"/>
          <a:srcRect/>
          <a:stretch>
            <a:fillRect/>
          </a:stretch>
        </p:blipFill>
        <p:spPr bwMode="auto">
          <a:xfrm>
            <a:off x="4497388" y="201613"/>
            <a:ext cx="4287837" cy="3240087"/>
          </a:xfrm>
          <a:prstGeom prst="rect">
            <a:avLst/>
          </a:prstGeom>
          <a:ln w="19050">
            <a:solidFill>
              <a:schemeClr val="tx1"/>
            </a:solidFill>
          </a:ln>
          <a:effectLst>
            <a:outerShdw blurRad="292100" dist="139700" dir="2700000" algn="tl" rotWithShape="0">
              <a:srgbClr val="333333">
                <a:alpha val="65000"/>
              </a:srgbClr>
            </a:outerShdw>
          </a:effectLst>
        </p:spPr>
      </p:pic>
      <p:pic>
        <p:nvPicPr>
          <p:cNvPr id="21" name="Picture 10" descr="Uccelli morti">
            <a:extLst>
              <a:ext uri="{FF2B5EF4-FFF2-40B4-BE49-F238E27FC236}">
                <a16:creationId xmlns:a16="http://schemas.microsoft.com/office/drawing/2014/main" id="{411A4201-D499-7AC2-97FF-54C7E0DB7A42}"/>
              </a:ext>
            </a:extLst>
          </p:cNvPr>
          <p:cNvPicPr>
            <a:picLocks noChangeAspect="1" noChangeArrowheads="1"/>
          </p:cNvPicPr>
          <p:nvPr/>
        </p:nvPicPr>
        <p:blipFill>
          <a:blip r:embed="rId7"/>
          <a:srcRect/>
          <a:stretch>
            <a:fillRect/>
          </a:stretch>
        </p:blipFill>
        <p:spPr bwMode="auto">
          <a:xfrm>
            <a:off x="325438" y="2362200"/>
            <a:ext cx="2652712" cy="3897313"/>
          </a:xfrm>
          <a:prstGeom prst="rect">
            <a:avLst/>
          </a:prstGeom>
          <a:ln w="19050">
            <a:solidFill>
              <a:schemeClr val="tx1"/>
            </a:solidFill>
          </a:ln>
          <a:effectLst>
            <a:outerShdw blurRad="292100" dist="139700" dir="2700000" algn="tl" rotWithShape="0">
              <a:srgbClr val="333333">
                <a:alpha val="65000"/>
              </a:srgbClr>
            </a:outerShdw>
          </a:effectLst>
        </p:spPr>
      </p:pic>
      <p:pic>
        <p:nvPicPr>
          <p:cNvPr id="22" name="Picture 11" descr="Uccelli sporchi">
            <a:extLst>
              <a:ext uri="{FF2B5EF4-FFF2-40B4-BE49-F238E27FC236}">
                <a16:creationId xmlns:a16="http://schemas.microsoft.com/office/drawing/2014/main" id="{A2898189-C39C-53BC-CB7C-330E372743AE}"/>
              </a:ext>
            </a:extLst>
          </p:cNvPr>
          <p:cNvPicPr>
            <a:picLocks noChangeAspect="1" noChangeArrowheads="1"/>
          </p:cNvPicPr>
          <p:nvPr/>
        </p:nvPicPr>
        <p:blipFill>
          <a:blip r:embed="rId8"/>
          <a:srcRect/>
          <a:stretch>
            <a:fillRect/>
          </a:stretch>
        </p:blipFill>
        <p:spPr bwMode="auto">
          <a:xfrm>
            <a:off x="3211513" y="3651250"/>
            <a:ext cx="2514600" cy="2614613"/>
          </a:xfrm>
          <a:prstGeom prst="rect">
            <a:avLst/>
          </a:prstGeom>
          <a:ln w="19050">
            <a:solidFill>
              <a:schemeClr val="tx1"/>
            </a:solidFill>
          </a:ln>
          <a:effectLst>
            <a:outerShdw blurRad="292100" dist="139700" dir="2700000" algn="tl" rotWithShape="0">
              <a:srgbClr val="333333">
                <a:alpha val="65000"/>
              </a:srgbClr>
            </a:outerShdw>
          </a:effectLst>
        </p:spPr>
      </p:pic>
      <p:pic>
        <p:nvPicPr>
          <p:cNvPr id="23" name="Picture 13" descr="AMBIENTE GLOBO">
            <a:extLst>
              <a:ext uri="{FF2B5EF4-FFF2-40B4-BE49-F238E27FC236}">
                <a16:creationId xmlns:a16="http://schemas.microsoft.com/office/drawing/2014/main" id="{4220FAC9-03E6-53E2-5E12-696C1090C380}"/>
              </a:ext>
            </a:extLst>
          </p:cNvPr>
          <p:cNvPicPr>
            <a:picLocks noChangeAspect="1" noChangeArrowheads="1"/>
          </p:cNvPicPr>
          <p:nvPr/>
        </p:nvPicPr>
        <p:blipFill>
          <a:blip r:embed="rId9"/>
          <a:srcRect/>
          <a:stretch>
            <a:fillRect/>
          </a:stretch>
        </p:blipFill>
        <p:spPr bwMode="auto">
          <a:xfrm>
            <a:off x="3206750" y="2362200"/>
            <a:ext cx="1062038" cy="1079500"/>
          </a:xfrm>
          <a:prstGeom prst="rect">
            <a:avLst/>
          </a:prstGeom>
          <a:ln w="19050">
            <a:solidFill>
              <a:schemeClr val="tx1"/>
            </a:solidFill>
          </a:ln>
          <a:effectLst>
            <a:outerShdw blurRad="292100" dist="139700" dir="2700000" algn="tl" rotWithShape="0">
              <a:srgbClr val="333333">
                <a:alpha val="65000"/>
              </a:srgbClr>
            </a:outerShdw>
          </a:effectLst>
        </p:spPr>
      </p:pic>
      <p:sp>
        <p:nvSpPr>
          <p:cNvPr id="537610" name="Rettangolo 1">
            <a:extLst>
              <a:ext uri="{FF2B5EF4-FFF2-40B4-BE49-F238E27FC236}">
                <a16:creationId xmlns:a16="http://schemas.microsoft.com/office/drawing/2014/main" id="{61F3E17C-A03B-3E43-45BB-C38C6CD2815A}"/>
              </a:ext>
            </a:extLst>
          </p:cNvPr>
          <p:cNvSpPr>
            <a:spLocks noChangeArrowheads="1"/>
          </p:cNvSpPr>
          <p:nvPr/>
        </p:nvSpPr>
        <p:spPr bwMode="auto">
          <a:xfrm flipH="1">
            <a:off x="8045450" y="6319838"/>
            <a:ext cx="7207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fld id="{239A886E-AD8E-4650-9A4F-3A55FD8C4FAB}" type="slidenum">
              <a:rPr lang="it-IT" altLang="en-US" sz="1400">
                <a:solidFill>
                  <a:srgbClr val="FFFFFF"/>
                </a:solidFill>
              </a:rPr>
              <a:pPr eaLnBrk="1" hangingPunct="1">
                <a:spcBef>
                  <a:spcPct val="0"/>
                </a:spcBef>
                <a:buFontTx/>
                <a:buNone/>
              </a:pPr>
              <a:t>156</a:t>
            </a:fld>
            <a:endParaRPr lang="it-CH" altLang="en-US" sz="1800">
              <a:solidFill>
                <a:srgbClr val="000000"/>
              </a:solidFill>
            </a:endParaRPr>
          </a:p>
        </p:txBody>
      </p:sp>
      <p:sp>
        <p:nvSpPr>
          <p:cNvPr id="537611" name="Text Box 12">
            <a:extLst>
              <a:ext uri="{FF2B5EF4-FFF2-40B4-BE49-F238E27FC236}">
                <a16:creationId xmlns:a16="http://schemas.microsoft.com/office/drawing/2014/main" id="{713DD7CE-5A8C-FE21-616E-835119B42673}"/>
              </a:ext>
            </a:extLst>
          </p:cNvPr>
          <p:cNvSpPr txBox="1">
            <a:spLocks noChangeArrowheads="1"/>
          </p:cNvSpPr>
          <p:nvPr/>
        </p:nvSpPr>
        <p:spPr bwMode="auto">
          <a:xfrm>
            <a:off x="1616075" y="6324600"/>
            <a:ext cx="60848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UN PERDANT  : </a:t>
            </a:r>
            <a:r>
              <a:rPr lang="fr-CH" altLang="it-CH" sz="1800">
                <a:solidFill>
                  <a:srgbClr val="FFFFFF"/>
                </a:solidFill>
              </a:rPr>
              <a:t> </a:t>
            </a:r>
            <a:r>
              <a:rPr lang="fr-CH" altLang="it-CH" sz="1800" b="1"/>
              <a:t>l’ environnement  </a:t>
            </a:r>
            <a:r>
              <a:rPr lang="fr-CH" altLang="it-CH" sz="1800" b="1">
                <a:solidFill>
                  <a:srgbClr val="FFFFFF"/>
                </a:solidFill>
              </a:rPr>
              <a:t>et  les plus faibles</a:t>
            </a:r>
            <a:endParaRPr lang="it-IT" altLang="it-CH" sz="1800" b="1">
              <a:solidFill>
                <a:srgbClr val="FFFFFF"/>
              </a:solidFill>
            </a:endParaRPr>
          </a:p>
        </p:txBody>
      </p:sp>
      <p:sp>
        <p:nvSpPr>
          <p:cNvPr id="2" name="Rettangolo 1">
            <a:extLst>
              <a:ext uri="{FF2B5EF4-FFF2-40B4-BE49-F238E27FC236}">
                <a16:creationId xmlns:a16="http://schemas.microsoft.com/office/drawing/2014/main" id="{D3809045-23E0-ED54-D723-DC59A8E11B3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Segnaposto numero diapositiva 3">
            <a:extLst>
              <a:ext uri="{FF2B5EF4-FFF2-40B4-BE49-F238E27FC236}">
                <a16:creationId xmlns:a16="http://schemas.microsoft.com/office/drawing/2014/main" id="{C69B996B-1A3B-1DAC-C890-448EDA5CD862}"/>
              </a:ext>
            </a:extLst>
          </p:cNvPr>
          <p:cNvSpPr>
            <a:spLocks noGrp="1"/>
          </p:cNvSpPr>
          <p:nvPr>
            <p:ph type="sldNum" sz="quarter" idx="12"/>
          </p:nvPr>
        </p:nvSpPr>
        <p:spPr>
          <a:xfrm>
            <a:off x="7308850" y="6138863"/>
            <a:ext cx="873125" cy="36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85D4149-9869-4FBD-8319-671873D2EAD9}" type="slidenum">
              <a:rPr lang="it-IT" altLang="en-US" sz="1400" b="1" smtClean="0"/>
              <a:pPr>
                <a:spcBef>
                  <a:spcPct val="0"/>
                </a:spcBef>
                <a:buFontTx/>
                <a:buNone/>
              </a:pPr>
              <a:t>157</a:t>
            </a:fld>
            <a:endParaRPr lang="it-IT" altLang="en-US" sz="1400" b="1"/>
          </a:p>
        </p:txBody>
      </p:sp>
      <p:pic>
        <p:nvPicPr>
          <p:cNvPr id="743426" name="Picture 2" descr="C:\Users\Enrico\Desktop\Extraterr j.jpg">
            <a:extLst>
              <a:ext uri="{FF2B5EF4-FFF2-40B4-BE49-F238E27FC236}">
                <a16:creationId xmlns:a16="http://schemas.microsoft.com/office/drawing/2014/main" id="{1F3A4308-8AE7-4C1D-21D0-AFA3CCF7F67C}"/>
              </a:ext>
            </a:extLst>
          </p:cNvPr>
          <p:cNvPicPr>
            <a:picLocks noChangeAspect="1" noChangeArrowheads="1"/>
          </p:cNvPicPr>
          <p:nvPr/>
        </p:nvPicPr>
        <p:blipFill>
          <a:blip r:embed="rId3"/>
          <a:srcRect/>
          <a:stretch>
            <a:fillRect/>
          </a:stretch>
        </p:blipFill>
        <p:spPr bwMode="auto">
          <a:xfrm>
            <a:off x="590550" y="765175"/>
            <a:ext cx="7962900" cy="5162550"/>
          </a:xfrm>
          <a:prstGeom prst="rect">
            <a:avLst/>
          </a:prstGeom>
          <a:ln w="38100">
            <a:solidFill>
              <a:schemeClr val="tx1"/>
            </a:solidFill>
          </a:ln>
          <a:effectLst>
            <a:outerShdw blurRad="292100" dist="139700" dir="2700000" algn="tl" rotWithShape="0">
              <a:srgbClr val="333333">
                <a:alpha val="65000"/>
              </a:srgbClr>
            </a:outerShdw>
          </a:effectLst>
        </p:spPr>
      </p:pic>
      <p:sp>
        <p:nvSpPr>
          <p:cNvPr id="539652" name="CasellaDiTesto 4">
            <a:extLst>
              <a:ext uri="{FF2B5EF4-FFF2-40B4-BE49-F238E27FC236}">
                <a16:creationId xmlns:a16="http://schemas.microsoft.com/office/drawing/2014/main" id="{C20BC6E2-9E60-8E9F-4725-E2F662BA811D}"/>
              </a:ext>
            </a:extLst>
          </p:cNvPr>
          <p:cNvSpPr txBox="1">
            <a:spLocks noChangeArrowheads="1"/>
          </p:cNvSpPr>
          <p:nvPr/>
        </p:nvSpPr>
        <p:spPr bwMode="auto">
          <a:xfrm>
            <a:off x="3455988" y="6092825"/>
            <a:ext cx="2232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2400" b="1"/>
              <a:t>No comment</a:t>
            </a:r>
          </a:p>
        </p:txBody>
      </p:sp>
      <p:sp>
        <p:nvSpPr>
          <p:cNvPr id="2" name="Rettangolo 1">
            <a:extLst>
              <a:ext uri="{FF2B5EF4-FFF2-40B4-BE49-F238E27FC236}">
                <a16:creationId xmlns:a16="http://schemas.microsoft.com/office/drawing/2014/main" id="{1AE264CC-47A2-117D-A90D-A82E8B7666F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9" descr="ambiente pneumatici">
            <a:extLst>
              <a:ext uri="{FF2B5EF4-FFF2-40B4-BE49-F238E27FC236}">
                <a16:creationId xmlns:a16="http://schemas.microsoft.com/office/drawing/2014/main" id="{3171DCCD-23CD-AAAC-D7E9-D5B8F16D4CF2}"/>
              </a:ext>
            </a:extLst>
          </p:cNvPr>
          <p:cNvPicPr>
            <a:picLocks noGrp="1" noChangeAspect="1" noChangeArrowheads="1"/>
          </p:cNvPicPr>
          <p:nvPr>
            <p:ph sz="half" idx="1"/>
          </p:nvPr>
        </p:nvPicPr>
        <p:blipFill>
          <a:blip r:embed="rId4"/>
          <a:srcRect/>
          <a:stretch>
            <a:fillRect/>
          </a:stretch>
        </p:blipFill>
        <p:spPr>
          <a:xfrm>
            <a:off x="590550" y="404813"/>
            <a:ext cx="3863975" cy="5832475"/>
          </a:xfrm>
          <a:ln w="28575">
            <a:solidFill>
              <a:schemeClr val="tx1"/>
            </a:solidFill>
          </a:ln>
          <a:effectLst>
            <a:outerShdw blurRad="292100" dist="139700" dir="2700000" algn="tl" rotWithShape="0">
              <a:srgbClr val="333333">
                <a:alpha val="65000"/>
              </a:srgbClr>
            </a:outerShdw>
          </a:effectLst>
        </p:spPr>
      </p:pic>
      <p:sp>
        <p:nvSpPr>
          <p:cNvPr id="541699" name="Rectangle 8">
            <a:extLst>
              <a:ext uri="{FF2B5EF4-FFF2-40B4-BE49-F238E27FC236}">
                <a16:creationId xmlns:a16="http://schemas.microsoft.com/office/drawing/2014/main" id="{544F9AA5-6242-DD15-364F-9DD71F44A1FD}"/>
              </a:ext>
            </a:extLst>
          </p:cNvPr>
          <p:cNvSpPr>
            <a:spLocks noGrp="1" noChangeArrowheads="1"/>
          </p:cNvSpPr>
          <p:nvPr>
            <p:ph type="body" sz="half" idx="2"/>
          </p:nvPr>
        </p:nvSpPr>
        <p:spPr>
          <a:xfrm>
            <a:off x="4716463" y="3933825"/>
            <a:ext cx="4038600" cy="2293938"/>
          </a:xfrm>
        </p:spPr>
        <p:txBody>
          <a:bodyPr/>
          <a:lstStyle/>
          <a:p>
            <a:pPr marL="0" indent="0" eaLnBrk="1" hangingPunct="1">
              <a:buFontTx/>
              <a:buNone/>
              <a:defRPr/>
            </a:pPr>
            <a:r>
              <a:rPr lang="fr-CH" altLang="it-CH" sz="3600" b="1" dirty="0"/>
              <a:t>  Un perdant : </a:t>
            </a:r>
          </a:p>
          <a:p>
            <a:pPr marL="0" indent="0" eaLnBrk="1" hangingPunct="1">
              <a:buFontTx/>
              <a:buNone/>
              <a:defRPr/>
            </a:pPr>
            <a:endParaRPr lang="fr-CH" altLang="it-CH" sz="1200" dirty="0"/>
          </a:p>
          <a:p>
            <a:pPr marL="0" indent="0" eaLnBrk="1" hangingPunct="1">
              <a:buFontTx/>
              <a:buNone/>
              <a:defRPr/>
            </a:pPr>
            <a:r>
              <a:rPr lang="fr-CH" altLang="it-CH" sz="2400" dirty="0"/>
              <a:t>L’environnement </a:t>
            </a:r>
          </a:p>
          <a:p>
            <a:pPr eaLnBrk="1" hangingPunct="1">
              <a:buFontTx/>
              <a:buNone/>
              <a:defRPr/>
            </a:pPr>
            <a:r>
              <a:rPr lang="fr-CH" altLang="it-CH" sz="2400" dirty="0"/>
              <a:t>et les plus faibles</a:t>
            </a:r>
            <a:endParaRPr lang="it-IT" altLang="it-CH" sz="2400" dirty="0"/>
          </a:p>
        </p:txBody>
      </p:sp>
      <p:sp>
        <p:nvSpPr>
          <p:cNvPr id="541700" name="Slide Number Placeholder 6">
            <a:extLst>
              <a:ext uri="{FF2B5EF4-FFF2-40B4-BE49-F238E27FC236}">
                <a16:creationId xmlns:a16="http://schemas.microsoft.com/office/drawing/2014/main" id="{3C7FD2E8-EFCF-B35F-5623-740D65EDD94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D58E759-5600-43AD-8D53-EB42C6BA26E7}" type="slidenum">
              <a:rPr lang="it-IT" altLang="en-US" sz="1400" smtClean="0">
                <a:solidFill>
                  <a:srgbClr val="FFFFFF"/>
                </a:solidFill>
              </a:rPr>
              <a:pPr>
                <a:spcBef>
                  <a:spcPct val="0"/>
                </a:spcBef>
                <a:buFontTx/>
                <a:buNone/>
              </a:pPr>
              <a:t>158</a:t>
            </a:fld>
            <a:endParaRPr lang="it-IT" altLang="en-US" sz="1400">
              <a:solidFill>
                <a:srgbClr val="FFFFFF"/>
              </a:solidFill>
            </a:endParaRPr>
          </a:p>
        </p:txBody>
      </p:sp>
      <p:pic>
        <p:nvPicPr>
          <p:cNvPr id="8" name="Picture 5" descr="Ricupero pesci morti">
            <a:extLst>
              <a:ext uri="{FF2B5EF4-FFF2-40B4-BE49-F238E27FC236}">
                <a16:creationId xmlns:a16="http://schemas.microsoft.com/office/drawing/2014/main" id="{5411FD83-05FB-10BC-1298-255EDD16FDAA}"/>
              </a:ext>
            </a:extLst>
          </p:cNvPr>
          <p:cNvPicPr>
            <a:picLocks noChangeAspect="1" noChangeArrowheads="1"/>
          </p:cNvPicPr>
          <p:nvPr/>
        </p:nvPicPr>
        <p:blipFill>
          <a:blip r:embed="rId5">
            <a:lum contrast="10000"/>
          </a:blip>
          <a:srcRect/>
          <a:stretch>
            <a:fillRect/>
          </a:stretch>
        </p:blipFill>
        <p:spPr bwMode="auto">
          <a:xfrm>
            <a:off x="4587875" y="404813"/>
            <a:ext cx="4025900" cy="30241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541702" name="Picture 7" descr="C:\Users\Enrico\Enrico\Documenti\AA Enrico nuovo\Politica\Presentazione marxismo\Contadini 9 j.jpg">
            <a:extLst>
              <a:ext uri="{FF2B5EF4-FFF2-40B4-BE49-F238E27FC236}">
                <a16:creationId xmlns:a16="http://schemas.microsoft.com/office/drawing/2014/main" id="{90BEC49E-415B-D541-4DC1-AABBF271AA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1725" y="4710113"/>
            <a:ext cx="109696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0233ED18-DE3E-F503-3225-9DEDEA367CA7}"/>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1779" name="Picture 5" descr="ambiente Carcasse di auto 7">
            <a:extLst>
              <a:ext uri="{FF2B5EF4-FFF2-40B4-BE49-F238E27FC236}">
                <a16:creationId xmlns:a16="http://schemas.microsoft.com/office/drawing/2014/main" id="{92A30E11-E50C-D2FF-4094-205075D09B0C}"/>
              </a:ext>
            </a:extLst>
          </p:cNvPr>
          <p:cNvPicPr>
            <a:picLocks noChangeAspect="1" noChangeArrowheads="1"/>
          </p:cNvPicPr>
          <p:nvPr/>
        </p:nvPicPr>
        <p:blipFill>
          <a:blip r:embed="rId4">
            <a:lum contrast="10000"/>
          </a:blip>
          <a:srcRect/>
          <a:stretch>
            <a:fillRect/>
          </a:stretch>
        </p:blipFill>
        <p:spPr bwMode="auto">
          <a:xfrm>
            <a:off x="179388" y="3225800"/>
            <a:ext cx="5116512" cy="35083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31780" name="Picture 6" descr="ambiente carcassa  auto 4">
            <a:extLst>
              <a:ext uri="{FF2B5EF4-FFF2-40B4-BE49-F238E27FC236}">
                <a16:creationId xmlns:a16="http://schemas.microsoft.com/office/drawing/2014/main" id="{30B81CBE-8280-2EB5-7769-7C30AC6A8780}"/>
              </a:ext>
            </a:extLst>
          </p:cNvPr>
          <p:cNvPicPr>
            <a:picLocks noChangeAspect="1" noChangeArrowheads="1"/>
          </p:cNvPicPr>
          <p:nvPr/>
        </p:nvPicPr>
        <p:blipFill>
          <a:blip r:embed="rId5"/>
          <a:srcRect/>
          <a:stretch>
            <a:fillRect/>
          </a:stretch>
        </p:blipFill>
        <p:spPr bwMode="auto">
          <a:xfrm>
            <a:off x="4427538" y="188913"/>
            <a:ext cx="4537075" cy="24876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31781" name="Picture 7" descr="ambiente Carcasse di auto 14">
            <a:extLst>
              <a:ext uri="{FF2B5EF4-FFF2-40B4-BE49-F238E27FC236}">
                <a16:creationId xmlns:a16="http://schemas.microsoft.com/office/drawing/2014/main" id="{69934BF0-5683-1B8C-9A6D-A1E3F5433C1E}"/>
              </a:ext>
            </a:extLst>
          </p:cNvPr>
          <p:cNvPicPr>
            <a:picLocks noChangeAspect="1" noChangeArrowheads="1"/>
          </p:cNvPicPr>
          <p:nvPr/>
        </p:nvPicPr>
        <p:blipFill>
          <a:blip r:embed="rId6"/>
          <a:srcRect/>
          <a:stretch>
            <a:fillRect/>
          </a:stretch>
        </p:blipFill>
        <p:spPr bwMode="auto">
          <a:xfrm>
            <a:off x="179388" y="203200"/>
            <a:ext cx="4106862" cy="30162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31782" name="Picture 8" descr="ambiente Carcasse di auto 13">
            <a:extLst>
              <a:ext uri="{FF2B5EF4-FFF2-40B4-BE49-F238E27FC236}">
                <a16:creationId xmlns:a16="http://schemas.microsoft.com/office/drawing/2014/main" id="{43E619FD-8547-48C2-C3B6-373FC7AFA6D8}"/>
              </a:ext>
            </a:extLst>
          </p:cNvPr>
          <p:cNvPicPr>
            <a:picLocks noChangeAspect="1" noChangeArrowheads="1"/>
          </p:cNvPicPr>
          <p:nvPr/>
        </p:nvPicPr>
        <p:blipFill>
          <a:blip r:embed="rId7">
            <a:lum contrast="14000"/>
          </a:blip>
          <a:srcRect/>
          <a:stretch>
            <a:fillRect/>
          </a:stretch>
        </p:blipFill>
        <p:spPr bwMode="auto">
          <a:xfrm>
            <a:off x="5003800" y="3752850"/>
            <a:ext cx="3960813" cy="29702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43750" name="Text Box 9">
            <a:extLst>
              <a:ext uri="{FF2B5EF4-FFF2-40B4-BE49-F238E27FC236}">
                <a16:creationId xmlns:a16="http://schemas.microsoft.com/office/drawing/2014/main" id="{4549E90F-EFA7-B995-F1E7-B092BD33ECB9}"/>
              </a:ext>
            </a:extLst>
          </p:cNvPr>
          <p:cNvSpPr txBox="1">
            <a:spLocks noChangeArrowheads="1"/>
          </p:cNvSpPr>
          <p:nvPr/>
        </p:nvSpPr>
        <p:spPr bwMode="auto">
          <a:xfrm>
            <a:off x="5792788" y="2863850"/>
            <a:ext cx="2736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000" b="1">
                <a:solidFill>
                  <a:srgbClr val="FFFFFF"/>
                </a:solidFill>
              </a:rPr>
              <a:t>UN PERDANT :  </a:t>
            </a:r>
            <a:r>
              <a:rPr lang="fr-CH" altLang="it-CH" sz="2000" b="1"/>
              <a:t>L’ENVIRONNEMENT</a:t>
            </a:r>
            <a:endParaRPr lang="it-IT" altLang="it-CH" sz="2000" b="1"/>
          </a:p>
        </p:txBody>
      </p:sp>
      <p:sp>
        <p:nvSpPr>
          <p:cNvPr id="543751" name="Slide Number Placeholder 3">
            <a:extLst>
              <a:ext uri="{FF2B5EF4-FFF2-40B4-BE49-F238E27FC236}">
                <a16:creationId xmlns:a16="http://schemas.microsoft.com/office/drawing/2014/main" id="{F81AFBAA-22FF-8546-35F3-4501A3E3B89C}"/>
              </a:ext>
            </a:extLst>
          </p:cNvPr>
          <p:cNvSpPr>
            <a:spLocks noGrp="1"/>
          </p:cNvSpPr>
          <p:nvPr>
            <p:ph type="sldNum" sz="quarter" idx="12"/>
          </p:nvPr>
        </p:nvSpPr>
        <p:spPr>
          <a:xfrm>
            <a:off x="4427538" y="2787650"/>
            <a:ext cx="576262" cy="41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07352D8-77BB-4BB0-895E-14A649B5316B}" type="slidenum">
              <a:rPr lang="it-IT" altLang="en-US" sz="1400" b="1" smtClean="0">
                <a:solidFill>
                  <a:srgbClr val="FFFFFF"/>
                </a:solidFill>
              </a:rPr>
              <a:pPr>
                <a:spcBef>
                  <a:spcPct val="0"/>
                </a:spcBef>
                <a:buFontTx/>
                <a:buNone/>
              </a:pPr>
              <a:t>159</a:t>
            </a:fld>
            <a:endParaRPr lang="it-IT" altLang="en-US" sz="1400" b="1">
              <a:solidFill>
                <a:srgbClr val="FFFFFF"/>
              </a:solidFill>
            </a:endParaRPr>
          </a:p>
        </p:txBody>
      </p:sp>
      <p:sp>
        <p:nvSpPr>
          <p:cNvPr id="2" name="Rettangolo 1">
            <a:extLst>
              <a:ext uri="{FF2B5EF4-FFF2-40B4-BE49-F238E27FC236}">
                <a16:creationId xmlns:a16="http://schemas.microsoft.com/office/drawing/2014/main" id="{4CE3DD0B-CBC5-134E-62AF-A95ACDCD7D4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0882" name="Slide Number Placeholder 3">
            <a:extLst>
              <a:ext uri="{FF2B5EF4-FFF2-40B4-BE49-F238E27FC236}">
                <a16:creationId xmlns:a16="http://schemas.microsoft.com/office/drawing/2014/main" id="{B7AEEED5-A9B3-F1D4-BDF6-5743477AAF19}"/>
              </a:ext>
            </a:extLst>
          </p:cNvPr>
          <p:cNvSpPr>
            <a:spLocks noGrp="1"/>
          </p:cNvSpPr>
          <p:nvPr>
            <p:ph type="sldNum" sz="quarter" idx="12"/>
          </p:nvPr>
        </p:nvSpPr>
        <p:spPr>
          <a:xfrm>
            <a:off x="6386513" y="58912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196C8E4-A0D0-4B23-B509-A66BADC2F13D}" type="slidenum">
              <a:rPr lang="it-IT" altLang="en-US" sz="1400" smtClean="0">
                <a:solidFill>
                  <a:srgbClr val="FFFFFF"/>
                </a:solidFill>
              </a:rPr>
              <a:pPr>
                <a:spcBef>
                  <a:spcPct val="0"/>
                </a:spcBef>
                <a:buFontTx/>
                <a:buNone/>
              </a:pPr>
              <a:t>16</a:t>
            </a:fld>
            <a:endParaRPr lang="it-IT" altLang="en-US" sz="1400">
              <a:solidFill>
                <a:srgbClr val="FFFFFF"/>
              </a:solidFill>
            </a:endParaRPr>
          </a:p>
        </p:txBody>
      </p:sp>
      <p:pic>
        <p:nvPicPr>
          <p:cNvPr id="190467" name="Picture 4" descr="fabbrica 19">
            <a:extLst>
              <a:ext uri="{FF2B5EF4-FFF2-40B4-BE49-F238E27FC236}">
                <a16:creationId xmlns:a16="http://schemas.microsoft.com/office/drawing/2014/main" id="{0A040686-B05E-909E-7B78-9ACAB0255B55}"/>
              </a:ext>
            </a:extLst>
          </p:cNvPr>
          <p:cNvPicPr>
            <a:picLocks noChangeAspect="1" noChangeArrowheads="1"/>
          </p:cNvPicPr>
          <p:nvPr/>
        </p:nvPicPr>
        <p:blipFill>
          <a:blip r:embed="rId4"/>
          <a:srcRect/>
          <a:stretch>
            <a:fillRect/>
          </a:stretch>
        </p:blipFill>
        <p:spPr bwMode="auto">
          <a:xfrm>
            <a:off x="1087438" y="746125"/>
            <a:ext cx="6337300" cy="53641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50884" name="Text Box 5">
            <a:extLst>
              <a:ext uri="{FF2B5EF4-FFF2-40B4-BE49-F238E27FC236}">
                <a16:creationId xmlns:a16="http://schemas.microsoft.com/office/drawing/2014/main" id="{B2FC3E8A-4190-3563-1248-C10B8584337F}"/>
              </a:ext>
            </a:extLst>
          </p:cNvPr>
          <p:cNvSpPr txBox="1">
            <a:spLocks noChangeArrowheads="1"/>
          </p:cNvSpPr>
          <p:nvPr/>
        </p:nvSpPr>
        <p:spPr bwMode="auto">
          <a:xfrm>
            <a:off x="7613650" y="1074738"/>
            <a:ext cx="12065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Le patron visite   sa  fabrique </a:t>
            </a:r>
            <a:r>
              <a:rPr lang="fr-CH" altLang="it-CH" sz="1800" b="1"/>
              <a:t>18</a:t>
            </a:r>
            <a:r>
              <a:rPr lang="fr-CH" altLang="it-CH" sz="1800" b="1" baseline="30000"/>
              <a:t>e</a:t>
            </a:r>
            <a:r>
              <a:rPr lang="fr-CH" altLang="it-CH" sz="1800" b="1"/>
              <a:t> - 19</a:t>
            </a:r>
            <a:r>
              <a:rPr lang="fr-CH" altLang="it-CH" sz="1800" b="1" baseline="30000"/>
              <a:t>e</a:t>
            </a:r>
            <a:r>
              <a:rPr lang="fr-CH" altLang="it-CH" sz="1800" b="1"/>
              <a:t> siècle</a:t>
            </a:r>
            <a:endParaRPr lang="it-IT" altLang="it-CH" sz="1800" b="1"/>
          </a:p>
        </p:txBody>
      </p:sp>
      <p:sp>
        <p:nvSpPr>
          <p:cNvPr id="250885" name="TextBox 4">
            <a:extLst>
              <a:ext uri="{FF2B5EF4-FFF2-40B4-BE49-F238E27FC236}">
                <a16:creationId xmlns:a16="http://schemas.microsoft.com/office/drawing/2014/main" id="{0CC70F44-6F56-0AD1-12E8-8043BB9EC6FB}"/>
              </a:ext>
            </a:extLst>
          </p:cNvPr>
          <p:cNvSpPr txBox="1">
            <a:spLocks noChangeArrowheads="1"/>
          </p:cNvSpPr>
          <p:nvPr/>
        </p:nvSpPr>
        <p:spPr bwMode="auto">
          <a:xfrm>
            <a:off x="7586663" y="3789363"/>
            <a:ext cx="10001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Pour la première          fois les travailleurs prennent conscience   d’être tous des   prolétaires.</a:t>
            </a:r>
            <a:endParaRPr lang="it-IT" altLang="it-CH" sz="1200">
              <a:solidFill>
                <a:srgbClr val="FFFFFF"/>
              </a:solidFill>
            </a:endParaRPr>
          </a:p>
        </p:txBody>
      </p:sp>
      <p:sp>
        <p:nvSpPr>
          <p:cNvPr id="250886" name="Rettangolo 1">
            <a:extLst>
              <a:ext uri="{FF2B5EF4-FFF2-40B4-BE49-F238E27FC236}">
                <a16:creationId xmlns:a16="http://schemas.microsoft.com/office/drawing/2014/main" id="{4C0D3C19-7E29-41DF-80D2-0F42C58698B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000" u="sng"/>
          </a:p>
        </p:txBody>
      </p:sp>
    </p:spTree>
  </p:cSld>
  <p:clrMapOvr>
    <a:overrideClrMapping bg1="dk2" tx1="lt1" bg2="dk1" tx2="lt2" accent1="accent1" accent2="accent2" accent3="accent3" accent4="accent4" accent5="accent5" accent6="accent6" hlink="hlink" folHlink="folHlink"/>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3" descr="batterie rifiuti">
            <a:extLst>
              <a:ext uri="{FF2B5EF4-FFF2-40B4-BE49-F238E27FC236}">
                <a16:creationId xmlns:a16="http://schemas.microsoft.com/office/drawing/2014/main" id="{19560C3E-5CF0-285E-38F4-487213D3445E}"/>
              </a:ext>
            </a:extLst>
          </p:cNvPr>
          <p:cNvPicPr>
            <a:picLocks noGrp="1" noChangeAspect="1" noChangeArrowheads="1"/>
          </p:cNvPicPr>
          <p:nvPr>
            <p:ph sz="half" idx="1"/>
          </p:nvPr>
        </p:nvPicPr>
        <p:blipFill>
          <a:blip r:embed="rId4"/>
          <a:srcRect/>
          <a:stretch>
            <a:fillRect/>
          </a:stretch>
        </p:blipFill>
        <p:spPr>
          <a:xfrm>
            <a:off x="755650" y="738188"/>
            <a:ext cx="4783138" cy="5113337"/>
          </a:xfrm>
          <a:ln w="38100">
            <a:solidFill>
              <a:schemeClr val="tx1"/>
            </a:solidFill>
          </a:ln>
          <a:effectLst>
            <a:outerShdw blurRad="292100" dist="139700" dir="2700000" algn="tl" rotWithShape="0">
              <a:srgbClr val="333333">
                <a:alpha val="65000"/>
              </a:srgbClr>
            </a:outerShdw>
          </a:effectLst>
        </p:spPr>
      </p:pic>
      <p:sp>
        <p:nvSpPr>
          <p:cNvPr id="41986" name="Rectangle 2">
            <a:extLst>
              <a:ext uri="{FF2B5EF4-FFF2-40B4-BE49-F238E27FC236}">
                <a16:creationId xmlns:a16="http://schemas.microsoft.com/office/drawing/2014/main" id="{A4C40AA1-068A-D5C8-AA39-F473C4DC4F41}"/>
              </a:ext>
            </a:extLst>
          </p:cNvPr>
          <p:cNvSpPr>
            <a:spLocks noGrp="1" noChangeArrowheads="1"/>
          </p:cNvSpPr>
          <p:nvPr>
            <p:ph type="body" sz="half" idx="2"/>
          </p:nvPr>
        </p:nvSpPr>
        <p:spPr>
          <a:xfrm>
            <a:off x="5795963" y="3068638"/>
            <a:ext cx="3348037" cy="3000375"/>
          </a:xfrm>
        </p:spPr>
        <p:txBody>
          <a:bodyPr/>
          <a:lstStyle/>
          <a:p>
            <a:pPr eaLnBrk="1" hangingPunct="1">
              <a:defRPr/>
            </a:pPr>
            <a:endParaRPr lang="fr-CH" sz="2800" b="1" dirty="0"/>
          </a:p>
          <a:p>
            <a:pPr eaLnBrk="1" hangingPunct="1">
              <a:buFontTx/>
              <a:buNone/>
              <a:defRPr/>
            </a:pPr>
            <a:r>
              <a:rPr lang="fr-CH" sz="2800" b="1" dirty="0"/>
              <a:t>UN PERDANT :</a:t>
            </a:r>
          </a:p>
          <a:p>
            <a:pPr eaLnBrk="1" hangingPunct="1">
              <a:buFontTx/>
              <a:buNone/>
              <a:defRPr/>
            </a:pPr>
            <a:r>
              <a:rPr lang="fr-CH" sz="2400" b="1" dirty="0">
                <a:effectLst>
                  <a:outerShdw blurRad="38100" dist="38100" dir="2700000" algn="tl">
                    <a:srgbClr val="000000">
                      <a:alpha val="43137"/>
                    </a:srgbClr>
                  </a:outerShdw>
                </a:effectLst>
              </a:rPr>
              <a:t>L’ENVIRONNEMENT</a:t>
            </a:r>
          </a:p>
          <a:p>
            <a:pPr eaLnBrk="1" hangingPunct="1">
              <a:buFontTx/>
              <a:buNone/>
              <a:defRPr/>
            </a:pPr>
            <a:endParaRPr lang="fr-CH" sz="2800" b="1" dirty="0">
              <a:solidFill>
                <a:srgbClr val="FF0066"/>
              </a:solidFill>
            </a:endParaRPr>
          </a:p>
          <a:p>
            <a:pPr marL="0" indent="0" eaLnBrk="1" hangingPunct="1">
              <a:buFontTx/>
              <a:buNone/>
              <a:defRPr/>
            </a:pPr>
            <a:r>
              <a:rPr lang="fr-CH" sz="2000" b="1" dirty="0"/>
              <a:t>Décharge de piles et              de batteries usées</a:t>
            </a:r>
            <a:endParaRPr lang="it-IT" sz="2000" b="1" dirty="0"/>
          </a:p>
        </p:txBody>
      </p:sp>
      <p:sp>
        <p:nvSpPr>
          <p:cNvPr id="545796" name="Slide Number Placeholder 6">
            <a:extLst>
              <a:ext uri="{FF2B5EF4-FFF2-40B4-BE49-F238E27FC236}">
                <a16:creationId xmlns:a16="http://schemas.microsoft.com/office/drawing/2014/main" id="{03C6E46F-C363-1513-62F6-DD47F535FF4A}"/>
              </a:ext>
            </a:extLst>
          </p:cNvPr>
          <p:cNvSpPr>
            <a:spLocks noGrp="1"/>
          </p:cNvSpPr>
          <p:nvPr>
            <p:ph type="sldNum" sz="quarter" idx="12"/>
          </p:nvPr>
        </p:nvSpPr>
        <p:spPr>
          <a:xfrm>
            <a:off x="6769100" y="63007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3381E50-05D7-48B1-AC60-FC600A082AEF}" type="slidenum">
              <a:rPr lang="it-IT" altLang="en-US" sz="1400" smtClean="0">
                <a:solidFill>
                  <a:srgbClr val="FFFFFF"/>
                </a:solidFill>
              </a:rPr>
              <a:pPr>
                <a:spcBef>
                  <a:spcPct val="0"/>
                </a:spcBef>
                <a:buFontTx/>
                <a:buNone/>
              </a:pPr>
              <a:t>160</a:t>
            </a:fld>
            <a:endParaRPr lang="it-IT" altLang="en-US" sz="1400">
              <a:solidFill>
                <a:srgbClr val="FFFFFF"/>
              </a:solidFill>
            </a:endParaRPr>
          </a:p>
        </p:txBody>
      </p:sp>
      <p:pic>
        <p:nvPicPr>
          <p:cNvPr id="8" name="Picture 6" descr="http://th06.deviantart.net/fs71/300W/f/2009/350/3/7/Global_Warming_by_Latuff2.jpg">
            <a:extLst>
              <a:ext uri="{FF2B5EF4-FFF2-40B4-BE49-F238E27FC236}">
                <a16:creationId xmlns:a16="http://schemas.microsoft.com/office/drawing/2014/main" id="{C7454BE3-5510-D9C1-657B-8ED21AD06972}"/>
              </a:ext>
            </a:extLst>
          </p:cNvPr>
          <p:cNvPicPr>
            <a:picLocks noChangeAspect="1" noChangeArrowheads="1"/>
          </p:cNvPicPr>
          <p:nvPr/>
        </p:nvPicPr>
        <p:blipFill>
          <a:blip r:embed="rId5"/>
          <a:srcRect/>
          <a:stretch>
            <a:fillRect/>
          </a:stretch>
        </p:blipFill>
        <p:spPr bwMode="auto">
          <a:xfrm>
            <a:off x="6057900" y="723900"/>
            <a:ext cx="2128838" cy="2143125"/>
          </a:xfrm>
          <a:prstGeom prst="rect">
            <a:avLst/>
          </a:prstGeom>
          <a:ln>
            <a:no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423658C0-7684-B6B0-C5A9-37C73C4DD29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1000"/>
                                  </p:stCondLst>
                                  <p:childTnLst>
                                    <p:set>
                                      <p:cBhvr>
                                        <p:cTn id="6" dur="1" fill="hold">
                                          <p:stCondLst>
                                            <p:cond delay="0"/>
                                          </p:stCondLst>
                                        </p:cTn>
                                        <p:tgtEl>
                                          <p:spTgt spid="41986">
                                            <p:txEl>
                                              <p:pRg st="4" end="4"/>
                                            </p:txEl>
                                          </p:spTgt>
                                        </p:tgtEl>
                                        <p:attrNameLst>
                                          <p:attrName>style.visibility</p:attrName>
                                        </p:attrNameLst>
                                      </p:cBhvr>
                                      <p:to>
                                        <p:strVal val="visible"/>
                                      </p:to>
                                    </p:set>
                                    <p:animEffect transition="in" filter="fade">
                                      <p:cBhvr>
                                        <p:cTn id="7" dur="500"/>
                                        <p:tgtEl>
                                          <p:spTgt spid="4198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7842" name="Slide Number Placeholder 3">
            <a:extLst>
              <a:ext uri="{FF2B5EF4-FFF2-40B4-BE49-F238E27FC236}">
                <a16:creationId xmlns:a16="http://schemas.microsoft.com/office/drawing/2014/main" id="{AC8A0661-991E-E978-4A5F-5D5D6E30EBE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CF6019F-271A-4936-8632-11D4C057923C}" type="slidenum">
              <a:rPr lang="it-IT" altLang="en-US" sz="1400" smtClean="0">
                <a:solidFill>
                  <a:srgbClr val="FFFFFF"/>
                </a:solidFill>
              </a:rPr>
              <a:pPr>
                <a:spcBef>
                  <a:spcPct val="0"/>
                </a:spcBef>
                <a:buFontTx/>
                <a:buNone/>
              </a:pPr>
              <a:t>161</a:t>
            </a:fld>
            <a:endParaRPr lang="it-IT" altLang="en-US" sz="1400">
              <a:solidFill>
                <a:srgbClr val="FFFFFF"/>
              </a:solidFill>
            </a:endParaRPr>
          </a:p>
        </p:txBody>
      </p:sp>
      <p:sp>
        <p:nvSpPr>
          <p:cNvPr id="547843" name="Text Box 7">
            <a:extLst>
              <a:ext uri="{FF2B5EF4-FFF2-40B4-BE49-F238E27FC236}">
                <a16:creationId xmlns:a16="http://schemas.microsoft.com/office/drawing/2014/main" id="{243627F5-5C39-7D99-43AF-BAB24FB619D6}"/>
              </a:ext>
            </a:extLst>
          </p:cNvPr>
          <p:cNvSpPr txBox="1">
            <a:spLocks noChangeArrowheads="1"/>
          </p:cNvSpPr>
          <p:nvPr/>
        </p:nvSpPr>
        <p:spPr bwMode="auto">
          <a:xfrm>
            <a:off x="6021388" y="4432300"/>
            <a:ext cx="2665412"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UN PERDANT :</a:t>
            </a:r>
          </a:p>
          <a:p>
            <a:pPr eaLnBrk="1" hangingPunct="1">
              <a:spcBef>
                <a:spcPct val="50000"/>
              </a:spcBef>
              <a:buFontTx/>
              <a:buNone/>
            </a:pPr>
            <a:r>
              <a:rPr lang="fr-CH" altLang="it-CH" sz="1800" b="1"/>
              <a:t>L’ENVIRONNEMENT</a:t>
            </a:r>
            <a:endParaRPr lang="it-IT" altLang="it-CH" sz="1800" b="1"/>
          </a:p>
        </p:txBody>
      </p:sp>
      <p:pic>
        <p:nvPicPr>
          <p:cNvPr id="10" name="Picture 4" descr="rifiuti 4">
            <a:extLst>
              <a:ext uri="{FF2B5EF4-FFF2-40B4-BE49-F238E27FC236}">
                <a16:creationId xmlns:a16="http://schemas.microsoft.com/office/drawing/2014/main" id="{B6F0180F-DDA7-76F5-DF48-673B944F3F15}"/>
              </a:ext>
            </a:extLst>
          </p:cNvPr>
          <p:cNvPicPr>
            <a:picLocks noChangeAspect="1" noChangeArrowheads="1"/>
          </p:cNvPicPr>
          <p:nvPr/>
        </p:nvPicPr>
        <p:blipFill>
          <a:blip r:embed="rId4"/>
          <a:srcRect/>
          <a:stretch>
            <a:fillRect/>
          </a:stretch>
        </p:blipFill>
        <p:spPr bwMode="auto">
          <a:xfrm>
            <a:off x="515938" y="352425"/>
            <a:ext cx="4248150" cy="3106738"/>
          </a:xfrm>
          <a:prstGeom prst="rect">
            <a:avLst/>
          </a:prstGeom>
          <a:ln w="28575">
            <a:solidFill>
              <a:schemeClr val="tx1"/>
            </a:solidFill>
          </a:ln>
          <a:effectLst>
            <a:outerShdw blurRad="292100" dist="139700" dir="2700000" algn="tl" rotWithShape="0">
              <a:srgbClr val="333333">
                <a:alpha val="65000"/>
              </a:srgbClr>
            </a:outerShdw>
          </a:effectLst>
        </p:spPr>
      </p:pic>
      <p:pic>
        <p:nvPicPr>
          <p:cNvPr id="11" name="Picture 5">
            <a:extLst>
              <a:ext uri="{FF2B5EF4-FFF2-40B4-BE49-F238E27FC236}">
                <a16:creationId xmlns:a16="http://schemas.microsoft.com/office/drawing/2014/main" id="{FA8D8599-7290-0160-7E3B-849C743FCB47}"/>
              </a:ext>
            </a:extLst>
          </p:cNvPr>
          <p:cNvPicPr>
            <a:picLocks noChangeAspect="1" noChangeArrowheads="1"/>
          </p:cNvPicPr>
          <p:nvPr/>
        </p:nvPicPr>
        <p:blipFill>
          <a:blip r:embed="rId5"/>
          <a:srcRect/>
          <a:stretch>
            <a:fillRect/>
          </a:stretch>
        </p:blipFill>
        <p:spPr bwMode="auto">
          <a:xfrm>
            <a:off x="515938" y="3590925"/>
            <a:ext cx="5213350" cy="2900363"/>
          </a:xfrm>
          <a:prstGeom prst="rect">
            <a:avLst/>
          </a:prstGeom>
          <a:ln w="28575">
            <a:solidFill>
              <a:schemeClr val="tx1"/>
            </a:solidFill>
          </a:ln>
          <a:effectLst>
            <a:outerShdw blurRad="292100" dist="139700" dir="2700000" algn="tl" rotWithShape="0">
              <a:srgbClr val="333333">
                <a:alpha val="65000"/>
              </a:srgbClr>
            </a:outerShdw>
          </a:effectLst>
        </p:spPr>
      </p:pic>
      <p:pic>
        <p:nvPicPr>
          <p:cNvPr id="12" name="Picture 6" descr="ambiente rifiuti 3">
            <a:extLst>
              <a:ext uri="{FF2B5EF4-FFF2-40B4-BE49-F238E27FC236}">
                <a16:creationId xmlns:a16="http://schemas.microsoft.com/office/drawing/2014/main" id="{2F15DEB1-1D71-913A-D133-EDABFB1E0C13}"/>
              </a:ext>
            </a:extLst>
          </p:cNvPr>
          <p:cNvPicPr>
            <a:picLocks noChangeAspect="1" noChangeArrowheads="1"/>
          </p:cNvPicPr>
          <p:nvPr/>
        </p:nvPicPr>
        <p:blipFill>
          <a:blip r:embed="rId6">
            <a:lum contrast="16000"/>
          </a:blip>
          <a:srcRect/>
          <a:stretch>
            <a:fillRect/>
          </a:stretch>
        </p:blipFill>
        <p:spPr bwMode="auto">
          <a:xfrm>
            <a:off x="4979988" y="352425"/>
            <a:ext cx="3602037" cy="3106738"/>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873C3087-3B12-C47B-4A95-8A52E2F6383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2" descr="C:\Users\Enrico\Enrico\Documenti\AA Enrico nuovo\Politica\Presentazione marxismo\Golfo del messico JPEG.jpg">
            <a:extLst>
              <a:ext uri="{FF2B5EF4-FFF2-40B4-BE49-F238E27FC236}">
                <a16:creationId xmlns:a16="http://schemas.microsoft.com/office/drawing/2014/main" id="{4CBCB5B1-A376-EE6B-F407-B4710D8A57F8}"/>
              </a:ext>
            </a:extLst>
          </p:cNvPr>
          <p:cNvPicPr>
            <a:picLocks noChangeAspect="1" noChangeArrowheads="1"/>
          </p:cNvPicPr>
          <p:nvPr/>
        </p:nvPicPr>
        <p:blipFill>
          <a:blip r:embed="rId4"/>
          <a:srcRect/>
          <a:stretch>
            <a:fillRect/>
          </a:stretch>
        </p:blipFill>
        <p:spPr bwMode="auto">
          <a:xfrm>
            <a:off x="195263" y="260350"/>
            <a:ext cx="4521200" cy="2744788"/>
          </a:xfrm>
          <a:prstGeom prst="rect">
            <a:avLst/>
          </a:prstGeom>
          <a:ln w="28575">
            <a:solidFill>
              <a:schemeClr val="tx1"/>
            </a:solidFill>
          </a:ln>
          <a:effectLst>
            <a:outerShdw blurRad="292100" dist="139700" dir="2700000" algn="tl" rotWithShape="0">
              <a:srgbClr val="333333">
                <a:alpha val="65000"/>
              </a:srgbClr>
            </a:outerShdw>
          </a:effectLst>
        </p:spPr>
      </p:pic>
      <p:pic>
        <p:nvPicPr>
          <p:cNvPr id="549891" name="Picture 3">
            <a:extLst>
              <a:ext uri="{FF2B5EF4-FFF2-40B4-BE49-F238E27FC236}">
                <a16:creationId xmlns:a16="http://schemas.microsoft.com/office/drawing/2014/main" id="{E2104D1C-C2D0-08DA-F754-B21ED2D327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8388" y="250825"/>
            <a:ext cx="3995737" cy="275431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9892" name="Picture 4">
            <a:extLst>
              <a:ext uri="{FF2B5EF4-FFF2-40B4-BE49-F238E27FC236}">
                <a16:creationId xmlns:a16="http://schemas.microsoft.com/office/drawing/2014/main" id="{23F427F1-29A9-E8B4-B8FA-F1BB913BCF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850" y="3783013"/>
            <a:ext cx="4254500" cy="281463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descr="C:\Users\Enrico\Enrico\Documenti\AA Enrico nuovo\Politica\Presentazione marxismo\Fokushima IPEG.jpg">
            <a:extLst>
              <a:ext uri="{FF2B5EF4-FFF2-40B4-BE49-F238E27FC236}">
                <a16:creationId xmlns:a16="http://schemas.microsoft.com/office/drawing/2014/main" id="{4630E74F-EBEB-8BA0-854C-27AD6BD3080D}"/>
              </a:ext>
            </a:extLst>
          </p:cNvPr>
          <p:cNvPicPr>
            <a:picLocks noChangeAspect="1" noChangeArrowheads="1"/>
          </p:cNvPicPr>
          <p:nvPr/>
        </p:nvPicPr>
        <p:blipFill>
          <a:blip r:embed="rId7"/>
          <a:srcRect/>
          <a:stretch>
            <a:fillRect/>
          </a:stretch>
        </p:blipFill>
        <p:spPr bwMode="auto">
          <a:xfrm>
            <a:off x="4584700" y="3783013"/>
            <a:ext cx="4289425" cy="2814637"/>
          </a:xfrm>
          <a:prstGeom prst="rect">
            <a:avLst/>
          </a:prstGeom>
          <a:ln w="28575">
            <a:solidFill>
              <a:schemeClr val="tx1"/>
            </a:solidFill>
          </a:ln>
          <a:effectLst>
            <a:outerShdw blurRad="292100" dist="139700" dir="2700000" algn="tl" rotWithShape="0">
              <a:srgbClr val="333333">
                <a:alpha val="65000"/>
              </a:srgbClr>
            </a:outerShdw>
          </a:effectLst>
        </p:spPr>
      </p:pic>
      <p:sp>
        <p:nvSpPr>
          <p:cNvPr id="549894" name="Slide Number Placeholder 3">
            <a:extLst>
              <a:ext uri="{FF2B5EF4-FFF2-40B4-BE49-F238E27FC236}">
                <a16:creationId xmlns:a16="http://schemas.microsoft.com/office/drawing/2014/main" id="{F21F3E7B-27F6-4E74-8964-E1F2B28C9795}"/>
              </a:ext>
            </a:extLst>
          </p:cNvPr>
          <p:cNvSpPr>
            <a:spLocks noGrp="1"/>
          </p:cNvSpPr>
          <p:nvPr>
            <p:ph type="sldNum" sz="quarter" idx="12"/>
          </p:nvPr>
        </p:nvSpPr>
        <p:spPr>
          <a:xfrm>
            <a:off x="6569075" y="25749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509261D-484D-41CF-801B-AC5512457372}" type="slidenum">
              <a:rPr lang="it-IT" altLang="en-US" sz="1400" smtClean="0">
                <a:solidFill>
                  <a:srgbClr val="FFFFFF"/>
                </a:solidFill>
              </a:rPr>
              <a:pPr>
                <a:spcBef>
                  <a:spcPct val="0"/>
                </a:spcBef>
                <a:buFontTx/>
                <a:buNone/>
              </a:pPr>
              <a:t>162</a:t>
            </a:fld>
            <a:endParaRPr lang="it-IT" altLang="en-US" sz="1400">
              <a:solidFill>
                <a:srgbClr val="FFFFFF"/>
              </a:solidFill>
            </a:endParaRPr>
          </a:p>
        </p:txBody>
      </p:sp>
      <p:sp>
        <p:nvSpPr>
          <p:cNvPr id="549895" name="Text Box 11">
            <a:extLst>
              <a:ext uri="{FF2B5EF4-FFF2-40B4-BE49-F238E27FC236}">
                <a16:creationId xmlns:a16="http://schemas.microsoft.com/office/drawing/2014/main" id="{D524B5EA-ED94-D8BA-3882-93C1A4AA394E}"/>
              </a:ext>
            </a:extLst>
          </p:cNvPr>
          <p:cNvSpPr txBox="1">
            <a:spLocks noChangeArrowheads="1"/>
          </p:cNvSpPr>
          <p:nvPr/>
        </p:nvSpPr>
        <p:spPr bwMode="auto">
          <a:xfrm>
            <a:off x="1203325" y="3138488"/>
            <a:ext cx="2303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000" b="1">
                <a:solidFill>
                  <a:srgbClr val="FFFFFF"/>
                </a:solidFill>
              </a:rPr>
              <a:t>POLLUTION</a:t>
            </a:r>
            <a:endParaRPr lang="it-IT" altLang="it-CH" sz="2000" b="1">
              <a:solidFill>
                <a:srgbClr val="FFFFFF"/>
              </a:solidFill>
            </a:endParaRPr>
          </a:p>
        </p:txBody>
      </p:sp>
      <p:sp>
        <p:nvSpPr>
          <p:cNvPr id="549896" name="Text Box 13">
            <a:extLst>
              <a:ext uri="{FF2B5EF4-FFF2-40B4-BE49-F238E27FC236}">
                <a16:creationId xmlns:a16="http://schemas.microsoft.com/office/drawing/2014/main" id="{BDE0C8AF-496B-67FB-FA2F-CBC9C86083EF}"/>
              </a:ext>
            </a:extLst>
          </p:cNvPr>
          <p:cNvSpPr txBox="1">
            <a:spLocks noChangeArrowheads="1"/>
          </p:cNvSpPr>
          <p:nvPr/>
        </p:nvSpPr>
        <p:spPr bwMode="auto">
          <a:xfrm>
            <a:off x="4733925" y="3198813"/>
            <a:ext cx="37973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UN PERDANT : </a:t>
            </a:r>
            <a:r>
              <a:rPr lang="fr-CH" altLang="it-CH" sz="1600" b="1"/>
              <a:t>L’ENVIRONNEMENT</a:t>
            </a:r>
            <a:endParaRPr lang="it-IT" altLang="it-CH" sz="1600" b="1"/>
          </a:p>
        </p:txBody>
      </p:sp>
      <p:sp>
        <p:nvSpPr>
          <p:cNvPr id="549897" name="TextBox 10">
            <a:extLst>
              <a:ext uri="{FF2B5EF4-FFF2-40B4-BE49-F238E27FC236}">
                <a16:creationId xmlns:a16="http://schemas.microsoft.com/office/drawing/2014/main" id="{FF3FEE1B-ECDF-F8FC-0046-04571A92368A}"/>
              </a:ext>
            </a:extLst>
          </p:cNvPr>
          <p:cNvSpPr txBox="1">
            <a:spLocks noChangeArrowheads="1"/>
          </p:cNvSpPr>
          <p:nvPr/>
        </p:nvSpPr>
        <p:spPr bwMode="auto">
          <a:xfrm>
            <a:off x="339725" y="479425"/>
            <a:ext cx="936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200" b="1">
                <a:solidFill>
                  <a:srgbClr val="002060"/>
                </a:solidFill>
              </a:rPr>
              <a:t>2010</a:t>
            </a:r>
          </a:p>
          <a:p>
            <a:pPr eaLnBrk="1" hangingPunct="1">
              <a:spcBef>
                <a:spcPct val="0"/>
              </a:spcBef>
              <a:buFontTx/>
              <a:buNone/>
            </a:pPr>
            <a:r>
              <a:rPr lang="it-IT" altLang="it-CH" sz="1200" b="1">
                <a:solidFill>
                  <a:srgbClr val="002060"/>
                </a:solidFill>
              </a:rPr>
              <a:t>Golfe du Mexique </a:t>
            </a:r>
          </a:p>
        </p:txBody>
      </p:sp>
      <p:sp>
        <p:nvSpPr>
          <p:cNvPr id="549898" name="TextBox 10">
            <a:extLst>
              <a:ext uri="{FF2B5EF4-FFF2-40B4-BE49-F238E27FC236}">
                <a16:creationId xmlns:a16="http://schemas.microsoft.com/office/drawing/2014/main" id="{9E41F824-EF58-ED80-F781-CB639023E21E}"/>
              </a:ext>
            </a:extLst>
          </p:cNvPr>
          <p:cNvSpPr txBox="1">
            <a:spLocks noChangeArrowheads="1"/>
          </p:cNvSpPr>
          <p:nvPr/>
        </p:nvSpPr>
        <p:spPr bwMode="auto">
          <a:xfrm>
            <a:off x="4878388" y="2370138"/>
            <a:ext cx="1223962" cy="646112"/>
          </a:xfrm>
          <a:prstGeom prst="rect">
            <a:avLst/>
          </a:prstGeom>
          <a:solidFill>
            <a:srgbClr val="2C79A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200" b="1">
                <a:solidFill>
                  <a:srgbClr val="FFFFFF"/>
                </a:solidFill>
              </a:rPr>
              <a:t>1978 </a:t>
            </a:r>
          </a:p>
          <a:p>
            <a:pPr eaLnBrk="1" hangingPunct="1">
              <a:spcBef>
                <a:spcPct val="0"/>
              </a:spcBef>
              <a:buFontTx/>
              <a:buNone/>
            </a:pPr>
            <a:r>
              <a:rPr lang="it-IT" altLang="it-CH" sz="1200" b="1">
                <a:solidFill>
                  <a:srgbClr val="FFFFFF"/>
                </a:solidFill>
              </a:rPr>
              <a:t>Atlantique: Amoco Cadiz</a:t>
            </a:r>
          </a:p>
        </p:txBody>
      </p:sp>
      <p:sp>
        <p:nvSpPr>
          <p:cNvPr id="549899" name="TextBox 10">
            <a:extLst>
              <a:ext uri="{FF2B5EF4-FFF2-40B4-BE49-F238E27FC236}">
                <a16:creationId xmlns:a16="http://schemas.microsoft.com/office/drawing/2014/main" id="{825ABE72-7929-8B60-D778-3A0174C36BCA}"/>
              </a:ext>
            </a:extLst>
          </p:cNvPr>
          <p:cNvSpPr txBox="1">
            <a:spLocks noChangeArrowheads="1"/>
          </p:cNvSpPr>
          <p:nvPr/>
        </p:nvSpPr>
        <p:spPr bwMode="auto">
          <a:xfrm>
            <a:off x="339725" y="3760788"/>
            <a:ext cx="12874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200" b="1">
                <a:solidFill>
                  <a:srgbClr val="002060"/>
                </a:solidFill>
              </a:rPr>
              <a:t>1986</a:t>
            </a:r>
          </a:p>
          <a:p>
            <a:pPr eaLnBrk="1" hangingPunct="1">
              <a:spcBef>
                <a:spcPct val="0"/>
              </a:spcBef>
              <a:buFontTx/>
              <a:buNone/>
            </a:pPr>
            <a:r>
              <a:rPr lang="it-IT" altLang="it-CH" sz="1200" b="1">
                <a:solidFill>
                  <a:srgbClr val="002060"/>
                </a:solidFill>
              </a:rPr>
              <a:t>Tchernobil </a:t>
            </a:r>
          </a:p>
        </p:txBody>
      </p:sp>
      <p:sp>
        <p:nvSpPr>
          <p:cNvPr id="549900" name="CasellaDiTesto 1">
            <a:extLst>
              <a:ext uri="{FF2B5EF4-FFF2-40B4-BE49-F238E27FC236}">
                <a16:creationId xmlns:a16="http://schemas.microsoft.com/office/drawing/2014/main" id="{8BAA5A86-2BFA-9DF2-3F6D-973311BEDF1B}"/>
              </a:ext>
            </a:extLst>
          </p:cNvPr>
          <p:cNvSpPr txBox="1">
            <a:spLocks noChangeArrowheads="1"/>
          </p:cNvSpPr>
          <p:nvPr/>
        </p:nvSpPr>
        <p:spPr bwMode="auto">
          <a:xfrm>
            <a:off x="7451725" y="3783013"/>
            <a:ext cx="993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2011</a:t>
            </a:r>
          </a:p>
          <a:p>
            <a:pPr eaLnBrk="1" hangingPunct="1">
              <a:spcBef>
                <a:spcPct val="0"/>
              </a:spcBef>
              <a:buFontTx/>
              <a:buNone/>
            </a:pPr>
            <a:r>
              <a:rPr lang="it-CH" altLang="it-CH" sz="1200" b="1">
                <a:solidFill>
                  <a:srgbClr val="FFFFFF"/>
                </a:solidFill>
              </a:rPr>
              <a:t>Fukushima</a:t>
            </a:r>
          </a:p>
        </p:txBody>
      </p:sp>
      <p:pic>
        <p:nvPicPr>
          <p:cNvPr id="549901" name="Picture 9">
            <a:extLst>
              <a:ext uri="{FF2B5EF4-FFF2-40B4-BE49-F238E27FC236}">
                <a16:creationId xmlns:a16="http://schemas.microsoft.com/office/drawing/2014/main" id="{F7DBAAE1-A302-68DF-B1BE-8AF180B7F4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463" y="3176588"/>
            <a:ext cx="563562"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descr="C:\Users\Enrico\Desktop\aa.jpg">
            <a:extLst>
              <a:ext uri="{FF2B5EF4-FFF2-40B4-BE49-F238E27FC236}">
                <a16:creationId xmlns:a16="http://schemas.microsoft.com/office/drawing/2014/main" id="{BBBF9A2A-59F0-7CF3-83D7-DF60AE3E6ECE}"/>
              </a:ext>
            </a:extLst>
          </p:cNvPr>
          <p:cNvPicPr>
            <a:picLocks noChangeAspect="1" noChangeArrowheads="1"/>
          </p:cNvPicPr>
          <p:nvPr/>
        </p:nvPicPr>
        <p:blipFill>
          <a:blip r:embed="rId9"/>
          <a:srcRect/>
          <a:stretch>
            <a:fillRect/>
          </a:stretch>
        </p:blipFill>
        <p:spPr bwMode="auto">
          <a:xfrm>
            <a:off x="3694113" y="3097213"/>
            <a:ext cx="687387" cy="600075"/>
          </a:xfrm>
          <a:prstGeom prst="rect">
            <a:avLst/>
          </a:prstGeom>
          <a:ln>
            <a:noFill/>
          </a:ln>
          <a:effectLst>
            <a:outerShdw blurRad="292100" dist="139700" dir="2700000" algn="tl" rotWithShape="0">
              <a:srgbClr val="333333">
                <a:alpha val="65000"/>
              </a:srgbClr>
            </a:outerShdw>
          </a:effectLst>
        </p:spPr>
      </p:pic>
      <p:sp>
        <p:nvSpPr>
          <p:cNvPr id="549903" name="Segnaposto numero diapositiva 1">
            <a:extLst>
              <a:ext uri="{FF2B5EF4-FFF2-40B4-BE49-F238E27FC236}">
                <a16:creationId xmlns:a16="http://schemas.microsoft.com/office/drawing/2014/main" id="{AA1CC720-D676-AE1F-9089-CD80AA55C1A1}"/>
              </a:ext>
            </a:extLst>
          </p:cNvPr>
          <p:cNvSpPr txBox="1">
            <a:spLocks/>
          </p:cNvSpPr>
          <p:nvPr/>
        </p:nvSpPr>
        <p:spPr bwMode="auto">
          <a:xfrm>
            <a:off x="8145463" y="3198813"/>
            <a:ext cx="7715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A85C6355-49B2-4395-9086-F593A2C6B7E6}" type="slidenum">
              <a:rPr lang="it-IT" altLang="it-CH" sz="1400"/>
              <a:pPr algn="r" eaLnBrk="1" hangingPunct="1">
                <a:spcBef>
                  <a:spcPct val="0"/>
                </a:spcBef>
                <a:buFontTx/>
                <a:buNone/>
              </a:pPr>
              <a:t>162</a:t>
            </a:fld>
            <a:endParaRPr lang="it-IT" altLang="it-CH" sz="1400"/>
          </a:p>
        </p:txBody>
      </p:sp>
      <p:sp>
        <p:nvSpPr>
          <p:cNvPr id="2" name="Rettangolo 1">
            <a:extLst>
              <a:ext uri="{FF2B5EF4-FFF2-40B4-BE49-F238E27FC236}">
                <a16:creationId xmlns:a16="http://schemas.microsoft.com/office/drawing/2014/main" id="{AFCA9B75-7492-529D-1E85-AA1E6AE8917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3" descr="C:\Users\Enrico\Enrico\Documenti\AA Enrico nuovo\Politica\Presentazione marxismo\Fornace dismessa.jpg">
            <a:extLst>
              <a:ext uri="{FF2B5EF4-FFF2-40B4-BE49-F238E27FC236}">
                <a16:creationId xmlns:a16="http://schemas.microsoft.com/office/drawing/2014/main" id="{094D55FA-AF5F-3BDE-C54B-80AA245ED926}"/>
              </a:ext>
            </a:extLst>
          </p:cNvPr>
          <p:cNvPicPr>
            <a:picLocks noChangeAspect="1" noChangeArrowheads="1"/>
          </p:cNvPicPr>
          <p:nvPr/>
        </p:nvPicPr>
        <p:blipFill>
          <a:blip r:embed="rId4"/>
          <a:srcRect/>
          <a:stretch>
            <a:fillRect/>
          </a:stretch>
        </p:blipFill>
        <p:spPr bwMode="auto">
          <a:xfrm>
            <a:off x="615950" y="404813"/>
            <a:ext cx="3757613" cy="2813050"/>
          </a:xfrm>
          <a:prstGeom prst="rect">
            <a:avLst/>
          </a:prstGeom>
          <a:ln w="28575">
            <a:solidFill>
              <a:schemeClr val="tx1"/>
            </a:solidFill>
          </a:ln>
          <a:effectLst>
            <a:outerShdw blurRad="292100" dist="139700" dir="2700000" algn="tl" rotWithShape="0">
              <a:srgbClr val="333333">
                <a:alpha val="65000"/>
              </a:srgbClr>
            </a:outerShdw>
          </a:effectLst>
        </p:spPr>
      </p:pic>
      <p:pic>
        <p:nvPicPr>
          <p:cNvPr id="9" name="Picture 4" descr="C:\Users\Enrico\Enrico\Documenti\AA Enrico nuovo\Politica\Presentazione marxismo\Bagnoli Italia zona industriale dismessa.jpg">
            <a:extLst>
              <a:ext uri="{FF2B5EF4-FFF2-40B4-BE49-F238E27FC236}">
                <a16:creationId xmlns:a16="http://schemas.microsoft.com/office/drawing/2014/main" id="{5E049BE6-B1B3-BC0F-2399-7A83B945F65B}"/>
              </a:ext>
            </a:extLst>
          </p:cNvPr>
          <p:cNvPicPr>
            <a:picLocks noChangeAspect="1" noChangeArrowheads="1"/>
          </p:cNvPicPr>
          <p:nvPr/>
        </p:nvPicPr>
        <p:blipFill>
          <a:blip r:embed="rId5"/>
          <a:srcRect/>
          <a:stretch>
            <a:fillRect/>
          </a:stretch>
        </p:blipFill>
        <p:spPr bwMode="auto">
          <a:xfrm>
            <a:off x="4787900" y="3663950"/>
            <a:ext cx="3759200" cy="2813050"/>
          </a:xfrm>
          <a:prstGeom prst="rect">
            <a:avLst/>
          </a:prstGeom>
          <a:ln w="28575">
            <a:solidFill>
              <a:schemeClr val="tx1"/>
            </a:solidFill>
          </a:ln>
          <a:effectLst>
            <a:outerShdw blurRad="292100" dist="139700" dir="2700000" algn="tl" rotWithShape="0">
              <a:srgbClr val="333333">
                <a:alpha val="65000"/>
              </a:srgbClr>
            </a:outerShdw>
          </a:effectLst>
        </p:spPr>
      </p:pic>
      <p:pic>
        <p:nvPicPr>
          <p:cNvPr id="10" name="Picture 6" descr="C:\Users\Enrico\Enrico\Documenti\AA Enrico nuovo\Politica\Presentazione marxismo\Impianto industriale dismesso Breda a Milano JPEG.jpg">
            <a:extLst>
              <a:ext uri="{FF2B5EF4-FFF2-40B4-BE49-F238E27FC236}">
                <a16:creationId xmlns:a16="http://schemas.microsoft.com/office/drawing/2014/main" id="{730A001D-2AEE-5E5C-E476-F9EF6FC671E5}"/>
              </a:ext>
            </a:extLst>
          </p:cNvPr>
          <p:cNvPicPr>
            <a:picLocks noChangeAspect="1" noChangeArrowheads="1"/>
          </p:cNvPicPr>
          <p:nvPr/>
        </p:nvPicPr>
        <p:blipFill>
          <a:blip r:embed="rId6"/>
          <a:srcRect/>
          <a:stretch>
            <a:fillRect/>
          </a:stretch>
        </p:blipFill>
        <p:spPr bwMode="auto">
          <a:xfrm>
            <a:off x="4500563" y="404813"/>
            <a:ext cx="4046537" cy="2813050"/>
          </a:xfrm>
          <a:prstGeom prst="rect">
            <a:avLst/>
          </a:prstGeom>
          <a:ln w="28575">
            <a:solidFill>
              <a:schemeClr val="tx1"/>
            </a:solidFill>
          </a:ln>
          <a:effectLst>
            <a:outerShdw blurRad="292100" dist="139700" dir="2700000" algn="tl" rotWithShape="0">
              <a:srgbClr val="333333">
                <a:alpha val="65000"/>
              </a:srgbClr>
            </a:outerShdw>
          </a:effectLst>
        </p:spPr>
      </p:pic>
      <p:pic>
        <p:nvPicPr>
          <p:cNvPr id="11" name="Picture 7" descr="C:\Users\Enrico\Enrico\Documenti\AA Enrico nuovo\Politica\Presentazione marxismo\Fabbrica abbandonata a Ravenna.jpg">
            <a:extLst>
              <a:ext uri="{FF2B5EF4-FFF2-40B4-BE49-F238E27FC236}">
                <a16:creationId xmlns:a16="http://schemas.microsoft.com/office/drawing/2014/main" id="{0443A622-80A3-7702-0C1F-7E364E574F5E}"/>
              </a:ext>
            </a:extLst>
          </p:cNvPr>
          <p:cNvPicPr>
            <a:picLocks noChangeAspect="1" noChangeArrowheads="1"/>
          </p:cNvPicPr>
          <p:nvPr/>
        </p:nvPicPr>
        <p:blipFill>
          <a:blip r:embed="rId7"/>
          <a:srcRect r="3641"/>
          <a:stretch>
            <a:fillRect/>
          </a:stretch>
        </p:blipFill>
        <p:spPr bwMode="auto">
          <a:xfrm>
            <a:off x="615950" y="3663950"/>
            <a:ext cx="4000500" cy="2813050"/>
          </a:xfrm>
          <a:prstGeom prst="rect">
            <a:avLst/>
          </a:prstGeom>
          <a:ln w="28575">
            <a:solidFill>
              <a:schemeClr val="tx1"/>
            </a:solidFill>
          </a:ln>
          <a:effectLst>
            <a:outerShdw blurRad="292100" dist="139700" dir="2700000" algn="tl" rotWithShape="0">
              <a:srgbClr val="333333">
                <a:alpha val="65000"/>
              </a:srgbClr>
            </a:outerShdw>
          </a:effectLst>
        </p:spPr>
      </p:pic>
      <p:sp>
        <p:nvSpPr>
          <p:cNvPr id="551942" name="CasellaDiTesto 2">
            <a:extLst>
              <a:ext uri="{FF2B5EF4-FFF2-40B4-BE49-F238E27FC236}">
                <a16:creationId xmlns:a16="http://schemas.microsoft.com/office/drawing/2014/main" id="{7FF117B6-C40C-2F6E-1E73-7D3662B40B77}"/>
              </a:ext>
            </a:extLst>
          </p:cNvPr>
          <p:cNvSpPr txBox="1">
            <a:spLocks noChangeArrowheads="1"/>
          </p:cNvSpPr>
          <p:nvPr/>
        </p:nvSpPr>
        <p:spPr bwMode="auto">
          <a:xfrm>
            <a:off x="2987675" y="3213100"/>
            <a:ext cx="3600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FFFFFF"/>
                </a:solidFill>
              </a:rPr>
              <a:t>Le territoire est  massacré</a:t>
            </a:r>
          </a:p>
        </p:txBody>
      </p:sp>
      <p:sp>
        <p:nvSpPr>
          <p:cNvPr id="551943" name="Segnaposto numero diapositiva 1">
            <a:extLst>
              <a:ext uri="{FF2B5EF4-FFF2-40B4-BE49-F238E27FC236}">
                <a16:creationId xmlns:a16="http://schemas.microsoft.com/office/drawing/2014/main" id="{5AA89791-62EA-53D8-D14C-139CFF4ABE82}"/>
              </a:ext>
            </a:extLst>
          </p:cNvPr>
          <p:cNvSpPr>
            <a:spLocks noGrp="1"/>
          </p:cNvSpPr>
          <p:nvPr>
            <p:ph type="sldNum" sz="quarter" idx="12"/>
          </p:nvPr>
        </p:nvSpPr>
        <p:spPr>
          <a:xfrm>
            <a:off x="7885113" y="3284538"/>
            <a:ext cx="661987" cy="379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3A236A6-30BB-4527-8D6E-4844A6E994C4}" type="slidenum">
              <a:rPr lang="it-IT" altLang="en-US" sz="1400" b="1" smtClean="0"/>
              <a:pPr>
                <a:spcBef>
                  <a:spcPct val="0"/>
                </a:spcBef>
                <a:buFontTx/>
                <a:buNone/>
              </a:pPr>
              <a:t>163</a:t>
            </a:fld>
            <a:endParaRPr lang="it-IT" altLang="en-US" sz="1400" b="1"/>
          </a:p>
        </p:txBody>
      </p:sp>
      <p:sp>
        <p:nvSpPr>
          <p:cNvPr id="2" name="Rettangolo 1">
            <a:extLst>
              <a:ext uri="{FF2B5EF4-FFF2-40B4-BE49-F238E27FC236}">
                <a16:creationId xmlns:a16="http://schemas.microsoft.com/office/drawing/2014/main" id="{99431D29-92B4-F604-E9DE-17145C7A70B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3986" name="Text Box 7">
            <a:extLst>
              <a:ext uri="{FF2B5EF4-FFF2-40B4-BE49-F238E27FC236}">
                <a16:creationId xmlns:a16="http://schemas.microsoft.com/office/drawing/2014/main" id="{8D1D3C49-6BFB-3B26-470C-A7E627A06A40}"/>
              </a:ext>
            </a:extLst>
          </p:cNvPr>
          <p:cNvSpPr txBox="1">
            <a:spLocks noChangeArrowheads="1"/>
          </p:cNvSpPr>
          <p:nvPr/>
        </p:nvSpPr>
        <p:spPr bwMode="auto">
          <a:xfrm>
            <a:off x="1763713" y="5888038"/>
            <a:ext cx="228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Parfois, on recycle</a:t>
            </a:r>
          </a:p>
        </p:txBody>
      </p:sp>
      <p:pic>
        <p:nvPicPr>
          <p:cNvPr id="336899" name="Picture 20" descr="http://www.impactlab.com/wp-content/uploads/2008/07/r221246_870555.jpg">
            <a:extLst>
              <a:ext uri="{FF2B5EF4-FFF2-40B4-BE49-F238E27FC236}">
                <a16:creationId xmlns:a16="http://schemas.microsoft.com/office/drawing/2014/main" id="{889A74F2-5EA6-6685-0785-1CAEAEAEB76B}"/>
              </a:ext>
            </a:extLst>
          </p:cNvPr>
          <p:cNvPicPr>
            <a:picLocks noChangeAspect="1" noChangeArrowheads="1"/>
          </p:cNvPicPr>
          <p:nvPr/>
        </p:nvPicPr>
        <p:blipFill>
          <a:blip r:embed="rId4"/>
          <a:srcRect/>
          <a:stretch>
            <a:fillRect/>
          </a:stretch>
        </p:blipFill>
        <p:spPr bwMode="auto">
          <a:xfrm>
            <a:off x="468313" y="620713"/>
            <a:ext cx="8201025" cy="51165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53988" name="Segnaposto numero diapositiva 1">
            <a:extLst>
              <a:ext uri="{FF2B5EF4-FFF2-40B4-BE49-F238E27FC236}">
                <a16:creationId xmlns:a16="http://schemas.microsoft.com/office/drawing/2014/main" id="{38C77D64-F9CD-FE46-9519-07F526E8455C}"/>
              </a:ext>
            </a:extLst>
          </p:cNvPr>
          <p:cNvSpPr>
            <a:spLocks noGrp="1"/>
          </p:cNvSpPr>
          <p:nvPr>
            <p:ph type="sldNum" sz="quarter" idx="12"/>
          </p:nvPr>
        </p:nvSpPr>
        <p:spPr>
          <a:xfrm>
            <a:off x="5580063" y="58880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7B269A7-EB9A-48D6-8F14-8C22C427482E}" type="slidenum">
              <a:rPr lang="it-IT" altLang="en-US" sz="1400" smtClean="0"/>
              <a:pPr>
                <a:spcBef>
                  <a:spcPct val="0"/>
                </a:spcBef>
                <a:buFontTx/>
                <a:buNone/>
              </a:pPr>
              <a:t>164</a:t>
            </a:fld>
            <a:endParaRPr lang="it-IT" altLang="en-US" sz="1400"/>
          </a:p>
        </p:txBody>
      </p:sp>
      <p:sp>
        <p:nvSpPr>
          <p:cNvPr id="2" name="Rettangolo 1">
            <a:extLst>
              <a:ext uri="{FF2B5EF4-FFF2-40B4-BE49-F238E27FC236}">
                <a16:creationId xmlns:a16="http://schemas.microsoft.com/office/drawing/2014/main" id="{1CCF0A74-F56B-EC46-3F06-2376AD6942F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6034" name="Slide Number Placeholder 3">
            <a:extLst>
              <a:ext uri="{FF2B5EF4-FFF2-40B4-BE49-F238E27FC236}">
                <a16:creationId xmlns:a16="http://schemas.microsoft.com/office/drawing/2014/main" id="{AE5E2CCB-12B9-7E75-77DE-2BCE56311043}"/>
              </a:ext>
            </a:extLst>
          </p:cNvPr>
          <p:cNvSpPr>
            <a:spLocks noGrp="1"/>
          </p:cNvSpPr>
          <p:nvPr>
            <p:ph type="sldNum" sz="quarter" idx="12"/>
          </p:nvPr>
        </p:nvSpPr>
        <p:spPr>
          <a:xfrm>
            <a:off x="3963988" y="6326188"/>
            <a:ext cx="620712"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FEABB7E-BE45-409F-8219-D1C55C411B79}" type="slidenum">
              <a:rPr lang="it-IT" altLang="en-US" sz="1400" smtClean="0">
                <a:solidFill>
                  <a:srgbClr val="FFFFFF"/>
                </a:solidFill>
              </a:rPr>
              <a:pPr>
                <a:spcBef>
                  <a:spcPct val="0"/>
                </a:spcBef>
                <a:buFontTx/>
                <a:buNone/>
              </a:pPr>
              <a:t>165</a:t>
            </a:fld>
            <a:endParaRPr lang="it-IT" altLang="en-US" sz="1400">
              <a:solidFill>
                <a:srgbClr val="FFFFFF"/>
              </a:solidFill>
            </a:endParaRPr>
          </a:p>
        </p:txBody>
      </p:sp>
      <p:sp>
        <p:nvSpPr>
          <p:cNvPr id="556035" name="Text Box 7">
            <a:extLst>
              <a:ext uri="{FF2B5EF4-FFF2-40B4-BE49-F238E27FC236}">
                <a16:creationId xmlns:a16="http://schemas.microsoft.com/office/drawing/2014/main" id="{A71E3B1E-F537-9C26-B790-C3AD7BDA465E}"/>
              </a:ext>
            </a:extLst>
          </p:cNvPr>
          <p:cNvSpPr txBox="1">
            <a:spLocks noChangeArrowheads="1"/>
          </p:cNvSpPr>
          <p:nvPr/>
        </p:nvSpPr>
        <p:spPr bwMode="auto">
          <a:xfrm>
            <a:off x="3406775" y="4930775"/>
            <a:ext cx="189865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solidFill>
                  <a:srgbClr val="FFFFFF"/>
                </a:solidFill>
              </a:rPr>
              <a:t>UN PERDANT :</a:t>
            </a:r>
          </a:p>
          <a:p>
            <a:pPr algn="ctr" eaLnBrk="1" hangingPunct="1">
              <a:spcBef>
                <a:spcPct val="50000"/>
              </a:spcBef>
              <a:buFontTx/>
              <a:buNone/>
            </a:pPr>
            <a:r>
              <a:rPr lang="fr-CH" altLang="it-CH" sz="2000" b="1"/>
              <a:t>LES PAYS PAUVRES</a:t>
            </a:r>
            <a:endParaRPr lang="it-IT" altLang="it-CH" sz="2000" b="1"/>
          </a:p>
        </p:txBody>
      </p:sp>
      <p:sp>
        <p:nvSpPr>
          <p:cNvPr id="556036" name="Rectangle 22">
            <a:extLst>
              <a:ext uri="{FF2B5EF4-FFF2-40B4-BE49-F238E27FC236}">
                <a16:creationId xmlns:a16="http://schemas.microsoft.com/office/drawing/2014/main" id="{FC714C1A-5C3D-D773-8B44-B5A268B2564F}"/>
              </a:ext>
            </a:extLst>
          </p:cNvPr>
          <p:cNvSpPr>
            <a:spLocks noChangeArrowheads="1"/>
          </p:cNvSpPr>
          <p:nvPr/>
        </p:nvSpPr>
        <p:spPr bwMode="auto">
          <a:xfrm>
            <a:off x="3322638" y="317500"/>
            <a:ext cx="24288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600" b="1">
                <a:solidFill>
                  <a:srgbClr val="FFFFFF"/>
                </a:solidFill>
              </a:rPr>
              <a:t>Souvent les déchets toxiques produits par notre système économique finissent dans les pays du tiers monde, par exemple au Ghana et au Niger.</a:t>
            </a:r>
          </a:p>
        </p:txBody>
      </p:sp>
      <p:pic>
        <p:nvPicPr>
          <p:cNvPr id="12" name="Picture 3" descr="C:\Dokumente und Einstellungen\Enrico\Eigene Dateien\Enrico\Documenti\AA Enrico nuovo\Politica\Discarica elettrodemestici europei in Ghana.jpg">
            <a:extLst>
              <a:ext uri="{FF2B5EF4-FFF2-40B4-BE49-F238E27FC236}">
                <a16:creationId xmlns:a16="http://schemas.microsoft.com/office/drawing/2014/main" id="{946FCFB3-C1C8-65CF-85FB-649812A016BE}"/>
              </a:ext>
            </a:extLst>
          </p:cNvPr>
          <p:cNvPicPr>
            <a:picLocks noChangeAspect="1" noChangeArrowheads="1"/>
          </p:cNvPicPr>
          <p:nvPr/>
        </p:nvPicPr>
        <p:blipFill>
          <a:blip r:embed="rId4"/>
          <a:srcRect/>
          <a:stretch>
            <a:fillRect/>
          </a:stretch>
        </p:blipFill>
        <p:spPr bwMode="auto">
          <a:xfrm>
            <a:off x="142875" y="2357438"/>
            <a:ext cx="2738438" cy="2047875"/>
          </a:xfrm>
          <a:prstGeom prst="rect">
            <a:avLst/>
          </a:prstGeom>
          <a:ln w="28575">
            <a:solidFill>
              <a:schemeClr val="tx1"/>
            </a:solidFill>
          </a:ln>
          <a:effectLst>
            <a:outerShdw blurRad="292100" dist="139700" dir="2700000" algn="tl" rotWithShape="0">
              <a:srgbClr val="333333">
                <a:alpha val="65000"/>
              </a:srgbClr>
            </a:outerShdw>
          </a:effectLst>
        </p:spPr>
      </p:pic>
      <p:pic>
        <p:nvPicPr>
          <p:cNvPr id="13" name="Picture 5" descr="C:\Dokumente und Einstellungen\Enrico\Eigene Dateien\Enrico\Documenti\AA Enrico nuovo\Politica\Discarica elettrodomestici europei in Ghana 2.jpg">
            <a:extLst>
              <a:ext uri="{FF2B5EF4-FFF2-40B4-BE49-F238E27FC236}">
                <a16:creationId xmlns:a16="http://schemas.microsoft.com/office/drawing/2014/main" id="{FD446FCA-1438-BB35-86FD-F2EA1E86390F}"/>
              </a:ext>
            </a:extLst>
          </p:cNvPr>
          <p:cNvPicPr>
            <a:picLocks noChangeAspect="1" noChangeArrowheads="1"/>
          </p:cNvPicPr>
          <p:nvPr/>
        </p:nvPicPr>
        <p:blipFill>
          <a:blip r:embed="rId5"/>
          <a:srcRect/>
          <a:stretch>
            <a:fillRect/>
          </a:stretch>
        </p:blipFill>
        <p:spPr bwMode="auto">
          <a:xfrm>
            <a:off x="142875" y="4572000"/>
            <a:ext cx="2833688" cy="2125663"/>
          </a:xfrm>
          <a:prstGeom prst="rect">
            <a:avLst/>
          </a:prstGeom>
          <a:ln w="28575">
            <a:solidFill>
              <a:schemeClr val="tx1"/>
            </a:solidFill>
          </a:ln>
          <a:effectLst>
            <a:outerShdw blurRad="292100" dist="139700" dir="2700000" algn="tl" rotWithShape="0">
              <a:srgbClr val="333333">
                <a:alpha val="65000"/>
              </a:srgbClr>
            </a:outerShdw>
          </a:effectLst>
        </p:spPr>
      </p:pic>
      <p:pic>
        <p:nvPicPr>
          <p:cNvPr id="14" name="Picture 6" descr="C:\Dokumente und Einstellungen\Enrico\Eigene Dateien\Enrico\Documenti\AA Enrico nuovo\Politica\Discarica elettrodemestici europei a Lagos Nigeria 1.jpg">
            <a:extLst>
              <a:ext uri="{FF2B5EF4-FFF2-40B4-BE49-F238E27FC236}">
                <a16:creationId xmlns:a16="http://schemas.microsoft.com/office/drawing/2014/main" id="{5AB895B5-3E3D-8DCE-1ED0-3468A8C62D3E}"/>
              </a:ext>
            </a:extLst>
          </p:cNvPr>
          <p:cNvPicPr>
            <a:picLocks noChangeAspect="1" noChangeArrowheads="1"/>
          </p:cNvPicPr>
          <p:nvPr/>
        </p:nvPicPr>
        <p:blipFill>
          <a:blip r:embed="rId6"/>
          <a:srcRect/>
          <a:stretch>
            <a:fillRect/>
          </a:stretch>
        </p:blipFill>
        <p:spPr bwMode="auto">
          <a:xfrm>
            <a:off x="3000375" y="2357438"/>
            <a:ext cx="2786063" cy="2047875"/>
          </a:xfrm>
          <a:prstGeom prst="rect">
            <a:avLst/>
          </a:prstGeom>
          <a:ln w="28575">
            <a:solidFill>
              <a:schemeClr val="tx1"/>
            </a:solidFill>
          </a:ln>
          <a:effectLst>
            <a:outerShdw blurRad="292100" dist="139700" dir="2700000" algn="tl" rotWithShape="0">
              <a:srgbClr val="333333">
                <a:alpha val="65000"/>
              </a:srgbClr>
            </a:outerShdw>
          </a:effectLst>
        </p:spPr>
      </p:pic>
      <p:pic>
        <p:nvPicPr>
          <p:cNvPr id="15" name="Picture 8" descr="C:\Dokumente und Einstellungen\Enrico\Eigene Dateien\Enrico\Documenti\AA Enrico nuovo\Politica\Discarica materiale elettronico in paesi terzo mondo.jpg">
            <a:extLst>
              <a:ext uri="{FF2B5EF4-FFF2-40B4-BE49-F238E27FC236}">
                <a16:creationId xmlns:a16="http://schemas.microsoft.com/office/drawing/2014/main" id="{670F1733-98AD-F89C-89C8-03D9930EA384}"/>
              </a:ext>
            </a:extLst>
          </p:cNvPr>
          <p:cNvPicPr>
            <a:picLocks noChangeAspect="1" noChangeArrowheads="1"/>
          </p:cNvPicPr>
          <p:nvPr/>
        </p:nvPicPr>
        <p:blipFill>
          <a:blip r:embed="rId7"/>
          <a:srcRect/>
          <a:stretch>
            <a:fillRect/>
          </a:stretch>
        </p:blipFill>
        <p:spPr bwMode="auto">
          <a:xfrm>
            <a:off x="5900738" y="2357438"/>
            <a:ext cx="3138487" cy="2047875"/>
          </a:xfrm>
          <a:prstGeom prst="rect">
            <a:avLst/>
          </a:prstGeom>
          <a:ln w="28575">
            <a:solidFill>
              <a:schemeClr val="tx1"/>
            </a:solidFill>
          </a:ln>
          <a:effectLst>
            <a:outerShdw blurRad="292100" dist="139700" dir="2700000" algn="tl" rotWithShape="0">
              <a:srgbClr val="333333">
                <a:alpha val="65000"/>
              </a:srgbClr>
            </a:outerShdw>
          </a:effectLst>
        </p:spPr>
      </p:pic>
      <p:pic>
        <p:nvPicPr>
          <p:cNvPr id="16" name="Picture 22" descr="http://media.paperblog.fr/i/152/1529240/tonnes-dechets-accumules-pacifique-L-3.jpeg">
            <a:extLst>
              <a:ext uri="{FF2B5EF4-FFF2-40B4-BE49-F238E27FC236}">
                <a16:creationId xmlns:a16="http://schemas.microsoft.com/office/drawing/2014/main" id="{E66A1B41-A5D1-74AE-D351-C27246514BC5}"/>
              </a:ext>
            </a:extLst>
          </p:cNvPr>
          <p:cNvPicPr>
            <a:picLocks noChangeAspect="1" noChangeArrowheads="1"/>
          </p:cNvPicPr>
          <p:nvPr/>
        </p:nvPicPr>
        <p:blipFill>
          <a:blip r:embed="rId8"/>
          <a:srcRect/>
          <a:stretch>
            <a:fillRect/>
          </a:stretch>
        </p:blipFill>
        <p:spPr bwMode="auto">
          <a:xfrm>
            <a:off x="142875" y="142875"/>
            <a:ext cx="2857500" cy="2057400"/>
          </a:xfrm>
          <a:prstGeom prst="rect">
            <a:avLst/>
          </a:prstGeom>
          <a:ln w="28575">
            <a:solidFill>
              <a:schemeClr val="tx1"/>
            </a:solidFill>
          </a:ln>
          <a:effectLst>
            <a:outerShdw blurRad="292100" dist="139700" dir="2700000" algn="tl" rotWithShape="0">
              <a:srgbClr val="333333">
                <a:alpha val="65000"/>
              </a:srgbClr>
            </a:outerShdw>
          </a:effectLst>
        </p:spPr>
      </p:pic>
      <p:pic>
        <p:nvPicPr>
          <p:cNvPr id="17" name="Picture 24" descr="http://www.perlapace.it/k-engine/pic/cache/2453-1.jpg">
            <a:extLst>
              <a:ext uri="{FF2B5EF4-FFF2-40B4-BE49-F238E27FC236}">
                <a16:creationId xmlns:a16="http://schemas.microsoft.com/office/drawing/2014/main" id="{AC06D0A8-F17E-A65F-A1A1-32DBA0365F97}"/>
              </a:ext>
            </a:extLst>
          </p:cNvPr>
          <p:cNvPicPr>
            <a:picLocks noChangeAspect="1" noChangeArrowheads="1"/>
          </p:cNvPicPr>
          <p:nvPr/>
        </p:nvPicPr>
        <p:blipFill>
          <a:blip r:embed="rId9"/>
          <a:srcRect/>
          <a:stretch>
            <a:fillRect/>
          </a:stretch>
        </p:blipFill>
        <p:spPr bwMode="auto">
          <a:xfrm>
            <a:off x="5795963" y="4572000"/>
            <a:ext cx="3214687" cy="2125663"/>
          </a:xfrm>
          <a:prstGeom prst="rect">
            <a:avLst/>
          </a:prstGeom>
          <a:ln w="28575">
            <a:solidFill>
              <a:schemeClr val="tx1"/>
            </a:solidFill>
          </a:ln>
          <a:effectLst>
            <a:outerShdw blurRad="292100" dist="139700" dir="2700000" algn="tl" rotWithShape="0">
              <a:srgbClr val="333333">
                <a:alpha val="65000"/>
              </a:srgbClr>
            </a:outerShdw>
          </a:effectLst>
        </p:spPr>
      </p:pic>
      <p:pic>
        <p:nvPicPr>
          <p:cNvPr id="18" name="Picture 26" descr="http://isolapulita.files.wordpress.com/2009/09/rifiuti-tossiciscorie.jpg">
            <a:extLst>
              <a:ext uri="{FF2B5EF4-FFF2-40B4-BE49-F238E27FC236}">
                <a16:creationId xmlns:a16="http://schemas.microsoft.com/office/drawing/2014/main" id="{4C5D03D9-944E-CB6A-4C87-C10540E3AC4B}"/>
              </a:ext>
            </a:extLst>
          </p:cNvPr>
          <p:cNvPicPr>
            <a:picLocks noChangeAspect="1" noChangeArrowheads="1"/>
          </p:cNvPicPr>
          <p:nvPr/>
        </p:nvPicPr>
        <p:blipFill>
          <a:blip r:embed="rId10"/>
          <a:srcRect/>
          <a:stretch>
            <a:fillRect/>
          </a:stretch>
        </p:blipFill>
        <p:spPr bwMode="auto">
          <a:xfrm>
            <a:off x="5795963" y="142875"/>
            <a:ext cx="3243262" cy="2071688"/>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33D198F5-47C9-73B6-17C1-5DC039EE22F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8082" name="Slide Number Placeholder 3">
            <a:extLst>
              <a:ext uri="{FF2B5EF4-FFF2-40B4-BE49-F238E27FC236}">
                <a16:creationId xmlns:a16="http://schemas.microsoft.com/office/drawing/2014/main" id="{62E956C0-3A13-10FF-F69B-A10D30206E68}"/>
              </a:ext>
            </a:extLst>
          </p:cNvPr>
          <p:cNvSpPr>
            <a:spLocks noGrp="1"/>
          </p:cNvSpPr>
          <p:nvPr>
            <p:ph type="sldNum" sz="quarter" idx="12"/>
          </p:nvPr>
        </p:nvSpPr>
        <p:spPr>
          <a:xfrm>
            <a:off x="4700588" y="2366963"/>
            <a:ext cx="7397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5499073-7F7A-4670-A082-420D0F5B7326}" type="slidenum">
              <a:rPr lang="it-IT" altLang="en-US" sz="1400" smtClean="0">
                <a:solidFill>
                  <a:srgbClr val="FFFFFF"/>
                </a:solidFill>
              </a:rPr>
              <a:pPr>
                <a:spcBef>
                  <a:spcPct val="0"/>
                </a:spcBef>
                <a:buFontTx/>
                <a:buNone/>
              </a:pPr>
              <a:t>166</a:t>
            </a:fld>
            <a:endParaRPr lang="it-IT" altLang="en-US" sz="1400">
              <a:solidFill>
                <a:srgbClr val="FFFFFF"/>
              </a:solidFill>
            </a:endParaRPr>
          </a:p>
        </p:txBody>
      </p:sp>
      <p:pic>
        <p:nvPicPr>
          <p:cNvPr id="338948" name="Picture 4" descr="C:\Dokumente und Einstellungen\Enrico\Eigene Dateien\Enrico\Documenti\AA Enrico nuovo\Politica\Discarica e-waste in Nigeria.jpg">
            <a:extLst>
              <a:ext uri="{FF2B5EF4-FFF2-40B4-BE49-F238E27FC236}">
                <a16:creationId xmlns:a16="http://schemas.microsoft.com/office/drawing/2014/main" id="{9B2A3949-6CC8-50D7-863F-6E3821D86946}"/>
              </a:ext>
            </a:extLst>
          </p:cNvPr>
          <p:cNvPicPr>
            <a:picLocks noChangeAspect="1" noChangeArrowheads="1"/>
          </p:cNvPicPr>
          <p:nvPr/>
        </p:nvPicPr>
        <p:blipFill>
          <a:blip r:embed="rId4"/>
          <a:srcRect/>
          <a:stretch>
            <a:fillRect/>
          </a:stretch>
        </p:blipFill>
        <p:spPr bwMode="auto">
          <a:xfrm>
            <a:off x="142875" y="2230438"/>
            <a:ext cx="1785938" cy="248443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38949" name="Picture 10" descr="http://ecoscraps.com/files/2008/09/prc_beijing_transport.jpg">
            <a:extLst>
              <a:ext uri="{FF2B5EF4-FFF2-40B4-BE49-F238E27FC236}">
                <a16:creationId xmlns:a16="http://schemas.microsoft.com/office/drawing/2014/main" id="{EF3E0DC0-E936-9F28-0BAF-B9CA7995F262}"/>
              </a:ext>
            </a:extLst>
          </p:cNvPr>
          <p:cNvPicPr>
            <a:picLocks noChangeAspect="1" noChangeArrowheads="1"/>
          </p:cNvPicPr>
          <p:nvPr/>
        </p:nvPicPr>
        <p:blipFill>
          <a:blip r:embed="rId5"/>
          <a:srcRect/>
          <a:stretch>
            <a:fillRect/>
          </a:stretch>
        </p:blipFill>
        <p:spPr bwMode="auto">
          <a:xfrm>
            <a:off x="142875" y="214313"/>
            <a:ext cx="2547938" cy="19272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38950" name="Picture 12" descr="http://www.moonbattery.com/archives/toxic_waste.jpg">
            <a:extLst>
              <a:ext uri="{FF2B5EF4-FFF2-40B4-BE49-F238E27FC236}">
                <a16:creationId xmlns:a16="http://schemas.microsoft.com/office/drawing/2014/main" id="{C279C151-DDD5-AE1E-9144-B23C322F3FFA}"/>
              </a:ext>
            </a:extLst>
          </p:cNvPr>
          <p:cNvPicPr>
            <a:picLocks noChangeAspect="1" noChangeArrowheads="1"/>
          </p:cNvPicPr>
          <p:nvPr/>
        </p:nvPicPr>
        <p:blipFill>
          <a:blip r:embed="rId6"/>
          <a:srcRect/>
          <a:stretch>
            <a:fillRect/>
          </a:stretch>
        </p:blipFill>
        <p:spPr bwMode="auto">
          <a:xfrm>
            <a:off x="5959475" y="214313"/>
            <a:ext cx="2962275" cy="19399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38951" name="Picture 14" descr="http://elleeseymour.com/wp-content/uploads/2009/07/image3.png">
            <a:extLst>
              <a:ext uri="{FF2B5EF4-FFF2-40B4-BE49-F238E27FC236}">
                <a16:creationId xmlns:a16="http://schemas.microsoft.com/office/drawing/2014/main" id="{F0D3EB42-28BD-B2E7-59F2-5394B4CAA748}"/>
              </a:ext>
            </a:extLst>
          </p:cNvPr>
          <p:cNvPicPr>
            <a:picLocks noChangeAspect="1" noChangeArrowheads="1"/>
          </p:cNvPicPr>
          <p:nvPr/>
        </p:nvPicPr>
        <p:blipFill>
          <a:blip r:embed="rId7"/>
          <a:srcRect/>
          <a:stretch>
            <a:fillRect/>
          </a:stretch>
        </p:blipFill>
        <p:spPr bwMode="auto">
          <a:xfrm>
            <a:off x="142875" y="4857750"/>
            <a:ext cx="3113088" cy="18621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38952" name="Picture 16" descr="http://therearenosunglasses.files.wordpress.com/2009/04/beach.jpg">
            <a:extLst>
              <a:ext uri="{FF2B5EF4-FFF2-40B4-BE49-F238E27FC236}">
                <a16:creationId xmlns:a16="http://schemas.microsoft.com/office/drawing/2014/main" id="{C4E8CE3F-BF50-BC94-4909-4D64FFDB0010}"/>
              </a:ext>
            </a:extLst>
          </p:cNvPr>
          <p:cNvPicPr>
            <a:picLocks noChangeAspect="1" noChangeArrowheads="1"/>
          </p:cNvPicPr>
          <p:nvPr/>
        </p:nvPicPr>
        <p:blipFill>
          <a:blip r:embed="rId8"/>
          <a:srcRect/>
          <a:stretch>
            <a:fillRect/>
          </a:stretch>
        </p:blipFill>
        <p:spPr bwMode="auto">
          <a:xfrm>
            <a:off x="6286500" y="4806950"/>
            <a:ext cx="2643188" cy="18700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38953" name="Picture 2" descr="http://shahidul.files.wordpress.com/2008/09/shujon-pulling-cable-1211.jpg">
            <a:extLst>
              <a:ext uri="{FF2B5EF4-FFF2-40B4-BE49-F238E27FC236}">
                <a16:creationId xmlns:a16="http://schemas.microsoft.com/office/drawing/2014/main" id="{49655B51-BC59-3A81-07F6-1851A392DC8B}"/>
              </a:ext>
            </a:extLst>
          </p:cNvPr>
          <p:cNvPicPr>
            <a:picLocks noChangeAspect="1" noChangeArrowheads="1"/>
          </p:cNvPicPr>
          <p:nvPr/>
        </p:nvPicPr>
        <p:blipFill>
          <a:blip r:embed="rId9"/>
          <a:srcRect/>
          <a:stretch>
            <a:fillRect/>
          </a:stretch>
        </p:blipFill>
        <p:spPr bwMode="auto">
          <a:xfrm>
            <a:off x="3357563" y="4833938"/>
            <a:ext cx="2786062" cy="18573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38954" name="Picture 18" descr="http://rvt007a.com/JPG%20Files/probo-koala-toxic-waste1.jpg">
            <a:extLst>
              <a:ext uri="{FF2B5EF4-FFF2-40B4-BE49-F238E27FC236}">
                <a16:creationId xmlns:a16="http://schemas.microsoft.com/office/drawing/2014/main" id="{7E8A6D87-D749-8A1D-6C87-B9F05E0B966D}"/>
              </a:ext>
            </a:extLst>
          </p:cNvPr>
          <p:cNvPicPr>
            <a:picLocks noChangeAspect="1" noChangeArrowheads="1"/>
          </p:cNvPicPr>
          <p:nvPr/>
        </p:nvPicPr>
        <p:blipFill>
          <a:blip r:embed="rId10"/>
          <a:srcRect t="21544" b="11130"/>
          <a:stretch>
            <a:fillRect/>
          </a:stretch>
        </p:blipFill>
        <p:spPr bwMode="auto">
          <a:xfrm>
            <a:off x="2000250" y="2928938"/>
            <a:ext cx="3536950" cy="178593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38955" name="Picture 7" descr="C:\Dokumente und Einstellungen\Enrico\Eigene Dateien\Enrico\Documenti\AA Enrico nuovo\Politica\Discarica e-waste Nigeria.jpg">
            <a:extLst>
              <a:ext uri="{FF2B5EF4-FFF2-40B4-BE49-F238E27FC236}">
                <a16:creationId xmlns:a16="http://schemas.microsoft.com/office/drawing/2014/main" id="{366CA9AE-221B-BE6C-C6DB-D795E1A483CE}"/>
              </a:ext>
            </a:extLst>
          </p:cNvPr>
          <p:cNvPicPr>
            <a:picLocks noChangeAspect="1" noChangeArrowheads="1"/>
          </p:cNvPicPr>
          <p:nvPr/>
        </p:nvPicPr>
        <p:blipFill>
          <a:blip r:embed="rId11"/>
          <a:srcRect/>
          <a:stretch>
            <a:fillRect/>
          </a:stretch>
        </p:blipFill>
        <p:spPr bwMode="auto">
          <a:xfrm>
            <a:off x="5643563" y="2263775"/>
            <a:ext cx="3286125" cy="24511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38956" name="Picture 2" descr="C:\Dokumente und Einstellungen\Enrico\Eigene Dateien\Enrico\Documenti\AA Enrico nuovo\Politica\Discarica elettrodemestici europei in Ghana 3.jpg">
            <a:extLst>
              <a:ext uri="{FF2B5EF4-FFF2-40B4-BE49-F238E27FC236}">
                <a16:creationId xmlns:a16="http://schemas.microsoft.com/office/drawing/2014/main" id="{2A99FCC3-CCBE-427A-8059-49199254B420}"/>
              </a:ext>
            </a:extLst>
          </p:cNvPr>
          <p:cNvPicPr>
            <a:picLocks noChangeAspect="1" noChangeArrowheads="1"/>
          </p:cNvPicPr>
          <p:nvPr/>
        </p:nvPicPr>
        <p:blipFill>
          <a:blip r:embed="rId12"/>
          <a:srcRect/>
          <a:stretch>
            <a:fillRect/>
          </a:stretch>
        </p:blipFill>
        <p:spPr bwMode="auto">
          <a:xfrm>
            <a:off x="2857500" y="214313"/>
            <a:ext cx="3000375" cy="19272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58092" name="Text Box 7">
            <a:extLst>
              <a:ext uri="{FF2B5EF4-FFF2-40B4-BE49-F238E27FC236}">
                <a16:creationId xmlns:a16="http://schemas.microsoft.com/office/drawing/2014/main" id="{B28390AF-A8D7-9021-DF24-0266441BC5D7}"/>
              </a:ext>
            </a:extLst>
          </p:cNvPr>
          <p:cNvSpPr txBox="1">
            <a:spLocks noChangeArrowheads="1"/>
          </p:cNvSpPr>
          <p:nvPr/>
        </p:nvSpPr>
        <p:spPr bwMode="auto">
          <a:xfrm>
            <a:off x="2571750" y="2214563"/>
            <a:ext cx="26654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UN PERDENT:                 </a:t>
            </a:r>
            <a:r>
              <a:rPr lang="fr-CH" altLang="it-CH" sz="1800" b="1"/>
              <a:t>LE TIERS MONDE</a:t>
            </a:r>
            <a:endParaRPr lang="it-IT" altLang="it-CH" sz="1800" b="1"/>
          </a:p>
        </p:txBody>
      </p:sp>
      <p:sp>
        <p:nvSpPr>
          <p:cNvPr id="2" name="Rettangolo 1">
            <a:extLst>
              <a:ext uri="{FF2B5EF4-FFF2-40B4-BE49-F238E27FC236}">
                <a16:creationId xmlns:a16="http://schemas.microsoft.com/office/drawing/2014/main" id="{9831E319-900C-A7A9-BFFF-A0500BCD1771}"/>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0130" name="Slide Number Placeholder 3">
            <a:extLst>
              <a:ext uri="{FF2B5EF4-FFF2-40B4-BE49-F238E27FC236}">
                <a16:creationId xmlns:a16="http://schemas.microsoft.com/office/drawing/2014/main" id="{E24F3382-F365-2A05-97F8-658AF649643C}"/>
              </a:ext>
            </a:extLst>
          </p:cNvPr>
          <p:cNvSpPr>
            <a:spLocks noGrp="1"/>
          </p:cNvSpPr>
          <p:nvPr>
            <p:ph type="sldNum" sz="quarter" idx="12"/>
          </p:nvPr>
        </p:nvSpPr>
        <p:spPr>
          <a:xfrm>
            <a:off x="3851275" y="217488"/>
            <a:ext cx="6492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EE9CB18-3DCA-40F9-86E9-B0C001FE6CDA}" type="slidenum">
              <a:rPr lang="it-IT" altLang="en-US" sz="1400" smtClean="0">
                <a:solidFill>
                  <a:srgbClr val="FFFFFF"/>
                </a:solidFill>
              </a:rPr>
              <a:pPr>
                <a:spcBef>
                  <a:spcPct val="0"/>
                </a:spcBef>
                <a:buFontTx/>
                <a:buNone/>
              </a:pPr>
              <a:t>167</a:t>
            </a:fld>
            <a:endParaRPr lang="it-IT" altLang="en-US" sz="1400">
              <a:solidFill>
                <a:srgbClr val="FFFFFF"/>
              </a:solidFill>
            </a:endParaRPr>
          </a:p>
        </p:txBody>
      </p:sp>
      <p:pic>
        <p:nvPicPr>
          <p:cNvPr id="339971" name="Picture 4" descr="ambiente desertificaz">
            <a:extLst>
              <a:ext uri="{FF2B5EF4-FFF2-40B4-BE49-F238E27FC236}">
                <a16:creationId xmlns:a16="http://schemas.microsoft.com/office/drawing/2014/main" id="{37AE0040-F1D9-5BEE-D5DD-B4CE5EB0EE18}"/>
              </a:ext>
            </a:extLst>
          </p:cNvPr>
          <p:cNvPicPr>
            <a:picLocks noChangeAspect="1" noChangeArrowheads="1"/>
          </p:cNvPicPr>
          <p:nvPr/>
        </p:nvPicPr>
        <p:blipFill>
          <a:blip r:embed="rId4"/>
          <a:srcRect/>
          <a:stretch>
            <a:fillRect/>
          </a:stretch>
        </p:blipFill>
        <p:spPr bwMode="auto">
          <a:xfrm>
            <a:off x="250825" y="192088"/>
            <a:ext cx="3313113" cy="25304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39972" name="Picture 7" descr="AMBIENTE DESERTIFICAZIONE 3">
            <a:extLst>
              <a:ext uri="{FF2B5EF4-FFF2-40B4-BE49-F238E27FC236}">
                <a16:creationId xmlns:a16="http://schemas.microsoft.com/office/drawing/2014/main" id="{A42E3C8F-56BB-2058-996F-B85C3BC3A242}"/>
              </a:ext>
            </a:extLst>
          </p:cNvPr>
          <p:cNvPicPr>
            <a:picLocks noChangeAspect="1" noChangeArrowheads="1"/>
          </p:cNvPicPr>
          <p:nvPr/>
        </p:nvPicPr>
        <p:blipFill>
          <a:blip r:embed="rId5"/>
          <a:srcRect/>
          <a:stretch>
            <a:fillRect/>
          </a:stretch>
        </p:blipFill>
        <p:spPr bwMode="auto">
          <a:xfrm>
            <a:off x="5003800" y="203200"/>
            <a:ext cx="3960813" cy="25034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39973" name="Picture 8" descr="Deserto">
            <a:extLst>
              <a:ext uri="{FF2B5EF4-FFF2-40B4-BE49-F238E27FC236}">
                <a16:creationId xmlns:a16="http://schemas.microsoft.com/office/drawing/2014/main" id="{D9720DCA-D773-9B79-F1E5-05203B28DE1E}"/>
              </a:ext>
            </a:extLst>
          </p:cNvPr>
          <p:cNvPicPr>
            <a:picLocks noChangeAspect="1" noChangeArrowheads="1"/>
          </p:cNvPicPr>
          <p:nvPr/>
        </p:nvPicPr>
        <p:blipFill>
          <a:blip r:embed="rId6"/>
          <a:srcRect/>
          <a:stretch>
            <a:fillRect/>
          </a:stretch>
        </p:blipFill>
        <p:spPr bwMode="auto">
          <a:xfrm>
            <a:off x="250825" y="2901950"/>
            <a:ext cx="5689600" cy="37893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39975" name="Picture 10" descr="ambiente desertificazione 3">
            <a:extLst>
              <a:ext uri="{FF2B5EF4-FFF2-40B4-BE49-F238E27FC236}">
                <a16:creationId xmlns:a16="http://schemas.microsoft.com/office/drawing/2014/main" id="{21547258-BFAA-9F46-FF0F-E060144E250D}"/>
              </a:ext>
            </a:extLst>
          </p:cNvPr>
          <p:cNvPicPr>
            <a:picLocks noChangeAspect="1" noChangeArrowheads="1"/>
          </p:cNvPicPr>
          <p:nvPr/>
        </p:nvPicPr>
        <p:blipFill>
          <a:blip r:embed="rId7"/>
          <a:srcRect/>
          <a:stretch>
            <a:fillRect/>
          </a:stretch>
        </p:blipFill>
        <p:spPr bwMode="auto">
          <a:xfrm>
            <a:off x="5940425" y="4098925"/>
            <a:ext cx="3024188" cy="25923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60135" name="Text Box 11">
            <a:extLst>
              <a:ext uri="{FF2B5EF4-FFF2-40B4-BE49-F238E27FC236}">
                <a16:creationId xmlns:a16="http://schemas.microsoft.com/office/drawing/2014/main" id="{8BA60B98-0C3F-04AF-BB54-E9AB1B8537E7}"/>
              </a:ext>
            </a:extLst>
          </p:cNvPr>
          <p:cNvSpPr txBox="1">
            <a:spLocks noChangeArrowheads="1"/>
          </p:cNvSpPr>
          <p:nvPr/>
        </p:nvSpPr>
        <p:spPr bwMode="auto">
          <a:xfrm>
            <a:off x="6156325" y="3213100"/>
            <a:ext cx="2808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DESERTIFICATION</a:t>
            </a:r>
            <a:endParaRPr lang="it-IT" altLang="it-CH" sz="2000" b="1">
              <a:solidFill>
                <a:srgbClr val="FFFFFF"/>
              </a:solidFill>
            </a:endParaRPr>
          </a:p>
        </p:txBody>
      </p:sp>
      <p:sp>
        <p:nvSpPr>
          <p:cNvPr id="560136" name="Text Box 13">
            <a:extLst>
              <a:ext uri="{FF2B5EF4-FFF2-40B4-BE49-F238E27FC236}">
                <a16:creationId xmlns:a16="http://schemas.microsoft.com/office/drawing/2014/main" id="{1B250670-9AAB-1CE6-299E-B0F4B2951DAE}"/>
              </a:ext>
            </a:extLst>
          </p:cNvPr>
          <p:cNvSpPr txBox="1">
            <a:spLocks noChangeArrowheads="1"/>
          </p:cNvSpPr>
          <p:nvPr/>
        </p:nvSpPr>
        <p:spPr bwMode="auto">
          <a:xfrm>
            <a:off x="3708400" y="908050"/>
            <a:ext cx="11509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UN PERDANT : </a:t>
            </a:r>
            <a:r>
              <a:rPr lang="fr-CH" altLang="it-CH" sz="1200" b="1">
                <a:solidFill>
                  <a:srgbClr val="00FF00"/>
                </a:solidFill>
              </a:rPr>
              <a:t>L’ENVIRON-NEMENT</a:t>
            </a:r>
            <a:endParaRPr lang="it-IT" altLang="it-CH" sz="1200" b="1">
              <a:solidFill>
                <a:srgbClr val="00FF00"/>
              </a:solidFill>
            </a:endParaRPr>
          </a:p>
        </p:txBody>
      </p:sp>
      <p:pic>
        <p:nvPicPr>
          <p:cNvPr id="339974" name="Picture 9" descr="ambiente Desertificazione 1">
            <a:extLst>
              <a:ext uri="{FF2B5EF4-FFF2-40B4-BE49-F238E27FC236}">
                <a16:creationId xmlns:a16="http://schemas.microsoft.com/office/drawing/2014/main" id="{868F3B1B-3E68-6FA3-CA48-7F676AC2652E}"/>
              </a:ext>
            </a:extLst>
          </p:cNvPr>
          <p:cNvPicPr>
            <a:picLocks noChangeAspect="1" noChangeArrowheads="1"/>
          </p:cNvPicPr>
          <p:nvPr/>
        </p:nvPicPr>
        <p:blipFill>
          <a:blip r:embed="rId8"/>
          <a:srcRect/>
          <a:stretch>
            <a:fillRect/>
          </a:stretch>
        </p:blipFill>
        <p:spPr bwMode="auto">
          <a:xfrm>
            <a:off x="2555875" y="2276475"/>
            <a:ext cx="3387725" cy="19764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08B402AF-E0C7-B979-A5D2-85A9A1C5F57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0995" name="Picture 2" descr="C:\Users\Enrico\Enrico\Documenti\AA Enrico nuovo\Politica\Presentazione marxismo\Alluvione 2 JPEG.jpg">
            <a:extLst>
              <a:ext uri="{FF2B5EF4-FFF2-40B4-BE49-F238E27FC236}">
                <a16:creationId xmlns:a16="http://schemas.microsoft.com/office/drawing/2014/main" id="{E843479E-4C5E-AEFA-3AB7-2CF76A85BA0E}"/>
              </a:ext>
            </a:extLst>
          </p:cNvPr>
          <p:cNvPicPr>
            <a:picLocks noChangeAspect="1" noChangeArrowheads="1"/>
          </p:cNvPicPr>
          <p:nvPr/>
        </p:nvPicPr>
        <p:blipFill>
          <a:blip r:embed="rId4"/>
          <a:srcRect/>
          <a:stretch>
            <a:fillRect/>
          </a:stretch>
        </p:blipFill>
        <p:spPr bwMode="auto">
          <a:xfrm>
            <a:off x="361950" y="260350"/>
            <a:ext cx="3736975" cy="2781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40996" name="Picture 3" descr="C:\Users\Enrico\Enrico\Documenti\AA Enrico nuovo\Politica\Presentazione marxismo\Alluvione 3 JPEG.jpg">
            <a:extLst>
              <a:ext uri="{FF2B5EF4-FFF2-40B4-BE49-F238E27FC236}">
                <a16:creationId xmlns:a16="http://schemas.microsoft.com/office/drawing/2014/main" id="{7D7AD915-2F2C-47A7-C582-AC5CAF746D46}"/>
              </a:ext>
            </a:extLst>
          </p:cNvPr>
          <p:cNvPicPr>
            <a:picLocks noChangeAspect="1" noChangeArrowheads="1"/>
          </p:cNvPicPr>
          <p:nvPr/>
        </p:nvPicPr>
        <p:blipFill>
          <a:blip r:embed="rId5"/>
          <a:srcRect/>
          <a:stretch>
            <a:fillRect/>
          </a:stretch>
        </p:blipFill>
        <p:spPr bwMode="auto">
          <a:xfrm>
            <a:off x="4381500" y="260350"/>
            <a:ext cx="4348163" cy="27733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40997" name="Picture 4" descr="C:\Users\Enrico\Enrico\Documenti\AA Enrico nuovo\Politica\Presentazione marxismo\Alluvione Bangkok 2011 JPEG.jpg">
            <a:extLst>
              <a:ext uri="{FF2B5EF4-FFF2-40B4-BE49-F238E27FC236}">
                <a16:creationId xmlns:a16="http://schemas.microsoft.com/office/drawing/2014/main" id="{972F3C40-210C-0D15-4923-84DA7C2CC499}"/>
              </a:ext>
            </a:extLst>
          </p:cNvPr>
          <p:cNvPicPr>
            <a:picLocks noChangeAspect="1" noChangeArrowheads="1"/>
          </p:cNvPicPr>
          <p:nvPr/>
        </p:nvPicPr>
        <p:blipFill>
          <a:blip r:embed="rId6"/>
          <a:srcRect/>
          <a:stretch>
            <a:fillRect/>
          </a:stretch>
        </p:blipFill>
        <p:spPr bwMode="auto">
          <a:xfrm>
            <a:off x="349250" y="3482975"/>
            <a:ext cx="4679950" cy="3117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40998" name="Picture 5" descr="C:\Users\Enrico\Enrico\Documenti\AA Enrico nuovo\Politica\Presentazione marxismo\Scioglimento ghiacci artico JPEG.jpg">
            <a:extLst>
              <a:ext uri="{FF2B5EF4-FFF2-40B4-BE49-F238E27FC236}">
                <a16:creationId xmlns:a16="http://schemas.microsoft.com/office/drawing/2014/main" id="{94C30F19-EE42-9455-B589-D75D42488713}"/>
              </a:ext>
            </a:extLst>
          </p:cNvPr>
          <p:cNvPicPr>
            <a:picLocks noChangeAspect="1" noChangeArrowheads="1"/>
          </p:cNvPicPr>
          <p:nvPr/>
        </p:nvPicPr>
        <p:blipFill>
          <a:blip r:embed="rId7"/>
          <a:srcRect/>
          <a:stretch>
            <a:fillRect/>
          </a:stretch>
        </p:blipFill>
        <p:spPr bwMode="auto">
          <a:xfrm>
            <a:off x="5307013" y="3481388"/>
            <a:ext cx="3422650" cy="31194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62182" name="CasellaDiTesto 2">
            <a:extLst>
              <a:ext uri="{FF2B5EF4-FFF2-40B4-BE49-F238E27FC236}">
                <a16:creationId xmlns:a16="http://schemas.microsoft.com/office/drawing/2014/main" id="{BE6B39FF-C398-9ADC-8EF2-E41E21D9404F}"/>
              </a:ext>
            </a:extLst>
          </p:cNvPr>
          <p:cNvSpPr txBox="1">
            <a:spLocks noChangeArrowheads="1"/>
          </p:cNvSpPr>
          <p:nvPr/>
        </p:nvSpPr>
        <p:spPr bwMode="auto">
          <a:xfrm>
            <a:off x="222250" y="3087688"/>
            <a:ext cx="8166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FFFFFF"/>
                </a:solidFill>
              </a:rPr>
              <a:t>Les changements climatiques dûs aux activités humaines produisent d’énormes catastrophes.         </a:t>
            </a:r>
          </a:p>
        </p:txBody>
      </p:sp>
      <p:sp>
        <p:nvSpPr>
          <p:cNvPr id="562183" name="Slide Number Placeholder 3">
            <a:extLst>
              <a:ext uri="{FF2B5EF4-FFF2-40B4-BE49-F238E27FC236}">
                <a16:creationId xmlns:a16="http://schemas.microsoft.com/office/drawing/2014/main" id="{A90362EA-DF49-FDDE-6D62-2D867CD07A4E}"/>
              </a:ext>
            </a:extLst>
          </p:cNvPr>
          <p:cNvSpPr>
            <a:spLocks noGrp="1"/>
          </p:cNvSpPr>
          <p:nvPr>
            <p:ph type="sldNum" sz="quarter" idx="12"/>
          </p:nvPr>
        </p:nvSpPr>
        <p:spPr>
          <a:xfrm>
            <a:off x="8242300" y="3100388"/>
            <a:ext cx="517525"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65F7ADD-8381-4DD7-854A-27FBA73DEB17}" type="slidenum">
              <a:rPr lang="it-IT" altLang="en-US" sz="1400" smtClean="0">
                <a:solidFill>
                  <a:srgbClr val="FFFFFF"/>
                </a:solidFill>
              </a:rPr>
              <a:pPr>
                <a:spcBef>
                  <a:spcPct val="0"/>
                </a:spcBef>
                <a:buFontTx/>
                <a:buNone/>
              </a:pPr>
              <a:t>168</a:t>
            </a:fld>
            <a:endParaRPr lang="it-IT" altLang="en-US" sz="1400">
              <a:solidFill>
                <a:srgbClr val="FFFFFF"/>
              </a:solidFill>
            </a:endParaRPr>
          </a:p>
        </p:txBody>
      </p:sp>
      <p:sp>
        <p:nvSpPr>
          <p:cNvPr id="2" name="Rettangolo 1">
            <a:extLst>
              <a:ext uri="{FF2B5EF4-FFF2-40B4-BE49-F238E27FC236}">
                <a16:creationId xmlns:a16="http://schemas.microsoft.com/office/drawing/2014/main" id="{DE80B54F-2621-2E33-CFCA-AAD47EEC068D}"/>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4226" name="Segnaposto numero diapositiva 1">
            <a:extLst>
              <a:ext uri="{FF2B5EF4-FFF2-40B4-BE49-F238E27FC236}">
                <a16:creationId xmlns:a16="http://schemas.microsoft.com/office/drawing/2014/main" id="{232BE148-B6DE-D5D2-F4E5-B04428906C8F}"/>
              </a:ext>
            </a:extLst>
          </p:cNvPr>
          <p:cNvSpPr>
            <a:spLocks noGrp="1"/>
          </p:cNvSpPr>
          <p:nvPr>
            <p:ph type="sldNum" sz="quarter" idx="12"/>
          </p:nvPr>
        </p:nvSpPr>
        <p:spPr>
          <a:xfrm>
            <a:off x="6350000" y="58420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0B35C5A-2AF0-433A-84D1-211E23D298C0}" type="slidenum">
              <a:rPr lang="it-IT" altLang="en-US" sz="1400" smtClean="0"/>
              <a:pPr>
                <a:spcBef>
                  <a:spcPct val="0"/>
                </a:spcBef>
                <a:buFontTx/>
                <a:buNone/>
              </a:pPr>
              <a:t>169</a:t>
            </a:fld>
            <a:endParaRPr lang="it-IT" altLang="en-US" sz="1400"/>
          </a:p>
        </p:txBody>
      </p:sp>
      <p:sp>
        <p:nvSpPr>
          <p:cNvPr id="564227" name="CasellaDiTesto 2">
            <a:extLst>
              <a:ext uri="{FF2B5EF4-FFF2-40B4-BE49-F238E27FC236}">
                <a16:creationId xmlns:a16="http://schemas.microsoft.com/office/drawing/2014/main" id="{7B35998B-66CA-AEDE-565A-3D9F215F70B4}"/>
              </a:ext>
            </a:extLst>
          </p:cNvPr>
          <p:cNvSpPr txBox="1">
            <a:spLocks noChangeArrowheads="1"/>
          </p:cNvSpPr>
          <p:nvPr/>
        </p:nvSpPr>
        <p:spPr bwMode="auto">
          <a:xfrm>
            <a:off x="776288" y="5819775"/>
            <a:ext cx="3455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FFFFFF"/>
                </a:solidFill>
              </a:rPr>
              <a:t>NOTRE AVENIR ?</a:t>
            </a:r>
          </a:p>
        </p:txBody>
      </p:sp>
      <p:pic>
        <p:nvPicPr>
          <p:cNvPr id="6" name="Picture 2" descr="C:\Users\Enrico\Enrico\Documenti\AA Enrico nuovo\Politica\Presentazione marxismo\Fiume inquinato JPEG.jpg">
            <a:extLst>
              <a:ext uri="{FF2B5EF4-FFF2-40B4-BE49-F238E27FC236}">
                <a16:creationId xmlns:a16="http://schemas.microsoft.com/office/drawing/2014/main" id="{A604489B-BF88-986D-EC5C-DEF56A9F7E66}"/>
              </a:ext>
            </a:extLst>
          </p:cNvPr>
          <p:cNvPicPr>
            <a:picLocks noChangeAspect="1" noChangeArrowheads="1"/>
          </p:cNvPicPr>
          <p:nvPr/>
        </p:nvPicPr>
        <p:blipFill>
          <a:blip r:embed="rId4"/>
          <a:srcRect/>
          <a:stretch>
            <a:fillRect/>
          </a:stretch>
        </p:blipFill>
        <p:spPr bwMode="auto">
          <a:xfrm>
            <a:off x="755650" y="908050"/>
            <a:ext cx="7727950" cy="44846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564229" name="Picture 7" descr="C:\Users\Enrico\Enrico\Documenti\AA Enrico nuovo\Politica\Ecologia, rifiuti\561337_10151094224110225_1598959037_n.jpg">
            <a:extLst>
              <a:ext uri="{FF2B5EF4-FFF2-40B4-BE49-F238E27FC236}">
                <a16:creationId xmlns:a16="http://schemas.microsoft.com/office/drawing/2014/main" id="{D08E19F9-58C1-ADA3-20B2-5F1654DD41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88" y="3757613"/>
            <a:ext cx="277971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3CB601B-B231-8583-B91D-49EA0593388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Number Placeholder 3">
            <a:extLst>
              <a:ext uri="{FF2B5EF4-FFF2-40B4-BE49-F238E27FC236}">
                <a16:creationId xmlns:a16="http://schemas.microsoft.com/office/drawing/2014/main" id="{A3696627-E1EE-DB5E-9619-C8361CE4EA2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3D3FABC-9EB4-48D0-BA48-8F38770B1F4E}" type="slidenum">
              <a:rPr lang="it-IT" altLang="en-US" sz="1400" smtClean="0">
                <a:solidFill>
                  <a:srgbClr val="000000"/>
                </a:solidFill>
              </a:rPr>
              <a:pPr>
                <a:spcBef>
                  <a:spcPct val="0"/>
                </a:spcBef>
                <a:buFontTx/>
                <a:buNone/>
              </a:pPr>
              <a:t>17</a:t>
            </a:fld>
            <a:endParaRPr lang="it-IT" altLang="en-US" sz="1400">
              <a:solidFill>
                <a:srgbClr val="000000"/>
              </a:solidFill>
            </a:endParaRPr>
          </a:p>
        </p:txBody>
      </p:sp>
      <p:sp>
        <p:nvSpPr>
          <p:cNvPr id="136195" name="Text Box 4">
            <a:extLst>
              <a:ext uri="{FF2B5EF4-FFF2-40B4-BE49-F238E27FC236}">
                <a16:creationId xmlns:a16="http://schemas.microsoft.com/office/drawing/2014/main" id="{E64F566F-5659-CBA9-5C57-516E90B4282A}"/>
              </a:ext>
            </a:extLst>
          </p:cNvPr>
          <p:cNvSpPr txBox="1">
            <a:spLocks noChangeArrowheads="1"/>
          </p:cNvSpPr>
          <p:nvPr/>
        </p:nvSpPr>
        <p:spPr bwMode="auto">
          <a:xfrm>
            <a:off x="684213" y="692150"/>
            <a:ext cx="5040312" cy="101600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FR" altLang="it-CH" sz="1600" b="1" dirty="0">
                <a:solidFill>
                  <a:srgbClr val="000000"/>
                </a:solidFill>
                <a:cs typeface="Arial" charset="0"/>
              </a:rPr>
              <a:t>Les capitalistes engagent  un  </a:t>
            </a:r>
            <a:r>
              <a:rPr lang="fr-FR" altLang="it-CH" sz="4400" b="1" dirty="0">
                <a:solidFill>
                  <a:srgbClr val="FF3300"/>
                </a:solidFill>
                <a:effectLst>
                  <a:outerShdw blurRad="38100" dist="38100" dir="2700000" algn="tl">
                    <a:srgbClr val="000000">
                      <a:alpha val="43137"/>
                    </a:srgbClr>
                  </a:outerShdw>
                </a:effectLst>
                <a:cs typeface="Arial" charset="0"/>
              </a:rPr>
              <a:t>DIRECTEUR</a:t>
            </a:r>
          </a:p>
        </p:txBody>
      </p:sp>
      <p:sp>
        <p:nvSpPr>
          <p:cNvPr id="252932" name="Text Box 5">
            <a:extLst>
              <a:ext uri="{FF2B5EF4-FFF2-40B4-BE49-F238E27FC236}">
                <a16:creationId xmlns:a16="http://schemas.microsoft.com/office/drawing/2014/main" id="{2CB94E94-08A4-4DBF-35A9-1CDC3804E478}"/>
              </a:ext>
            </a:extLst>
          </p:cNvPr>
          <p:cNvSpPr txBox="1">
            <a:spLocks noChangeArrowheads="1"/>
          </p:cNvSpPr>
          <p:nvPr/>
        </p:nvSpPr>
        <p:spPr bwMode="auto">
          <a:xfrm>
            <a:off x="900113" y="1916113"/>
            <a:ext cx="54006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fr-FR" altLang="it-CH" sz="1800">
              <a:solidFill>
                <a:srgbClr val="000000"/>
              </a:solidFill>
            </a:endParaRPr>
          </a:p>
        </p:txBody>
      </p:sp>
      <p:sp>
        <p:nvSpPr>
          <p:cNvPr id="252933" name="Text Box 6">
            <a:extLst>
              <a:ext uri="{FF2B5EF4-FFF2-40B4-BE49-F238E27FC236}">
                <a16:creationId xmlns:a16="http://schemas.microsoft.com/office/drawing/2014/main" id="{3C5AF5B0-FD6B-D050-A5D4-1036F071FA9F}"/>
              </a:ext>
            </a:extLst>
          </p:cNvPr>
          <p:cNvSpPr txBox="1">
            <a:spLocks noChangeArrowheads="1"/>
          </p:cNvSpPr>
          <p:nvPr/>
        </p:nvSpPr>
        <p:spPr bwMode="auto">
          <a:xfrm>
            <a:off x="684213" y="1876425"/>
            <a:ext cx="71278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2400" b="1">
                <a:solidFill>
                  <a:srgbClr val="000000"/>
                </a:solidFill>
              </a:rPr>
              <a:t>IL DOIT :</a:t>
            </a:r>
          </a:p>
          <a:p>
            <a:pPr eaLnBrk="1" hangingPunct="1">
              <a:spcBef>
                <a:spcPct val="50000"/>
              </a:spcBef>
              <a:buFontTx/>
              <a:buNone/>
            </a:pPr>
            <a:r>
              <a:rPr lang="fr-FR" altLang="it-CH" sz="2400" b="1">
                <a:solidFill>
                  <a:srgbClr val="000000"/>
                </a:solidFill>
              </a:rPr>
              <a:t>Fabriquer et vendre les automobiles</a:t>
            </a:r>
          </a:p>
          <a:p>
            <a:pPr eaLnBrk="1" hangingPunct="1">
              <a:spcBef>
                <a:spcPct val="50000"/>
              </a:spcBef>
              <a:buFontTx/>
              <a:buNone/>
            </a:pPr>
            <a:r>
              <a:rPr lang="fr-FR" altLang="it-CH" sz="2400" b="1">
                <a:solidFill>
                  <a:srgbClr val="000000"/>
                </a:solidFill>
              </a:rPr>
              <a:t>Diriger la fabrique d’automobiles</a:t>
            </a:r>
          </a:p>
          <a:p>
            <a:pPr eaLnBrk="1" hangingPunct="1">
              <a:spcBef>
                <a:spcPct val="50000"/>
              </a:spcBef>
              <a:buFontTx/>
              <a:buNone/>
            </a:pPr>
            <a:endParaRPr lang="fr-FR" altLang="it-CH" sz="1800" b="1">
              <a:solidFill>
                <a:srgbClr val="000000"/>
              </a:solidFill>
            </a:endParaRPr>
          </a:p>
          <a:p>
            <a:pPr eaLnBrk="1" hangingPunct="1">
              <a:spcBef>
                <a:spcPct val="50000"/>
              </a:spcBef>
              <a:buFontTx/>
              <a:buNone/>
            </a:pPr>
            <a:r>
              <a:rPr lang="fr-FR" altLang="it-CH" sz="2400" b="1">
                <a:solidFill>
                  <a:srgbClr val="000000"/>
                </a:solidFill>
              </a:rPr>
              <a:t>MISSION :</a:t>
            </a:r>
          </a:p>
          <a:p>
            <a:pPr eaLnBrk="1" hangingPunct="1">
              <a:spcBef>
                <a:spcPct val="50000"/>
              </a:spcBef>
              <a:buFontTx/>
              <a:buNone/>
            </a:pPr>
            <a:r>
              <a:rPr lang="fr-FR" altLang="it-CH" sz="3600" b="1">
                <a:solidFill>
                  <a:srgbClr val="000000"/>
                </a:solidFill>
              </a:rPr>
              <a:t>GAGNER                                    LE MAXIMUM POSSIBLE ! ! !</a:t>
            </a:r>
            <a:endParaRPr lang="fr-FR" altLang="it-CH" sz="2400" b="1">
              <a:solidFill>
                <a:srgbClr val="000000"/>
              </a:solidFill>
            </a:endParaRPr>
          </a:p>
        </p:txBody>
      </p:sp>
      <p:pic>
        <p:nvPicPr>
          <p:cNvPr id="191494" name="Picture 7" descr="Direttore">
            <a:extLst>
              <a:ext uri="{FF2B5EF4-FFF2-40B4-BE49-F238E27FC236}">
                <a16:creationId xmlns:a16="http://schemas.microsoft.com/office/drawing/2014/main" id="{2D41FBD2-3760-B9BB-4ACF-E411858309A5}"/>
              </a:ext>
            </a:extLst>
          </p:cNvPr>
          <p:cNvPicPr>
            <a:picLocks noChangeAspect="1" noChangeArrowheads="1"/>
          </p:cNvPicPr>
          <p:nvPr/>
        </p:nvPicPr>
        <p:blipFill>
          <a:blip r:embed="rId3"/>
          <a:srcRect/>
          <a:stretch>
            <a:fillRect/>
          </a:stretch>
        </p:blipFill>
        <p:spPr bwMode="auto">
          <a:xfrm>
            <a:off x="5940425" y="836613"/>
            <a:ext cx="1895475" cy="971550"/>
          </a:xfrm>
          <a:prstGeom prst="rect">
            <a:avLst/>
          </a:prstGeom>
          <a:ln>
            <a:noFill/>
          </a:ln>
          <a:effectLst>
            <a:outerShdw blurRad="292100" dist="139700" dir="2700000" algn="tl" rotWithShape="0">
              <a:srgbClr val="333333">
                <a:alpha val="65000"/>
              </a:srgbClr>
            </a:outerShdw>
          </a:effectLst>
        </p:spPr>
      </p:pic>
      <p:sp>
        <p:nvSpPr>
          <p:cNvPr id="252935" name="Line 9">
            <a:extLst>
              <a:ext uri="{FF2B5EF4-FFF2-40B4-BE49-F238E27FC236}">
                <a16:creationId xmlns:a16="http://schemas.microsoft.com/office/drawing/2014/main" id="{73A67669-7D64-8FCD-BFC6-C3FBE306BAD4}"/>
              </a:ext>
            </a:extLst>
          </p:cNvPr>
          <p:cNvSpPr>
            <a:spLocks noChangeShapeType="1"/>
          </p:cNvSpPr>
          <p:nvPr/>
        </p:nvSpPr>
        <p:spPr bwMode="auto">
          <a:xfrm flipV="1">
            <a:off x="7308850" y="1844675"/>
            <a:ext cx="0" cy="5762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2936" name="Text Box 10">
            <a:extLst>
              <a:ext uri="{FF2B5EF4-FFF2-40B4-BE49-F238E27FC236}">
                <a16:creationId xmlns:a16="http://schemas.microsoft.com/office/drawing/2014/main" id="{DF18042C-E5E7-087B-CCA3-577938D84F55}"/>
              </a:ext>
            </a:extLst>
          </p:cNvPr>
          <p:cNvSpPr txBox="1">
            <a:spLocks noChangeArrowheads="1"/>
          </p:cNvSpPr>
          <p:nvPr/>
        </p:nvSpPr>
        <p:spPr bwMode="auto">
          <a:xfrm>
            <a:off x="6877050" y="2420938"/>
            <a:ext cx="936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400" b="1">
                <a:solidFill>
                  <a:srgbClr val="000000"/>
                </a:solidFill>
              </a:rPr>
              <a:t>C’est lui!</a:t>
            </a:r>
          </a:p>
        </p:txBody>
      </p:sp>
      <p:sp>
        <p:nvSpPr>
          <p:cNvPr id="252937" name="CasellaDiTesto 1">
            <a:extLst>
              <a:ext uri="{FF2B5EF4-FFF2-40B4-BE49-F238E27FC236}">
                <a16:creationId xmlns:a16="http://schemas.microsoft.com/office/drawing/2014/main" id="{E22B7C4A-6E49-F974-DB2D-6F051BACEB1A}"/>
              </a:ext>
            </a:extLst>
          </p:cNvPr>
          <p:cNvSpPr txBox="1">
            <a:spLocks noChangeArrowheads="1"/>
          </p:cNvSpPr>
          <p:nvPr/>
        </p:nvSpPr>
        <p:spPr bwMode="auto">
          <a:xfrm>
            <a:off x="684213" y="5762625"/>
            <a:ext cx="5616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000000"/>
                </a:solidFill>
              </a:rPr>
              <a:t>(Il sera recompensé par une participation aux profits)</a:t>
            </a:r>
            <a:endParaRPr lang="it-IT" altLang="it-CH" sz="1800">
              <a:solidFill>
                <a:srgbClr val="000000"/>
              </a:solidFill>
            </a:endParaRPr>
          </a:p>
        </p:txBody>
      </p:sp>
      <p:sp>
        <p:nvSpPr>
          <p:cNvPr id="252938" name="Rettangolo 1">
            <a:extLst>
              <a:ext uri="{FF2B5EF4-FFF2-40B4-BE49-F238E27FC236}">
                <a16:creationId xmlns:a16="http://schemas.microsoft.com/office/drawing/2014/main" id="{7FBA2E7A-5678-38CC-9663-5EBFBDA184A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000" u="sng"/>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6274" name="Slide Number Placeholder 3">
            <a:extLst>
              <a:ext uri="{FF2B5EF4-FFF2-40B4-BE49-F238E27FC236}">
                <a16:creationId xmlns:a16="http://schemas.microsoft.com/office/drawing/2014/main" id="{C2C012AD-EF03-80C5-7029-5FC07367D74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0377F63-F772-45F2-A81C-226A8A80B523}" type="slidenum">
              <a:rPr lang="it-IT" altLang="en-US" sz="1400" smtClean="0">
                <a:solidFill>
                  <a:srgbClr val="FFFFFF"/>
                </a:solidFill>
              </a:rPr>
              <a:pPr>
                <a:spcBef>
                  <a:spcPct val="0"/>
                </a:spcBef>
                <a:buFontTx/>
                <a:buNone/>
              </a:pPr>
              <a:t>170</a:t>
            </a:fld>
            <a:endParaRPr lang="it-IT" altLang="en-US" sz="1400">
              <a:solidFill>
                <a:srgbClr val="FFFFFF"/>
              </a:solidFill>
            </a:endParaRPr>
          </a:p>
        </p:txBody>
      </p:sp>
      <p:pic>
        <p:nvPicPr>
          <p:cNvPr id="343043" name="Picture 4" descr="terra 2">
            <a:extLst>
              <a:ext uri="{FF2B5EF4-FFF2-40B4-BE49-F238E27FC236}">
                <a16:creationId xmlns:a16="http://schemas.microsoft.com/office/drawing/2014/main" id="{FE53AA80-C2BC-A37E-2024-DF8C7210261E}"/>
              </a:ext>
            </a:extLst>
          </p:cNvPr>
          <p:cNvPicPr>
            <a:picLocks noChangeAspect="1" noChangeArrowheads="1"/>
          </p:cNvPicPr>
          <p:nvPr/>
        </p:nvPicPr>
        <p:blipFill>
          <a:blip r:embed="rId4"/>
          <a:srcRect/>
          <a:stretch>
            <a:fillRect/>
          </a:stretch>
        </p:blipFill>
        <p:spPr bwMode="auto">
          <a:xfrm>
            <a:off x="179388" y="344488"/>
            <a:ext cx="8785225" cy="5281612"/>
          </a:xfrm>
          <a:prstGeom prst="rect">
            <a:avLst/>
          </a:prstGeom>
          <a:ln>
            <a:noFill/>
          </a:ln>
          <a:effectLst>
            <a:outerShdw blurRad="292100" dist="139700" dir="2700000" algn="tl" rotWithShape="0">
              <a:srgbClr val="333333">
                <a:alpha val="65000"/>
              </a:srgbClr>
            </a:outerShdw>
          </a:effectLst>
        </p:spPr>
      </p:pic>
      <p:sp>
        <p:nvSpPr>
          <p:cNvPr id="566276" name="Text Box 5">
            <a:extLst>
              <a:ext uri="{FF2B5EF4-FFF2-40B4-BE49-F238E27FC236}">
                <a16:creationId xmlns:a16="http://schemas.microsoft.com/office/drawing/2014/main" id="{4B932806-E85D-DAC1-5FAF-59950C889135}"/>
              </a:ext>
            </a:extLst>
          </p:cNvPr>
          <p:cNvSpPr txBox="1">
            <a:spLocks noChangeArrowheads="1"/>
          </p:cNvSpPr>
          <p:nvPr/>
        </p:nvSpPr>
        <p:spPr bwMode="auto">
          <a:xfrm>
            <a:off x="1258888" y="5734050"/>
            <a:ext cx="7129462"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800">
                <a:solidFill>
                  <a:srgbClr val="FFFFFF"/>
                </a:solidFill>
              </a:rPr>
              <a:t>L’exploitation intensive et incontrôlée des ressources et la négligeance de l’environnement sont en train de nous conduire au désastre. </a:t>
            </a:r>
            <a:r>
              <a:rPr lang="fr-CH" altLang="it-CH" sz="1800" b="1">
                <a:solidFill>
                  <a:srgbClr val="00FF00"/>
                </a:solidFill>
              </a:rPr>
              <a:t>C’est l’ONU qui le dit !</a:t>
            </a:r>
            <a:endParaRPr lang="it-IT" altLang="it-CH" sz="1800" b="1">
              <a:solidFill>
                <a:srgbClr val="00FF00"/>
              </a:solidFill>
            </a:endParaRPr>
          </a:p>
        </p:txBody>
      </p:sp>
      <p:sp>
        <p:nvSpPr>
          <p:cNvPr id="2" name="CasellaDiTesto 1">
            <a:extLst>
              <a:ext uri="{FF2B5EF4-FFF2-40B4-BE49-F238E27FC236}">
                <a16:creationId xmlns:a16="http://schemas.microsoft.com/office/drawing/2014/main" id="{99FD5B2F-7128-22B2-B4E9-C9F00741CD9B}"/>
              </a:ext>
            </a:extLst>
          </p:cNvPr>
          <p:cNvSpPr txBox="1"/>
          <p:nvPr/>
        </p:nvSpPr>
        <p:spPr>
          <a:xfrm>
            <a:off x="179388" y="344488"/>
            <a:ext cx="5688012" cy="984250"/>
          </a:xfrm>
          <a:prstGeom prst="rect">
            <a:avLst/>
          </a:prstGeom>
          <a:solidFill>
            <a:schemeClr val="accent3">
              <a:lumMod val="60000"/>
              <a:lumOff val="40000"/>
            </a:schemeClr>
          </a:solidFill>
        </p:spPr>
        <p:txBody>
          <a:bodyPr>
            <a:spAutoFit/>
          </a:bodyPr>
          <a:lstStyle/>
          <a:p>
            <a:pPr eaLnBrk="1" hangingPunct="1">
              <a:defRPr/>
            </a:pPr>
            <a:r>
              <a:rPr lang="it-CH" sz="3200" b="1" dirty="0">
                <a:solidFill>
                  <a:srgbClr val="DADADA">
                    <a:lumMod val="10000"/>
                  </a:srgbClr>
                </a:solidFill>
                <a:latin typeface="+mn-lt"/>
                <a:cs typeface="+mn-cs"/>
              </a:rPr>
              <a:t>  L’</a:t>
            </a:r>
            <a:r>
              <a:rPr lang="it-CH" sz="3200" b="1" dirty="0" err="1">
                <a:solidFill>
                  <a:srgbClr val="DADADA">
                    <a:lumMod val="10000"/>
                  </a:srgbClr>
                </a:solidFill>
                <a:latin typeface="+mn-lt"/>
                <a:cs typeface="+mn-cs"/>
              </a:rPr>
              <a:t>effondrement</a:t>
            </a:r>
            <a:r>
              <a:rPr lang="it-CH" sz="3200" b="1" dirty="0">
                <a:solidFill>
                  <a:srgbClr val="DADADA">
                    <a:lumMod val="10000"/>
                  </a:srgbClr>
                </a:solidFill>
                <a:latin typeface="+mn-lt"/>
                <a:cs typeface="+mn-cs"/>
              </a:rPr>
              <a:t> de la terre</a:t>
            </a:r>
            <a:r>
              <a:rPr lang="it-CH" dirty="0">
                <a:solidFill>
                  <a:srgbClr val="DADADA">
                    <a:lumMod val="10000"/>
                  </a:srgbClr>
                </a:solidFill>
                <a:latin typeface="+mn-lt"/>
                <a:cs typeface="+mn-cs"/>
              </a:rPr>
              <a:t>. </a:t>
            </a:r>
            <a:r>
              <a:rPr lang="it-CH" dirty="0" err="1">
                <a:solidFill>
                  <a:srgbClr val="DADADA">
                    <a:lumMod val="10000"/>
                  </a:srgbClr>
                </a:solidFill>
                <a:latin typeface="+mn-lt"/>
                <a:cs typeface="+mn-cs"/>
              </a:rPr>
              <a:t>Rapport</a:t>
            </a:r>
            <a:r>
              <a:rPr lang="it-CH" dirty="0">
                <a:solidFill>
                  <a:srgbClr val="DADADA">
                    <a:lumMod val="10000"/>
                  </a:srgbClr>
                </a:solidFill>
                <a:latin typeface="+mn-lt"/>
                <a:cs typeface="+mn-cs"/>
              </a:rPr>
              <a:t> </a:t>
            </a:r>
            <a:r>
              <a:rPr lang="it-CH" dirty="0" err="1">
                <a:solidFill>
                  <a:srgbClr val="DADADA">
                    <a:lumMod val="10000"/>
                  </a:srgbClr>
                </a:solidFill>
                <a:latin typeface="+mn-lt"/>
                <a:cs typeface="+mn-cs"/>
              </a:rPr>
              <a:t>alarmant</a:t>
            </a:r>
            <a:r>
              <a:rPr lang="it-CH" dirty="0">
                <a:solidFill>
                  <a:srgbClr val="DADADA">
                    <a:lumMod val="10000"/>
                  </a:srgbClr>
                </a:solidFill>
                <a:latin typeface="+mn-lt"/>
                <a:cs typeface="+mn-cs"/>
              </a:rPr>
              <a:t> de l’ONU: </a:t>
            </a:r>
            <a:r>
              <a:rPr lang="it-CH" dirty="0" err="1">
                <a:solidFill>
                  <a:srgbClr val="DADADA">
                    <a:lumMod val="10000"/>
                  </a:srgbClr>
                </a:solidFill>
                <a:latin typeface="+mn-lt"/>
                <a:cs typeface="+mn-cs"/>
              </a:rPr>
              <a:t>les</a:t>
            </a:r>
            <a:r>
              <a:rPr lang="it-CH" dirty="0">
                <a:solidFill>
                  <a:srgbClr val="DADADA">
                    <a:lumMod val="10000"/>
                  </a:srgbClr>
                </a:solidFill>
                <a:latin typeface="+mn-lt"/>
                <a:cs typeface="+mn-cs"/>
              </a:rPr>
              <a:t> </a:t>
            </a:r>
            <a:r>
              <a:rPr lang="it-CH" dirty="0" err="1">
                <a:solidFill>
                  <a:srgbClr val="DADADA">
                    <a:lumMod val="10000"/>
                  </a:srgbClr>
                </a:solidFill>
                <a:latin typeface="+mn-lt"/>
                <a:cs typeface="+mn-cs"/>
              </a:rPr>
              <a:t>ressources</a:t>
            </a:r>
            <a:r>
              <a:rPr lang="it-CH" dirty="0">
                <a:solidFill>
                  <a:srgbClr val="DADADA">
                    <a:lumMod val="10000"/>
                  </a:srgbClr>
                </a:solidFill>
                <a:latin typeface="+mn-lt"/>
                <a:cs typeface="+mn-cs"/>
              </a:rPr>
              <a:t> </a:t>
            </a:r>
            <a:r>
              <a:rPr lang="it-CH" dirty="0" err="1">
                <a:solidFill>
                  <a:srgbClr val="DADADA">
                    <a:lumMod val="10000"/>
                  </a:srgbClr>
                </a:solidFill>
                <a:latin typeface="+mn-lt"/>
                <a:cs typeface="+mn-cs"/>
              </a:rPr>
              <a:t>finissent</a:t>
            </a:r>
            <a:r>
              <a:rPr lang="it-CH" dirty="0">
                <a:solidFill>
                  <a:srgbClr val="DADADA">
                    <a:lumMod val="10000"/>
                  </a:srgbClr>
                </a:solidFill>
                <a:latin typeface="+mn-lt"/>
                <a:cs typeface="+mn-cs"/>
              </a:rPr>
              <a:t>.</a:t>
            </a:r>
          </a:p>
          <a:p>
            <a:pPr eaLnBrk="1" hangingPunct="1">
              <a:defRPr/>
            </a:pPr>
            <a:endParaRPr lang="it-IT" sz="800" dirty="0">
              <a:solidFill>
                <a:srgbClr val="DADADA">
                  <a:lumMod val="10000"/>
                </a:srgbClr>
              </a:solidFill>
              <a:latin typeface="+mn-lt"/>
              <a:cs typeface="+mn-cs"/>
            </a:endParaRPr>
          </a:p>
        </p:txBody>
      </p:sp>
      <p:sp>
        <p:nvSpPr>
          <p:cNvPr id="3" name="Rettangolo 2">
            <a:extLst>
              <a:ext uri="{FF2B5EF4-FFF2-40B4-BE49-F238E27FC236}">
                <a16:creationId xmlns:a16="http://schemas.microsoft.com/office/drawing/2014/main" id="{61F48A7F-E263-0B05-04FF-87E86879BF21}"/>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Segnaposto numero diapositiva 1">
            <a:extLst>
              <a:ext uri="{FF2B5EF4-FFF2-40B4-BE49-F238E27FC236}">
                <a16:creationId xmlns:a16="http://schemas.microsoft.com/office/drawing/2014/main" id="{58C9A17E-4A98-03CA-0182-965D6D6D094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6745AFC-36BE-408D-97EE-C55EE3394096}" type="slidenum">
              <a:rPr lang="it-IT" altLang="en-US" sz="1400" smtClean="0">
                <a:solidFill>
                  <a:srgbClr val="FFFFFF"/>
                </a:solidFill>
              </a:rPr>
              <a:pPr>
                <a:spcBef>
                  <a:spcPct val="0"/>
                </a:spcBef>
                <a:buFontTx/>
                <a:buNone/>
              </a:pPr>
              <a:t>171</a:t>
            </a:fld>
            <a:endParaRPr lang="it-IT" altLang="en-US" sz="1400">
              <a:solidFill>
                <a:srgbClr val="FFFFFF"/>
              </a:solidFill>
            </a:endParaRPr>
          </a:p>
        </p:txBody>
      </p:sp>
      <p:pic>
        <p:nvPicPr>
          <p:cNvPr id="4" name="Immagine 3">
            <a:extLst>
              <a:ext uri="{FF2B5EF4-FFF2-40B4-BE49-F238E27FC236}">
                <a16:creationId xmlns:a16="http://schemas.microsoft.com/office/drawing/2014/main" id="{FE89EDE3-1F4C-6196-766D-5E9FBF474DC3}"/>
              </a:ext>
            </a:extLst>
          </p:cNvPr>
          <p:cNvPicPr>
            <a:picLocks noChangeAspect="1"/>
          </p:cNvPicPr>
          <p:nvPr/>
        </p:nvPicPr>
        <p:blipFill>
          <a:blip r:embed="rId3"/>
          <a:stretch>
            <a:fillRect/>
          </a:stretch>
        </p:blipFill>
        <p:spPr>
          <a:xfrm>
            <a:off x="1042988" y="549275"/>
            <a:ext cx="7170737" cy="5386388"/>
          </a:xfrm>
          <a:prstGeom prst="rect">
            <a:avLst/>
          </a:prstGeom>
          <a:ln w="38100">
            <a:solidFill>
              <a:schemeClr val="accent4">
                <a:lumMod val="10000"/>
              </a:schemeClr>
            </a:solidFill>
          </a:ln>
          <a:effectLst>
            <a:outerShdw blurRad="292100" dist="139700" dir="2700000" algn="tl" rotWithShape="0">
              <a:srgbClr val="333333">
                <a:alpha val="65000"/>
              </a:srgbClr>
            </a:outerShdw>
          </a:effectLst>
        </p:spPr>
      </p:pic>
      <p:sp>
        <p:nvSpPr>
          <p:cNvPr id="568324" name="CasellaDiTesto 4">
            <a:extLst>
              <a:ext uri="{FF2B5EF4-FFF2-40B4-BE49-F238E27FC236}">
                <a16:creationId xmlns:a16="http://schemas.microsoft.com/office/drawing/2014/main" id="{35DC73EC-C892-419E-F62B-D3599758469C}"/>
              </a:ext>
            </a:extLst>
          </p:cNvPr>
          <p:cNvSpPr txBox="1">
            <a:spLocks noChangeArrowheads="1"/>
          </p:cNvSpPr>
          <p:nvPr/>
        </p:nvSpPr>
        <p:spPr bwMode="auto">
          <a:xfrm>
            <a:off x="3159125" y="6049963"/>
            <a:ext cx="2938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800">
                <a:solidFill>
                  <a:srgbClr val="FFFFFF"/>
                </a:solidFill>
              </a:rPr>
              <a:t>Restez calme: tout va bien!</a:t>
            </a:r>
          </a:p>
        </p:txBody>
      </p:sp>
      <p:sp>
        <p:nvSpPr>
          <p:cNvPr id="2" name="Rettangolo 1">
            <a:extLst>
              <a:ext uri="{FF2B5EF4-FFF2-40B4-BE49-F238E27FC236}">
                <a16:creationId xmlns:a16="http://schemas.microsoft.com/office/drawing/2014/main" id="{AE5A682E-FFDC-6D6E-9EF6-244540E5C2A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0370" name="Slide Number Placeholder 3">
            <a:extLst>
              <a:ext uri="{FF2B5EF4-FFF2-40B4-BE49-F238E27FC236}">
                <a16:creationId xmlns:a16="http://schemas.microsoft.com/office/drawing/2014/main" id="{A1D53DEE-7FB9-5A69-AD7C-965596DC053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0DB52E8-8108-413A-9C29-9D13656BB6A1}" type="slidenum">
              <a:rPr lang="it-IT" altLang="en-US" sz="1400" b="1" smtClean="0">
                <a:solidFill>
                  <a:srgbClr val="000000"/>
                </a:solidFill>
              </a:rPr>
              <a:pPr>
                <a:spcBef>
                  <a:spcPct val="0"/>
                </a:spcBef>
                <a:buFontTx/>
                <a:buNone/>
              </a:pPr>
              <a:t>172</a:t>
            </a:fld>
            <a:endParaRPr lang="it-IT" altLang="en-US" sz="1400" b="1">
              <a:solidFill>
                <a:srgbClr val="000000"/>
              </a:solidFill>
            </a:endParaRPr>
          </a:p>
        </p:txBody>
      </p:sp>
      <p:sp>
        <p:nvSpPr>
          <p:cNvPr id="570371" name="Text Box 4">
            <a:extLst>
              <a:ext uri="{FF2B5EF4-FFF2-40B4-BE49-F238E27FC236}">
                <a16:creationId xmlns:a16="http://schemas.microsoft.com/office/drawing/2014/main" id="{8E85A188-630F-68BF-4B0D-AE29305A2A7D}"/>
              </a:ext>
            </a:extLst>
          </p:cNvPr>
          <p:cNvSpPr txBox="1">
            <a:spLocks noChangeArrowheads="1"/>
          </p:cNvSpPr>
          <p:nvPr/>
        </p:nvSpPr>
        <p:spPr bwMode="auto">
          <a:xfrm>
            <a:off x="755650" y="981075"/>
            <a:ext cx="7416800"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000000"/>
                </a:solidFill>
              </a:rPr>
              <a:t>Selon</a:t>
            </a:r>
            <a:r>
              <a:rPr lang="fr-CH" altLang="it-CH" sz="2400">
                <a:solidFill>
                  <a:srgbClr val="000000"/>
                </a:solidFill>
              </a:rPr>
              <a:t>  </a:t>
            </a:r>
            <a:r>
              <a:rPr lang="fr-CH" altLang="it-CH" sz="4000" b="1">
                <a:solidFill>
                  <a:srgbClr val="FF3300"/>
                </a:solidFill>
              </a:rPr>
              <a:t>LENIN</a:t>
            </a:r>
            <a:r>
              <a:rPr lang="fr-CH" altLang="it-CH" sz="2400">
                <a:solidFill>
                  <a:srgbClr val="000000"/>
                </a:solidFill>
              </a:rPr>
              <a:t>  </a:t>
            </a:r>
            <a:r>
              <a:rPr lang="fr-CH" altLang="it-CH" sz="2400" b="1">
                <a:solidFill>
                  <a:srgbClr val="000000"/>
                </a:solidFill>
              </a:rPr>
              <a:t>:</a:t>
            </a:r>
          </a:p>
          <a:p>
            <a:pPr eaLnBrk="1" hangingPunct="1">
              <a:spcBef>
                <a:spcPct val="50000"/>
              </a:spcBef>
              <a:buFontTx/>
              <a:buNone/>
            </a:pPr>
            <a:endParaRPr lang="fr-CH" altLang="it-CH" sz="2400" b="1">
              <a:solidFill>
                <a:srgbClr val="000000"/>
              </a:solidFill>
            </a:endParaRPr>
          </a:p>
          <a:p>
            <a:pPr eaLnBrk="1" hangingPunct="1">
              <a:spcBef>
                <a:spcPct val="50000"/>
              </a:spcBef>
              <a:buFontTx/>
              <a:buNone/>
            </a:pPr>
            <a:r>
              <a:rPr lang="fr-CH" altLang="it-CH" b="1">
                <a:solidFill>
                  <a:srgbClr val="000000"/>
                </a:solidFill>
              </a:rPr>
              <a:t>L’impérialisme</a:t>
            </a:r>
          </a:p>
          <a:p>
            <a:pPr eaLnBrk="1" hangingPunct="1">
              <a:spcBef>
                <a:spcPct val="50000"/>
              </a:spcBef>
              <a:buFontTx/>
              <a:buNone/>
            </a:pPr>
            <a:r>
              <a:rPr lang="fr-CH" altLang="it-CH" sz="4400" b="1">
                <a:solidFill>
                  <a:srgbClr val="000000"/>
                </a:solidFill>
              </a:rPr>
              <a:t>EST</a:t>
            </a:r>
          </a:p>
          <a:p>
            <a:pPr eaLnBrk="1" hangingPunct="1">
              <a:spcBef>
                <a:spcPct val="50000"/>
              </a:spcBef>
              <a:buFontTx/>
              <a:buNone/>
            </a:pPr>
            <a:r>
              <a:rPr lang="fr-CH" altLang="it-CH" b="1">
                <a:solidFill>
                  <a:srgbClr val="000000"/>
                </a:solidFill>
              </a:rPr>
              <a:t>la phase suprême du capitalisme</a:t>
            </a:r>
            <a:endParaRPr lang="it-IT" altLang="it-CH" b="1">
              <a:solidFill>
                <a:srgbClr val="000000"/>
              </a:solidFill>
            </a:endParaRPr>
          </a:p>
        </p:txBody>
      </p:sp>
      <p:sp>
        <p:nvSpPr>
          <p:cNvPr id="4" name="CasellaDiTesto 3">
            <a:extLst>
              <a:ext uri="{FF2B5EF4-FFF2-40B4-BE49-F238E27FC236}">
                <a16:creationId xmlns:a16="http://schemas.microsoft.com/office/drawing/2014/main" id="{32E9175F-5F10-05FD-6E60-C7D7F77BA666}"/>
              </a:ext>
            </a:extLst>
          </p:cNvPr>
          <p:cNvSpPr txBox="1"/>
          <p:nvPr/>
        </p:nvSpPr>
        <p:spPr>
          <a:xfrm>
            <a:off x="1692275" y="5661025"/>
            <a:ext cx="4392613" cy="461963"/>
          </a:xfrm>
          <a:prstGeom prst="rect">
            <a:avLst/>
          </a:prstGeom>
          <a:noFill/>
        </p:spPr>
        <p:txBody>
          <a:bodyPr>
            <a:spAutoFit/>
          </a:bodyPr>
          <a:lstStyle/>
          <a:p>
            <a:pPr eaLnBrk="1" fontAlgn="auto" hangingPunct="1">
              <a:spcBef>
                <a:spcPts val="0"/>
              </a:spcBef>
              <a:spcAft>
                <a:spcPts val="0"/>
              </a:spcAft>
              <a:defRPr/>
            </a:pPr>
            <a:r>
              <a:rPr lang="fr-FR" sz="1200" kern="0" dirty="0">
                <a:solidFill>
                  <a:sysClr val="windowText" lastClr="000000"/>
                </a:solidFill>
              </a:rPr>
              <a:t>Avec les accords internationaux </a:t>
            </a:r>
            <a:r>
              <a:rPr lang="fr-FR" sz="1200" kern="0" dirty="0" err="1">
                <a:solidFill>
                  <a:sysClr val="windowText" lastClr="000000"/>
                </a:solidFill>
              </a:rPr>
              <a:t>ttip</a:t>
            </a:r>
            <a:r>
              <a:rPr lang="fr-FR" sz="1200" kern="0" dirty="0">
                <a:solidFill>
                  <a:sysClr val="windowText" lastClr="000000"/>
                </a:solidFill>
              </a:rPr>
              <a:t> - </a:t>
            </a:r>
            <a:r>
              <a:rPr lang="fr-FR" sz="1200" kern="0" dirty="0" err="1">
                <a:solidFill>
                  <a:sysClr val="windowText" lastClr="000000"/>
                </a:solidFill>
              </a:rPr>
              <a:t>tisa</a:t>
            </a:r>
            <a:r>
              <a:rPr lang="fr-FR" sz="1200" kern="0" dirty="0">
                <a:solidFill>
                  <a:sysClr val="windowText" lastClr="000000"/>
                </a:solidFill>
              </a:rPr>
              <a:t> – </a:t>
            </a:r>
            <a:r>
              <a:rPr lang="fr-FR" sz="1200" kern="0" dirty="0" err="1">
                <a:solidFill>
                  <a:sysClr val="windowText" lastClr="000000"/>
                </a:solidFill>
              </a:rPr>
              <a:t>ceta</a:t>
            </a:r>
            <a:r>
              <a:rPr lang="fr-FR" sz="1200" kern="0" dirty="0">
                <a:solidFill>
                  <a:sysClr val="windowText" lastClr="000000"/>
                </a:solidFill>
              </a:rPr>
              <a:t>, etc. l'impérialisme veut dominer le monde</a:t>
            </a:r>
            <a:r>
              <a:rPr lang="en-US" sz="1200" kern="0" dirty="0">
                <a:solidFill>
                  <a:sysClr val="windowText" lastClr="000000"/>
                </a:solidFill>
              </a:rPr>
              <a:t>.</a:t>
            </a:r>
          </a:p>
        </p:txBody>
      </p:sp>
      <p:pic>
        <p:nvPicPr>
          <p:cNvPr id="5" name="Immagine 4">
            <a:extLst>
              <a:ext uri="{FF2B5EF4-FFF2-40B4-BE49-F238E27FC236}">
                <a16:creationId xmlns:a16="http://schemas.microsoft.com/office/drawing/2014/main" id="{2809DE76-1890-DBC5-9142-061325709EF2}"/>
              </a:ext>
            </a:extLst>
          </p:cNvPr>
          <p:cNvPicPr>
            <a:picLocks noChangeAspect="1"/>
          </p:cNvPicPr>
          <p:nvPr/>
        </p:nvPicPr>
        <p:blipFill>
          <a:blip r:embed="rId4"/>
          <a:stretch>
            <a:fillRect/>
          </a:stretch>
        </p:blipFill>
        <p:spPr>
          <a:xfrm>
            <a:off x="4967288" y="692150"/>
            <a:ext cx="2233612" cy="1585913"/>
          </a:xfrm>
          <a:prstGeom prst="rect">
            <a:avLst/>
          </a:prstGeom>
          <a:ln w="28575">
            <a:solidFill>
              <a:schemeClr val="bg1"/>
            </a:solidFill>
          </a:ln>
          <a:effectLst>
            <a:outerShdw blurRad="292100" dist="139700" dir="2700000" algn="tl" rotWithShape="0">
              <a:srgbClr val="333333">
                <a:alpha val="65000"/>
              </a:srgbClr>
            </a:outerShdw>
          </a:effectLst>
        </p:spPr>
      </p:pic>
      <p:pic>
        <p:nvPicPr>
          <p:cNvPr id="570374" name="Immagine 5">
            <a:extLst>
              <a:ext uri="{FF2B5EF4-FFF2-40B4-BE49-F238E27FC236}">
                <a16:creationId xmlns:a16="http://schemas.microsoft.com/office/drawing/2014/main" id="{6C974175-A76C-8400-18B2-C478E1CCAFD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2963" y="4911725"/>
            <a:ext cx="8890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4B983F17-ED18-7DAD-374E-D36911BA099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2418" name="Slide Number Placeholder 3">
            <a:extLst>
              <a:ext uri="{FF2B5EF4-FFF2-40B4-BE49-F238E27FC236}">
                <a16:creationId xmlns:a16="http://schemas.microsoft.com/office/drawing/2014/main" id="{F609E4BA-0CD3-CF93-FB65-20381DD8F6F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04DD7B0-3436-45CF-ABAA-1177EACC4C9E}" type="slidenum">
              <a:rPr lang="it-IT" altLang="en-US" sz="1400" smtClean="0">
                <a:solidFill>
                  <a:srgbClr val="FFFFFF"/>
                </a:solidFill>
              </a:rPr>
              <a:pPr>
                <a:spcBef>
                  <a:spcPct val="0"/>
                </a:spcBef>
                <a:buFontTx/>
                <a:buNone/>
              </a:pPr>
              <a:t>173</a:t>
            </a:fld>
            <a:endParaRPr lang="it-IT" altLang="en-US" sz="1400">
              <a:solidFill>
                <a:srgbClr val="FFFFFF"/>
              </a:solidFill>
            </a:endParaRPr>
          </a:p>
        </p:txBody>
      </p:sp>
      <p:pic>
        <p:nvPicPr>
          <p:cNvPr id="345091" name="Picture 4" descr="economia mercato">
            <a:extLst>
              <a:ext uri="{FF2B5EF4-FFF2-40B4-BE49-F238E27FC236}">
                <a16:creationId xmlns:a16="http://schemas.microsoft.com/office/drawing/2014/main" id="{F762DDB7-8770-68C0-CBBC-728BC6998D44}"/>
              </a:ext>
            </a:extLst>
          </p:cNvPr>
          <p:cNvPicPr>
            <a:picLocks noChangeAspect="1" noChangeArrowheads="1"/>
          </p:cNvPicPr>
          <p:nvPr/>
        </p:nvPicPr>
        <p:blipFill>
          <a:blip r:embed="rId4"/>
          <a:srcRect/>
          <a:stretch>
            <a:fillRect/>
          </a:stretch>
        </p:blipFill>
        <p:spPr bwMode="auto">
          <a:xfrm>
            <a:off x="179388" y="188913"/>
            <a:ext cx="7200900" cy="6489700"/>
          </a:xfrm>
          <a:prstGeom prst="rect">
            <a:avLst/>
          </a:prstGeom>
          <a:ln>
            <a:noFill/>
          </a:ln>
          <a:effectLst>
            <a:outerShdw blurRad="292100" dist="139700" dir="2700000" algn="tl" rotWithShape="0">
              <a:srgbClr val="333333">
                <a:alpha val="65000"/>
              </a:srgbClr>
            </a:outerShdw>
          </a:effectLst>
        </p:spPr>
      </p:pic>
      <p:sp>
        <p:nvSpPr>
          <p:cNvPr id="572420" name="Text Box 5">
            <a:extLst>
              <a:ext uri="{FF2B5EF4-FFF2-40B4-BE49-F238E27FC236}">
                <a16:creationId xmlns:a16="http://schemas.microsoft.com/office/drawing/2014/main" id="{1DA1DCC5-098D-25B7-BE1B-2DAE63EA8B0F}"/>
              </a:ext>
            </a:extLst>
          </p:cNvPr>
          <p:cNvSpPr txBox="1">
            <a:spLocks noChangeArrowheads="1"/>
          </p:cNvSpPr>
          <p:nvPr/>
        </p:nvSpPr>
        <p:spPr bwMode="auto">
          <a:xfrm>
            <a:off x="7524750" y="836613"/>
            <a:ext cx="16192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400" b="1">
                <a:solidFill>
                  <a:srgbClr val="FFFFFF"/>
                </a:solidFill>
              </a:rPr>
              <a:t>Les travailleurs sont remplacés par des machines et    par des rationalisations,</a:t>
            </a:r>
          </a:p>
        </p:txBody>
      </p:sp>
      <p:sp>
        <p:nvSpPr>
          <p:cNvPr id="572421" name="Text Box 6">
            <a:extLst>
              <a:ext uri="{FF2B5EF4-FFF2-40B4-BE49-F238E27FC236}">
                <a16:creationId xmlns:a16="http://schemas.microsoft.com/office/drawing/2014/main" id="{3B0D3E0D-9C9C-9DBC-29EB-B9A4D7B7B0DB}"/>
              </a:ext>
            </a:extLst>
          </p:cNvPr>
          <p:cNvSpPr txBox="1">
            <a:spLocks noChangeArrowheads="1"/>
          </p:cNvSpPr>
          <p:nvPr/>
        </p:nvSpPr>
        <p:spPr bwMode="auto">
          <a:xfrm>
            <a:off x="7575550" y="3892550"/>
            <a:ext cx="1512888"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400" b="1">
                <a:solidFill>
                  <a:srgbClr val="FFFFFF"/>
                </a:solidFill>
              </a:rPr>
              <a:t>la production augmente grâce aux machines et    aux rationali-sations.</a:t>
            </a:r>
          </a:p>
          <a:p>
            <a:pPr eaLnBrk="1" hangingPunct="1">
              <a:spcBef>
                <a:spcPct val="50000"/>
              </a:spcBef>
              <a:buFontTx/>
              <a:buNone/>
            </a:pPr>
            <a:endParaRPr lang="it-CH" altLang="it-CH" sz="1400" b="1">
              <a:solidFill>
                <a:srgbClr val="FFFFFF"/>
              </a:solidFill>
            </a:endParaRPr>
          </a:p>
        </p:txBody>
      </p:sp>
      <p:sp>
        <p:nvSpPr>
          <p:cNvPr id="572422" name="CasellaDiTesto 1">
            <a:extLst>
              <a:ext uri="{FF2B5EF4-FFF2-40B4-BE49-F238E27FC236}">
                <a16:creationId xmlns:a16="http://schemas.microsoft.com/office/drawing/2014/main" id="{CF4D6AC7-91F4-8D41-DFC2-6C57DE5CBF73}"/>
              </a:ext>
            </a:extLst>
          </p:cNvPr>
          <p:cNvSpPr txBox="1">
            <a:spLocks noChangeArrowheads="1"/>
          </p:cNvSpPr>
          <p:nvPr/>
        </p:nvSpPr>
        <p:spPr bwMode="auto">
          <a:xfrm>
            <a:off x="466725" y="1225550"/>
            <a:ext cx="6913563" cy="3381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600" b="1">
                <a:solidFill>
                  <a:srgbClr val="400000"/>
                </a:solidFill>
              </a:rPr>
              <a:t>Le même journal publie deux nouvelles apparemment contradictoires</a:t>
            </a:r>
            <a:endParaRPr lang="it-IT" altLang="it-CH" sz="1600" b="1">
              <a:solidFill>
                <a:srgbClr val="400000"/>
              </a:solidFill>
            </a:endParaRPr>
          </a:p>
        </p:txBody>
      </p:sp>
      <p:sp>
        <p:nvSpPr>
          <p:cNvPr id="572423" name="CasellaDiTesto 2">
            <a:extLst>
              <a:ext uri="{FF2B5EF4-FFF2-40B4-BE49-F238E27FC236}">
                <a16:creationId xmlns:a16="http://schemas.microsoft.com/office/drawing/2014/main" id="{6D9FAA32-E94E-BB8D-ACE4-8AAECEBCF352}"/>
              </a:ext>
            </a:extLst>
          </p:cNvPr>
          <p:cNvSpPr txBox="1">
            <a:spLocks noChangeArrowheads="1"/>
          </p:cNvSpPr>
          <p:nvPr/>
        </p:nvSpPr>
        <p:spPr bwMode="auto">
          <a:xfrm>
            <a:off x="7524750" y="2971800"/>
            <a:ext cx="1563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b="1" u="sng">
                <a:solidFill>
                  <a:srgbClr val="FFFFFF"/>
                </a:solidFill>
              </a:rPr>
              <a:t>toutefois</a:t>
            </a:r>
            <a:endParaRPr lang="it-IT" altLang="it-CH" sz="2400" b="1" u="sng">
              <a:solidFill>
                <a:srgbClr val="FFFFFF"/>
              </a:solidFill>
            </a:endParaRPr>
          </a:p>
        </p:txBody>
      </p:sp>
      <p:sp>
        <p:nvSpPr>
          <p:cNvPr id="572424" name="CasellaDiTesto 3">
            <a:extLst>
              <a:ext uri="{FF2B5EF4-FFF2-40B4-BE49-F238E27FC236}">
                <a16:creationId xmlns:a16="http://schemas.microsoft.com/office/drawing/2014/main" id="{1214FA33-DBBF-1BAC-2DDE-5AC8CCBDB055}"/>
              </a:ext>
            </a:extLst>
          </p:cNvPr>
          <p:cNvSpPr txBox="1">
            <a:spLocks noChangeArrowheads="1"/>
          </p:cNvSpPr>
          <p:nvPr/>
        </p:nvSpPr>
        <p:spPr bwMode="auto">
          <a:xfrm>
            <a:off x="720725" y="2901950"/>
            <a:ext cx="4859338" cy="3079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400" b="1">
                <a:solidFill>
                  <a:srgbClr val="400000"/>
                </a:solidFill>
              </a:rPr>
              <a:t>Le marché du travail languit : il y a 140’000 chômeurs</a:t>
            </a:r>
          </a:p>
        </p:txBody>
      </p:sp>
      <p:sp>
        <p:nvSpPr>
          <p:cNvPr id="572425" name="CasellaDiTesto 4">
            <a:extLst>
              <a:ext uri="{FF2B5EF4-FFF2-40B4-BE49-F238E27FC236}">
                <a16:creationId xmlns:a16="http://schemas.microsoft.com/office/drawing/2014/main" id="{B387746F-2128-8C39-933E-DAE278D35565}"/>
              </a:ext>
            </a:extLst>
          </p:cNvPr>
          <p:cNvSpPr txBox="1">
            <a:spLocks noChangeArrowheads="1"/>
          </p:cNvSpPr>
          <p:nvPr/>
        </p:nvSpPr>
        <p:spPr bwMode="auto">
          <a:xfrm>
            <a:off x="2555875" y="5286375"/>
            <a:ext cx="3168650" cy="3079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400" b="1">
                <a:solidFill>
                  <a:srgbClr val="400000"/>
                </a:solidFill>
              </a:rPr>
              <a:t>L’économie résiste plus que prévu  </a:t>
            </a:r>
          </a:p>
        </p:txBody>
      </p:sp>
      <p:sp>
        <p:nvSpPr>
          <p:cNvPr id="2" name="Rettangolo 1">
            <a:extLst>
              <a:ext uri="{FF2B5EF4-FFF2-40B4-BE49-F238E27FC236}">
                <a16:creationId xmlns:a16="http://schemas.microsoft.com/office/drawing/2014/main" id="{7F933DBF-02EC-79FF-7FAB-2D5341111E91}"/>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4466" name="Slide Number Placeholder 1">
            <a:extLst>
              <a:ext uri="{FF2B5EF4-FFF2-40B4-BE49-F238E27FC236}">
                <a16:creationId xmlns:a16="http://schemas.microsoft.com/office/drawing/2014/main" id="{994DECC6-57EB-978D-7F37-56D41AE78D94}"/>
              </a:ext>
            </a:extLst>
          </p:cNvPr>
          <p:cNvSpPr>
            <a:spLocks noGrp="1"/>
          </p:cNvSpPr>
          <p:nvPr>
            <p:ph type="sldNum" sz="quarter" idx="12"/>
          </p:nvPr>
        </p:nvSpPr>
        <p:spPr>
          <a:xfrm>
            <a:off x="7934325" y="6381750"/>
            <a:ext cx="7937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89B50BF-B8CD-492B-B476-45E492AE7880}" type="slidenum">
              <a:rPr lang="it-IT" altLang="en-US" sz="1400" smtClean="0">
                <a:solidFill>
                  <a:srgbClr val="FFFFFF"/>
                </a:solidFill>
              </a:rPr>
              <a:pPr>
                <a:spcBef>
                  <a:spcPct val="0"/>
                </a:spcBef>
                <a:buFontTx/>
                <a:buNone/>
              </a:pPr>
              <a:t>174</a:t>
            </a:fld>
            <a:endParaRPr lang="it-IT" altLang="en-US" sz="1400">
              <a:solidFill>
                <a:srgbClr val="FFFFFF"/>
              </a:solidFill>
            </a:endParaRPr>
          </a:p>
        </p:txBody>
      </p:sp>
      <p:pic>
        <p:nvPicPr>
          <p:cNvPr id="346115" name="Picture 2" descr="http://www.correrenelverde.it/economia/images/borsa%20di%20New%20York.JPG">
            <a:extLst>
              <a:ext uri="{FF2B5EF4-FFF2-40B4-BE49-F238E27FC236}">
                <a16:creationId xmlns:a16="http://schemas.microsoft.com/office/drawing/2014/main" id="{31CDBBB1-607D-1524-542E-EBB75B558835}"/>
              </a:ext>
            </a:extLst>
          </p:cNvPr>
          <p:cNvPicPr>
            <a:picLocks noChangeAspect="1" noChangeArrowheads="1"/>
          </p:cNvPicPr>
          <p:nvPr/>
        </p:nvPicPr>
        <p:blipFill>
          <a:blip r:embed="rId4"/>
          <a:srcRect/>
          <a:stretch>
            <a:fillRect/>
          </a:stretch>
        </p:blipFill>
        <p:spPr bwMode="auto">
          <a:xfrm>
            <a:off x="142875" y="214313"/>
            <a:ext cx="2071688" cy="27622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46116" name="Picture 4" descr="http://www.piazzaffari.info/wp-content/uploads/2008/08/borsa1.jpg">
            <a:extLst>
              <a:ext uri="{FF2B5EF4-FFF2-40B4-BE49-F238E27FC236}">
                <a16:creationId xmlns:a16="http://schemas.microsoft.com/office/drawing/2014/main" id="{100C5C3D-522D-5628-FA07-AE6D9C754918}"/>
              </a:ext>
            </a:extLst>
          </p:cNvPr>
          <p:cNvPicPr>
            <a:picLocks noChangeAspect="1" noChangeArrowheads="1"/>
          </p:cNvPicPr>
          <p:nvPr/>
        </p:nvPicPr>
        <p:blipFill>
          <a:blip r:embed="rId5"/>
          <a:srcRect/>
          <a:stretch>
            <a:fillRect/>
          </a:stretch>
        </p:blipFill>
        <p:spPr bwMode="auto">
          <a:xfrm>
            <a:off x="142875" y="4986338"/>
            <a:ext cx="2643188" cy="17335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46117" name="Picture 6" descr="http://www.myluxury.it/img/borsa_valori_milano.jpg">
            <a:extLst>
              <a:ext uri="{FF2B5EF4-FFF2-40B4-BE49-F238E27FC236}">
                <a16:creationId xmlns:a16="http://schemas.microsoft.com/office/drawing/2014/main" id="{BD3CC0F1-B832-4B87-550B-E19F9A32DC79}"/>
              </a:ext>
            </a:extLst>
          </p:cNvPr>
          <p:cNvPicPr>
            <a:picLocks noChangeAspect="1" noChangeArrowheads="1"/>
          </p:cNvPicPr>
          <p:nvPr/>
        </p:nvPicPr>
        <p:blipFill>
          <a:blip r:embed="rId6"/>
          <a:srcRect/>
          <a:stretch>
            <a:fillRect/>
          </a:stretch>
        </p:blipFill>
        <p:spPr bwMode="auto">
          <a:xfrm>
            <a:off x="142875" y="3071813"/>
            <a:ext cx="2676525" cy="17907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46118" name="Picture 10" descr="http://www.borsainside.com/mercati_italiani/italia_dicembre_2005/PIRELLI&amp;C%20REAL%20E.png">
            <a:extLst>
              <a:ext uri="{FF2B5EF4-FFF2-40B4-BE49-F238E27FC236}">
                <a16:creationId xmlns:a16="http://schemas.microsoft.com/office/drawing/2014/main" id="{CB5C8443-EA0E-8EC5-1A4E-FE9BF42FC982}"/>
              </a:ext>
            </a:extLst>
          </p:cNvPr>
          <p:cNvPicPr>
            <a:picLocks noChangeAspect="1" noChangeArrowheads="1"/>
          </p:cNvPicPr>
          <p:nvPr/>
        </p:nvPicPr>
        <p:blipFill>
          <a:blip r:embed="rId7"/>
          <a:srcRect/>
          <a:stretch>
            <a:fillRect/>
          </a:stretch>
        </p:blipFill>
        <p:spPr bwMode="auto">
          <a:xfrm>
            <a:off x="6858000" y="214313"/>
            <a:ext cx="1809750" cy="1357312"/>
          </a:xfrm>
          <a:prstGeom prst="rect">
            <a:avLst/>
          </a:prstGeom>
          <a:ln>
            <a:noFill/>
          </a:ln>
          <a:effectLst>
            <a:outerShdw blurRad="292100" dist="139700" dir="2700000" algn="tl" rotWithShape="0">
              <a:srgbClr val="333333">
                <a:alpha val="65000"/>
              </a:srgbClr>
            </a:outerShdw>
          </a:effectLst>
        </p:spPr>
      </p:pic>
      <p:pic>
        <p:nvPicPr>
          <p:cNvPr id="346119" name="Picture 12" descr="http://www.mon-argent.com/wp-content/uploads/bourse/nyse.jpg">
            <a:extLst>
              <a:ext uri="{FF2B5EF4-FFF2-40B4-BE49-F238E27FC236}">
                <a16:creationId xmlns:a16="http://schemas.microsoft.com/office/drawing/2014/main" id="{C0465364-1859-5346-BB8E-BA6A7DB63C9E}"/>
              </a:ext>
            </a:extLst>
          </p:cNvPr>
          <p:cNvPicPr>
            <a:picLocks noChangeAspect="1" noChangeArrowheads="1"/>
          </p:cNvPicPr>
          <p:nvPr/>
        </p:nvPicPr>
        <p:blipFill>
          <a:blip r:embed="rId8"/>
          <a:srcRect/>
          <a:stretch>
            <a:fillRect/>
          </a:stretch>
        </p:blipFill>
        <p:spPr bwMode="auto">
          <a:xfrm>
            <a:off x="2428875" y="214313"/>
            <a:ext cx="4179888" cy="27860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46120" name="Picture 14" descr="http://www.abc.net.au/reslib/200702/r128676_422788.jpg">
            <a:extLst>
              <a:ext uri="{FF2B5EF4-FFF2-40B4-BE49-F238E27FC236}">
                <a16:creationId xmlns:a16="http://schemas.microsoft.com/office/drawing/2014/main" id="{60A8F918-64BC-8EE4-0A65-1004F8C4F336}"/>
              </a:ext>
            </a:extLst>
          </p:cNvPr>
          <p:cNvPicPr>
            <a:picLocks noChangeAspect="1" noChangeArrowheads="1"/>
          </p:cNvPicPr>
          <p:nvPr/>
        </p:nvPicPr>
        <p:blipFill>
          <a:blip r:embed="rId9"/>
          <a:srcRect/>
          <a:stretch>
            <a:fillRect/>
          </a:stretch>
        </p:blipFill>
        <p:spPr bwMode="auto">
          <a:xfrm>
            <a:off x="6858000" y="1704975"/>
            <a:ext cx="1857375" cy="12954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74473" name="TextBox 9">
            <a:extLst>
              <a:ext uri="{FF2B5EF4-FFF2-40B4-BE49-F238E27FC236}">
                <a16:creationId xmlns:a16="http://schemas.microsoft.com/office/drawing/2014/main" id="{87B40647-F487-ADEB-CE4D-68F4DE9F9BA8}"/>
              </a:ext>
            </a:extLst>
          </p:cNvPr>
          <p:cNvSpPr txBox="1">
            <a:spLocks noChangeArrowheads="1"/>
          </p:cNvSpPr>
          <p:nvPr/>
        </p:nvSpPr>
        <p:spPr bwMode="auto">
          <a:xfrm>
            <a:off x="2928938" y="4143375"/>
            <a:ext cx="5857875" cy="2586038"/>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800">
                <a:solidFill>
                  <a:srgbClr val="FFFFFF"/>
                </a:solidFill>
              </a:rPr>
              <a:t>Dans le système capitaliste le commerce de certificats de co-propriété (actions) ou de certificats de crédit (obligations), matières premières, devises, immeubles, etc. ont pris une dimension énorme. Chaque jour on échange des papiers-valeur pour des milliards de dollars.</a:t>
            </a:r>
          </a:p>
          <a:p>
            <a:pPr eaLnBrk="1" hangingPunct="1">
              <a:spcBef>
                <a:spcPct val="0"/>
              </a:spcBef>
              <a:buFontTx/>
              <a:buNone/>
            </a:pPr>
            <a:r>
              <a:rPr lang="fr-FR" altLang="it-CH" sz="1800">
                <a:solidFill>
                  <a:srgbClr val="FFFFFF"/>
                </a:solidFill>
              </a:rPr>
              <a:t>Les cours montent ou tombent rapidement et créent des pertes énormes mais permettent aussi à certains de s’enrichir rapidement. </a:t>
            </a:r>
            <a:endParaRPr lang="it-IT" altLang="it-CH" sz="1800">
              <a:solidFill>
                <a:srgbClr val="FFFFFF"/>
              </a:solidFill>
            </a:endParaRPr>
          </a:p>
        </p:txBody>
      </p:sp>
      <p:sp>
        <p:nvSpPr>
          <p:cNvPr id="574474" name="TextBox 10">
            <a:extLst>
              <a:ext uri="{FF2B5EF4-FFF2-40B4-BE49-F238E27FC236}">
                <a16:creationId xmlns:a16="http://schemas.microsoft.com/office/drawing/2014/main" id="{5E180C0C-8684-804B-1590-49E0E8EF4694}"/>
              </a:ext>
            </a:extLst>
          </p:cNvPr>
          <p:cNvSpPr txBox="1">
            <a:spLocks noChangeArrowheads="1"/>
          </p:cNvSpPr>
          <p:nvPr/>
        </p:nvSpPr>
        <p:spPr bwMode="auto">
          <a:xfrm>
            <a:off x="2928938" y="3071813"/>
            <a:ext cx="3214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FFFFFF"/>
                </a:solidFill>
              </a:rPr>
              <a:t>La plus grande Bourse du monde entier est celle de Wallstreet à New York</a:t>
            </a:r>
            <a:endParaRPr lang="it-IT" altLang="it-CH" sz="1200" b="1">
              <a:solidFill>
                <a:srgbClr val="FFFFFF"/>
              </a:solidFill>
            </a:endParaRPr>
          </a:p>
        </p:txBody>
      </p:sp>
      <p:sp>
        <p:nvSpPr>
          <p:cNvPr id="574475" name="TextBox 11">
            <a:extLst>
              <a:ext uri="{FF2B5EF4-FFF2-40B4-BE49-F238E27FC236}">
                <a16:creationId xmlns:a16="http://schemas.microsoft.com/office/drawing/2014/main" id="{9C6759E4-C96E-CE5B-B51F-23AC1AF155E0}"/>
              </a:ext>
            </a:extLst>
          </p:cNvPr>
          <p:cNvSpPr txBox="1">
            <a:spLocks noChangeArrowheads="1"/>
          </p:cNvSpPr>
          <p:nvPr/>
        </p:nvSpPr>
        <p:spPr bwMode="auto">
          <a:xfrm>
            <a:off x="2903538" y="3619500"/>
            <a:ext cx="12112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b="1">
                <a:solidFill>
                  <a:srgbClr val="FFFFFF"/>
                </a:solidFill>
              </a:rPr>
              <a:t>La Bourse </a:t>
            </a:r>
          </a:p>
          <a:p>
            <a:pPr eaLnBrk="1" hangingPunct="1">
              <a:spcBef>
                <a:spcPct val="0"/>
              </a:spcBef>
              <a:buFontTx/>
              <a:buNone/>
            </a:pPr>
            <a:r>
              <a:rPr lang="fr-CH" altLang="it-CH" sz="1400" b="1">
                <a:solidFill>
                  <a:srgbClr val="FFFFFF"/>
                </a:solidFill>
              </a:rPr>
              <a:t>de Milano</a:t>
            </a:r>
            <a:endParaRPr lang="it-IT" altLang="it-CH" sz="1400" b="1">
              <a:solidFill>
                <a:srgbClr val="FFFFFF"/>
              </a:solidFill>
            </a:endParaRPr>
          </a:p>
        </p:txBody>
      </p:sp>
      <p:sp>
        <p:nvSpPr>
          <p:cNvPr id="574476" name="TextBox 12">
            <a:extLst>
              <a:ext uri="{FF2B5EF4-FFF2-40B4-BE49-F238E27FC236}">
                <a16:creationId xmlns:a16="http://schemas.microsoft.com/office/drawing/2014/main" id="{2DA2EDBA-6CB5-2C32-E71B-E43FE5526759}"/>
              </a:ext>
            </a:extLst>
          </p:cNvPr>
          <p:cNvSpPr txBox="1">
            <a:spLocks noChangeArrowheads="1"/>
          </p:cNvSpPr>
          <p:nvPr/>
        </p:nvSpPr>
        <p:spPr bwMode="auto">
          <a:xfrm>
            <a:off x="7072313" y="3071813"/>
            <a:ext cx="1643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FFFFFF"/>
                </a:solidFill>
              </a:rPr>
              <a:t>Brokers  en action</a:t>
            </a:r>
            <a:endParaRPr lang="it-IT" altLang="it-CH" sz="1200" b="1">
              <a:solidFill>
                <a:srgbClr val="FFFFFF"/>
              </a:solidFill>
            </a:endParaRPr>
          </a:p>
        </p:txBody>
      </p:sp>
      <p:sp>
        <p:nvSpPr>
          <p:cNvPr id="574477" name="CasellaDiTesto 1">
            <a:extLst>
              <a:ext uri="{FF2B5EF4-FFF2-40B4-BE49-F238E27FC236}">
                <a16:creationId xmlns:a16="http://schemas.microsoft.com/office/drawing/2014/main" id="{5F0E0A0B-11DA-B12F-3148-57C06E8F3553}"/>
              </a:ext>
            </a:extLst>
          </p:cNvPr>
          <p:cNvSpPr txBox="1">
            <a:spLocks noChangeArrowheads="1"/>
          </p:cNvSpPr>
          <p:nvPr/>
        </p:nvSpPr>
        <p:spPr bwMode="auto">
          <a:xfrm>
            <a:off x="4114800" y="3619500"/>
            <a:ext cx="4672013"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2000" b="1">
                <a:solidFill>
                  <a:srgbClr val="002060"/>
                </a:solidFill>
              </a:rPr>
              <a:t>La financiarisation de l'économie</a:t>
            </a:r>
            <a:endParaRPr lang="it-IT" altLang="it-CH" sz="2000" b="1">
              <a:solidFill>
                <a:srgbClr val="002060"/>
              </a:solidFill>
            </a:endParaRPr>
          </a:p>
        </p:txBody>
      </p:sp>
      <p:sp>
        <p:nvSpPr>
          <p:cNvPr id="2" name="Rettangolo 1">
            <a:extLst>
              <a:ext uri="{FF2B5EF4-FFF2-40B4-BE49-F238E27FC236}">
                <a16:creationId xmlns:a16="http://schemas.microsoft.com/office/drawing/2014/main" id="{563DE54E-9BDB-5E06-BAB0-06EFD14EFFD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7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76514" name="Segnaposto numero diapositiva 1">
            <a:extLst>
              <a:ext uri="{FF2B5EF4-FFF2-40B4-BE49-F238E27FC236}">
                <a16:creationId xmlns:a16="http://schemas.microsoft.com/office/drawing/2014/main" id="{FFB49C01-4DCD-DE4F-D2D5-ECF839D4A69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13965A3-9797-47E9-AB9D-8154E543EF80}" type="slidenum">
              <a:rPr lang="it-IT" altLang="en-US" sz="1400" smtClean="0">
                <a:solidFill>
                  <a:srgbClr val="000000"/>
                </a:solidFill>
              </a:rPr>
              <a:pPr>
                <a:spcBef>
                  <a:spcPct val="0"/>
                </a:spcBef>
                <a:buFontTx/>
                <a:buNone/>
              </a:pPr>
              <a:t>175</a:t>
            </a:fld>
            <a:endParaRPr lang="it-IT" altLang="en-US" sz="1400">
              <a:solidFill>
                <a:srgbClr val="000000"/>
              </a:solidFill>
            </a:endParaRPr>
          </a:p>
        </p:txBody>
      </p:sp>
      <p:sp>
        <p:nvSpPr>
          <p:cNvPr id="3" name="CasellaDiTesto 2">
            <a:extLst>
              <a:ext uri="{FF2B5EF4-FFF2-40B4-BE49-F238E27FC236}">
                <a16:creationId xmlns:a16="http://schemas.microsoft.com/office/drawing/2014/main" id="{3AE0C0D9-5F1C-4347-578C-7E37DB8A821A}"/>
              </a:ext>
            </a:extLst>
          </p:cNvPr>
          <p:cNvSpPr txBox="1"/>
          <p:nvPr/>
        </p:nvSpPr>
        <p:spPr>
          <a:xfrm>
            <a:off x="684213" y="476250"/>
            <a:ext cx="8135937" cy="6308725"/>
          </a:xfrm>
          <a:prstGeom prst="rect">
            <a:avLst/>
          </a:prstGeom>
          <a:noFill/>
        </p:spPr>
        <p:txBody>
          <a:bodyPr>
            <a:spAutoFit/>
          </a:bodyPr>
          <a:lstStyle/>
          <a:p>
            <a:pPr>
              <a:defRPr/>
            </a:pPr>
            <a:r>
              <a:rPr lang="en-US" sz="2400" b="1" dirty="0">
                <a:solidFill>
                  <a:srgbClr val="000000"/>
                </a:solidFill>
                <a:latin typeface="Arial"/>
              </a:rPr>
              <a:t>La bourse - le </a:t>
            </a:r>
            <a:r>
              <a:rPr lang="en-US" sz="2400" b="1" dirty="0" err="1">
                <a:solidFill>
                  <a:srgbClr val="000000"/>
                </a:solidFill>
                <a:latin typeface="Arial"/>
              </a:rPr>
              <a:t>marché</a:t>
            </a:r>
            <a:endParaRPr lang="en-US" sz="2400" b="1" dirty="0">
              <a:solidFill>
                <a:srgbClr val="000000"/>
              </a:solidFill>
              <a:latin typeface="Arial"/>
            </a:endParaRPr>
          </a:p>
          <a:p>
            <a:pPr>
              <a:defRPr/>
            </a:pPr>
            <a:r>
              <a:rPr lang="fr-FR" dirty="0">
                <a:solidFill>
                  <a:srgbClr val="000000"/>
                </a:solidFill>
              </a:rPr>
              <a:t>Les valeurs traitées   (achat et vente) en bourse:</a:t>
            </a:r>
          </a:p>
          <a:p>
            <a:pPr>
              <a:defRPr/>
            </a:pPr>
            <a:endParaRPr lang="en-US" dirty="0">
              <a:solidFill>
                <a:srgbClr val="000000"/>
              </a:solidFill>
            </a:endParaRPr>
          </a:p>
          <a:p>
            <a:pPr>
              <a:defRPr/>
            </a:pPr>
            <a:r>
              <a:rPr lang="en-US" sz="2000" b="1" u="sng" dirty="0">
                <a:solidFill>
                  <a:srgbClr val="000000"/>
                </a:solidFill>
              </a:rPr>
              <a:t>papiers-</a:t>
            </a:r>
            <a:r>
              <a:rPr lang="en-US" sz="2000" b="1" u="sng" dirty="0" err="1">
                <a:solidFill>
                  <a:srgbClr val="000000"/>
                </a:solidFill>
              </a:rPr>
              <a:t>valeurs</a:t>
            </a:r>
            <a:r>
              <a:rPr lang="en-US" sz="2000" b="1" dirty="0">
                <a:solidFill>
                  <a:srgbClr val="000000"/>
                </a:solidFill>
              </a:rPr>
              <a:t> </a:t>
            </a:r>
            <a:r>
              <a:rPr lang="en-US" dirty="0">
                <a:solidFill>
                  <a:srgbClr val="000000"/>
                </a:solidFill>
              </a:rPr>
              <a:t>      </a:t>
            </a:r>
            <a:r>
              <a:rPr lang="fr-FR" sz="1600" dirty="0">
                <a:solidFill>
                  <a:srgbClr val="000000"/>
                </a:solidFill>
              </a:rPr>
              <a:t>(actions, obligations, bons du Trésor, dérivés, fonds, etc.).</a:t>
            </a:r>
          </a:p>
          <a:p>
            <a:pPr>
              <a:defRPr/>
            </a:pPr>
            <a:endParaRPr lang="en-US" sz="1600" dirty="0">
              <a:solidFill>
                <a:srgbClr val="000000"/>
              </a:solidFill>
            </a:endParaRPr>
          </a:p>
          <a:p>
            <a:pPr>
              <a:defRPr/>
            </a:pPr>
            <a:r>
              <a:rPr lang="en-US" sz="2000" b="1" u="sng" dirty="0" err="1">
                <a:solidFill>
                  <a:srgbClr val="000000"/>
                </a:solidFill>
              </a:rPr>
              <a:t>matières</a:t>
            </a:r>
            <a:r>
              <a:rPr lang="en-US" sz="2000" b="1" u="sng" dirty="0">
                <a:solidFill>
                  <a:srgbClr val="000000"/>
                </a:solidFill>
              </a:rPr>
              <a:t> premières</a:t>
            </a:r>
            <a:r>
              <a:rPr lang="en-US" sz="2000" b="1" dirty="0">
                <a:solidFill>
                  <a:srgbClr val="000000"/>
                </a:solidFill>
              </a:rPr>
              <a:t> </a:t>
            </a:r>
            <a:r>
              <a:rPr lang="fr-FR" dirty="0">
                <a:solidFill>
                  <a:srgbClr val="000000"/>
                </a:solidFill>
              </a:rPr>
              <a:t>(or, pétrole, cacao, céréales, métaux industriels etc.)</a:t>
            </a:r>
          </a:p>
          <a:p>
            <a:pPr>
              <a:defRPr/>
            </a:pPr>
            <a:endParaRPr lang="en-US" dirty="0">
              <a:solidFill>
                <a:srgbClr val="000000"/>
              </a:solidFill>
            </a:endParaRPr>
          </a:p>
          <a:p>
            <a:pPr>
              <a:defRPr/>
            </a:pPr>
            <a:r>
              <a:rPr lang="en-US" sz="2000" b="1" u="sng" dirty="0">
                <a:solidFill>
                  <a:srgbClr val="000000"/>
                </a:solidFill>
              </a:rPr>
              <a:t>devises</a:t>
            </a:r>
            <a:r>
              <a:rPr lang="en-US" sz="2000" b="1" dirty="0">
                <a:solidFill>
                  <a:srgbClr val="000000"/>
                </a:solidFill>
              </a:rPr>
              <a:t>                    </a:t>
            </a:r>
            <a:r>
              <a:rPr lang="en-US" dirty="0">
                <a:solidFill>
                  <a:srgbClr val="000000"/>
                </a:solidFill>
              </a:rPr>
              <a:t>($, £, €, </a:t>
            </a:r>
            <a:r>
              <a:rPr lang="en-US" dirty="0" err="1">
                <a:solidFill>
                  <a:srgbClr val="000000"/>
                </a:solidFill>
              </a:rPr>
              <a:t>Frs</a:t>
            </a:r>
            <a:r>
              <a:rPr lang="en-US" dirty="0">
                <a:solidFill>
                  <a:srgbClr val="000000"/>
                </a:solidFill>
              </a:rPr>
              <a:t>, ¥,  etc.)</a:t>
            </a:r>
          </a:p>
          <a:p>
            <a:pPr>
              <a:defRPr/>
            </a:pPr>
            <a:endParaRPr lang="en-US" dirty="0">
              <a:solidFill>
                <a:srgbClr val="000000"/>
              </a:solidFill>
            </a:endParaRPr>
          </a:p>
          <a:p>
            <a:pPr>
              <a:defRPr/>
            </a:pPr>
            <a:r>
              <a:rPr lang="en-US" sz="2000" b="1" u="sng" dirty="0" err="1">
                <a:solidFill>
                  <a:srgbClr val="000000"/>
                </a:solidFill>
              </a:rPr>
              <a:t>immeubles</a:t>
            </a:r>
            <a:r>
              <a:rPr lang="en-US" dirty="0">
                <a:solidFill>
                  <a:srgbClr val="000000"/>
                </a:solidFill>
              </a:rPr>
              <a:t>                 (</a:t>
            </a:r>
            <a:r>
              <a:rPr lang="en-US" dirty="0" err="1">
                <a:solidFill>
                  <a:srgbClr val="000000"/>
                </a:solidFill>
              </a:rPr>
              <a:t>immeubles</a:t>
            </a:r>
            <a:r>
              <a:rPr lang="en-US" dirty="0">
                <a:solidFill>
                  <a:srgbClr val="000000"/>
                </a:solidFill>
              </a:rPr>
              <a:t>, </a:t>
            </a:r>
            <a:r>
              <a:rPr lang="en-US" dirty="0" err="1">
                <a:solidFill>
                  <a:srgbClr val="000000"/>
                </a:solidFill>
              </a:rPr>
              <a:t>hypothèques</a:t>
            </a:r>
            <a:r>
              <a:rPr lang="en-US" dirty="0">
                <a:solidFill>
                  <a:srgbClr val="000000"/>
                </a:solidFill>
              </a:rPr>
              <a:t>, etc.)</a:t>
            </a:r>
          </a:p>
          <a:p>
            <a:pPr>
              <a:defRPr/>
            </a:pPr>
            <a:endParaRPr lang="en-US" dirty="0">
              <a:solidFill>
                <a:srgbClr val="000000"/>
              </a:solidFill>
            </a:endParaRPr>
          </a:p>
          <a:p>
            <a:pPr>
              <a:defRPr/>
            </a:pPr>
            <a:endParaRPr lang="en-US" dirty="0">
              <a:solidFill>
                <a:srgbClr val="000000"/>
              </a:solidFill>
            </a:endParaRPr>
          </a:p>
          <a:p>
            <a:pPr marL="2176463" indent="-2176463">
              <a:defRPr/>
            </a:pPr>
            <a:r>
              <a:rPr lang="en-US" sz="2000" b="1" dirty="0">
                <a:solidFill>
                  <a:srgbClr val="000000"/>
                </a:solidFill>
              </a:rPr>
              <a:t> </a:t>
            </a:r>
            <a:r>
              <a:rPr lang="en-US" sz="2000" b="1" dirty="0" err="1">
                <a:solidFill>
                  <a:srgbClr val="000000"/>
                </a:solidFill>
              </a:rPr>
              <a:t>autres</a:t>
            </a:r>
            <a:r>
              <a:rPr lang="en-US" sz="2000" b="1" dirty="0">
                <a:solidFill>
                  <a:srgbClr val="000000"/>
                </a:solidFill>
              </a:rPr>
              <a:t> </a:t>
            </a:r>
            <a:r>
              <a:rPr lang="en-US" sz="2000" b="1" dirty="0" err="1">
                <a:solidFill>
                  <a:srgbClr val="000000"/>
                </a:solidFill>
              </a:rPr>
              <a:t>valeurs</a:t>
            </a:r>
            <a:r>
              <a:rPr lang="en-US" sz="2000" b="1" dirty="0">
                <a:solidFill>
                  <a:srgbClr val="000000"/>
                </a:solidFill>
              </a:rPr>
              <a:t>   </a:t>
            </a:r>
            <a:r>
              <a:rPr lang="fr-FR" dirty="0">
                <a:solidFill>
                  <a:srgbClr val="000000"/>
                </a:solidFill>
              </a:rPr>
              <a:t>(transport, énergie, assurance, dette publique, tourisme, divertissements, informations, armes, etc.).</a:t>
            </a:r>
          </a:p>
          <a:p>
            <a:pPr marL="2176463" indent="-2176463">
              <a:defRPr/>
            </a:pPr>
            <a:endParaRPr lang="en-US" dirty="0">
              <a:solidFill>
                <a:srgbClr val="000000"/>
              </a:solidFill>
            </a:endParaRPr>
          </a:p>
          <a:p>
            <a:pPr>
              <a:defRPr/>
            </a:pPr>
            <a:r>
              <a:rPr lang="fr-FR" sz="1200" dirty="0">
                <a:solidFill>
                  <a:srgbClr val="000000"/>
                </a:solidFill>
              </a:rPr>
              <a:t>Les actions sont des certificats de propriété.</a:t>
            </a:r>
          </a:p>
          <a:p>
            <a:pPr>
              <a:defRPr/>
            </a:pPr>
            <a:r>
              <a:rPr lang="fr-FR" sz="1200" dirty="0">
                <a:solidFill>
                  <a:srgbClr val="000000"/>
                </a:solidFill>
              </a:rPr>
              <a:t>Les obligations, bons du Trésor, etc. sont des certificats de prêt.</a:t>
            </a:r>
          </a:p>
          <a:p>
            <a:pPr>
              <a:defRPr/>
            </a:pPr>
            <a:r>
              <a:rPr lang="fr-FR" sz="1200" dirty="0">
                <a:solidFill>
                  <a:srgbClr val="000000"/>
                </a:solidFill>
              </a:rPr>
              <a:t>Les dérivés classiques sont les options (warrants, marché à terme, produits dérivés structurés, etc.).</a:t>
            </a:r>
          </a:p>
          <a:p>
            <a:pPr>
              <a:defRPr/>
            </a:pPr>
            <a:r>
              <a:rPr lang="fr-FR" sz="1200" dirty="0">
                <a:solidFill>
                  <a:srgbClr val="000000"/>
                </a:solidFill>
              </a:rPr>
              <a:t>Les options sont des réservations (droits d'achat ou de vente) se référant à une valeur de base, en général une action.</a:t>
            </a:r>
          </a:p>
          <a:p>
            <a:pPr>
              <a:defRPr/>
            </a:pPr>
            <a:r>
              <a:rPr lang="fr-FR" sz="1200" dirty="0">
                <a:solidFill>
                  <a:srgbClr val="000000"/>
                </a:solidFill>
              </a:rPr>
              <a:t>Avec les options « call » on se réserve le droit d'acheter à un prix fixé à l'avance.</a:t>
            </a:r>
          </a:p>
          <a:p>
            <a:pPr>
              <a:defRPr/>
            </a:pPr>
            <a:r>
              <a:rPr lang="fr-FR" sz="1200" dirty="0">
                <a:solidFill>
                  <a:srgbClr val="000000"/>
                </a:solidFill>
              </a:rPr>
              <a:t>Avec les options « put » on se réserve le droit de vendre à un prix fixé à l'avance.</a:t>
            </a:r>
          </a:p>
          <a:p>
            <a:pPr>
              <a:defRPr/>
            </a:pPr>
            <a:r>
              <a:rPr lang="fr-FR" sz="1200" dirty="0">
                <a:solidFill>
                  <a:srgbClr val="000000"/>
                </a:solidFill>
              </a:rPr>
              <a:t>La Suisse est une plate-forme importante pour le marché de l'électricité, des transports, des assurances</a:t>
            </a:r>
          </a:p>
          <a:p>
            <a:pPr>
              <a:defRPr/>
            </a:pPr>
            <a:r>
              <a:rPr lang="fr-FR" sz="1200" dirty="0">
                <a:solidFill>
                  <a:srgbClr val="000000"/>
                </a:solidFill>
              </a:rPr>
              <a:t>et des matières premières.</a:t>
            </a:r>
          </a:p>
        </p:txBody>
      </p:sp>
      <p:sp>
        <p:nvSpPr>
          <p:cNvPr id="2" name="Rettangolo 1">
            <a:extLst>
              <a:ext uri="{FF2B5EF4-FFF2-40B4-BE49-F238E27FC236}">
                <a16:creationId xmlns:a16="http://schemas.microsoft.com/office/drawing/2014/main" id="{61027A88-5DD9-8FCD-D9ED-29E52A3E9EA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Ovale 64">
            <a:extLst>
              <a:ext uri="{FF2B5EF4-FFF2-40B4-BE49-F238E27FC236}">
                <a16:creationId xmlns:a16="http://schemas.microsoft.com/office/drawing/2014/main" id="{5FFF2325-6E36-1491-B19F-B8673FAC4810}"/>
              </a:ext>
            </a:extLst>
          </p:cNvPr>
          <p:cNvSpPr/>
          <p:nvPr/>
        </p:nvSpPr>
        <p:spPr>
          <a:xfrm>
            <a:off x="900113" y="627063"/>
            <a:ext cx="5716587" cy="564356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prstClr val="white"/>
              </a:solidFill>
            </a:endParaRPr>
          </a:p>
        </p:txBody>
      </p:sp>
      <p:pic>
        <p:nvPicPr>
          <p:cNvPr id="251907" name="Picture 3" descr="AAAAA capitalisti">
            <a:extLst>
              <a:ext uri="{FF2B5EF4-FFF2-40B4-BE49-F238E27FC236}">
                <a16:creationId xmlns:a16="http://schemas.microsoft.com/office/drawing/2014/main" id="{3F9FCFB2-54A7-6001-C5CF-B75CFDBA0680}"/>
              </a:ext>
            </a:extLst>
          </p:cNvPr>
          <p:cNvPicPr>
            <a:picLocks noChangeAspect="1" noChangeArrowheads="1"/>
          </p:cNvPicPr>
          <p:nvPr/>
        </p:nvPicPr>
        <p:blipFill>
          <a:blip r:embed="rId4"/>
          <a:srcRect/>
          <a:stretch>
            <a:fillRect/>
          </a:stretch>
        </p:blipFill>
        <p:spPr bwMode="auto">
          <a:xfrm>
            <a:off x="8031163" y="3300413"/>
            <a:ext cx="533400" cy="604837"/>
          </a:xfrm>
          <a:prstGeom prst="rect">
            <a:avLst/>
          </a:prstGeom>
          <a:ln>
            <a:noFill/>
          </a:ln>
          <a:effectLst>
            <a:outerShdw blurRad="292100" dist="139700" dir="2700000" algn="tl" rotWithShape="0">
              <a:srgbClr val="333333">
                <a:alpha val="65000"/>
              </a:srgbClr>
            </a:outerShdw>
          </a:effectLst>
        </p:spPr>
      </p:pic>
      <p:pic>
        <p:nvPicPr>
          <p:cNvPr id="251908" name="Picture 6" descr="C:\Dokumente und Einstellungen\Enrico\Eigene Dateien\Enrico\Documenti\AA Enrico nuovo\Politica\Presentazione marxismo\sacchi soldi.JPG">
            <a:extLst>
              <a:ext uri="{FF2B5EF4-FFF2-40B4-BE49-F238E27FC236}">
                <a16:creationId xmlns:a16="http://schemas.microsoft.com/office/drawing/2014/main" id="{AA65BE9B-D9B9-892B-62E2-6C6CED05F129}"/>
              </a:ext>
            </a:extLst>
          </p:cNvPr>
          <p:cNvPicPr>
            <a:picLocks noChangeAspect="1" noChangeArrowheads="1"/>
          </p:cNvPicPr>
          <p:nvPr/>
        </p:nvPicPr>
        <p:blipFill>
          <a:blip r:embed="rId5"/>
          <a:srcRect/>
          <a:stretch>
            <a:fillRect/>
          </a:stretch>
        </p:blipFill>
        <p:spPr bwMode="auto">
          <a:xfrm>
            <a:off x="8031163" y="3916363"/>
            <a:ext cx="647700" cy="595312"/>
          </a:xfrm>
          <a:prstGeom prst="rect">
            <a:avLst/>
          </a:prstGeom>
          <a:ln>
            <a:noFill/>
          </a:ln>
          <a:effectLst>
            <a:outerShdw blurRad="292100" dist="139700" dir="2700000" algn="tl" rotWithShape="0">
              <a:srgbClr val="333333">
                <a:alpha val="65000"/>
              </a:srgbClr>
            </a:outerShdw>
          </a:effectLst>
        </p:spPr>
      </p:pic>
      <p:pic>
        <p:nvPicPr>
          <p:cNvPr id="251909" name="Picture 2" descr="C:\Users\Enrico\Enrico\Documenti\AA Enrico nuovo\Politica\Presentazione marxismo\bank.png">
            <a:extLst>
              <a:ext uri="{FF2B5EF4-FFF2-40B4-BE49-F238E27FC236}">
                <a16:creationId xmlns:a16="http://schemas.microsoft.com/office/drawing/2014/main" id="{8131236E-9277-BA8C-996F-394E56CAF611}"/>
              </a:ext>
            </a:extLst>
          </p:cNvPr>
          <p:cNvPicPr>
            <a:picLocks noChangeAspect="1" noChangeArrowheads="1"/>
          </p:cNvPicPr>
          <p:nvPr/>
        </p:nvPicPr>
        <p:blipFill>
          <a:blip r:embed="rId6"/>
          <a:srcRect/>
          <a:stretch>
            <a:fillRect/>
          </a:stretch>
        </p:blipFill>
        <p:spPr bwMode="auto">
          <a:xfrm>
            <a:off x="2316163" y="3148013"/>
            <a:ext cx="1058862" cy="1058862"/>
          </a:xfrm>
          <a:prstGeom prst="rect">
            <a:avLst/>
          </a:prstGeom>
          <a:ln>
            <a:noFill/>
          </a:ln>
          <a:effectLst>
            <a:outerShdw blurRad="292100" dist="139700" dir="2700000" algn="tl" rotWithShape="0">
              <a:srgbClr val="333333">
                <a:alpha val="65000"/>
              </a:srgbClr>
            </a:outerShdw>
          </a:effectLst>
        </p:spPr>
      </p:pic>
      <p:pic>
        <p:nvPicPr>
          <p:cNvPr id="251910" name="Picture 7" descr="C:\Users\Enrico\Desktop\Fabbrica.jpg">
            <a:extLst>
              <a:ext uri="{FF2B5EF4-FFF2-40B4-BE49-F238E27FC236}">
                <a16:creationId xmlns:a16="http://schemas.microsoft.com/office/drawing/2014/main" id="{A6CCF412-9792-2770-D186-FD68BA423E96}"/>
              </a:ext>
            </a:extLst>
          </p:cNvPr>
          <p:cNvPicPr>
            <a:picLocks noChangeAspect="1" noChangeArrowheads="1"/>
          </p:cNvPicPr>
          <p:nvPr/>
        </p:nvPicPr>
        <p:blipFill>
          <a:blip r:embed="rId7"/>
          <a:srcRect/>
          <a:stretch>
            <a:fillRect/>
          </a:stretch>
        </p:blipFill>
        <p:spPr bwMode="auto">
          <a:xfrm>
            <a:off x="3983038" y="3133725"/>
            <a:ext cx="1165225" cy="963613"/>
          </a:xfrm>
          <a:prstGeom prst="rect">
            <a:avLst/>
          </a:prstGeom>
          <a:ln>
            <a:noFill/>
          </a:ln>
          <a:effectLst>
            <a:outerShdw blurRad="292100" dist="139700" dir="2700000" algn="tl" rotWithShape="0">
              <a:srgbClr val="333333">
                <a:alpha val="65000"/>
              </a:srgbClr>
            </a:outerShdw>
          </a:effectLst>
        </p:spPr>
      </p:pic>
      <p:pic>
        <p:nvPicPr>
          <p:cNvPr id="14" name="Picture 6" descr="C:\Users\Enrico\Enrico\Documenti\AA Enrico nuovo\Politica\Presentazione marxismo\decroissance21.jpg">
            <a:extLst>
              <a:ext uri="{FF2B5EF4-FFF2-40B4-BE49-F238E27FC236}">
                <a16:creationId xmlns:a16="http://schemas.microsoft.com/office/drawing/2014/main" id="{036B32A9-BB52-EB84-145E-6C67FD802537}"/>
              </a:ext>
            </a:extLst>
          </p:cNvPr>
          <p:cNvPicPr>
            <a:picLocks noChangeAspect="1" noChangeArrowheads="1"/>
          </p:cNvPicPr>
          <p:nvPr/>
        </p:nvPicPr>
        <p:blipFill>
          <a:blip r:embed="rId8"/>
          <a:srcRect/>
          <a:stretch>
            <a:fillRect/>
          </a:stretch>
        </p:blipFill>
        <p:spPr bwMode="auto">
          <a:xfrm>
            <a:off x="5940425" y="3322638"/>
            <a:ext cx="801688" cy="773112"/>
          </a:xfrm>
          <a:prstGeom prst="rect">
            <a:avLst/>
          </a:prstGeom>
          <a:ln>
            <a:noFill/>
          </a:ln>
          <a:effectLst>
            <a:outerShdw blurRad="292100" dist="139700" dir="2700000" algn="tl" rotWithShape="0">
              <a:srgbClr val="333333">
                <a:alpha val="65000"/>
              </a:srgbClr>
            </a:outerShdw>
          </a:effectLst>
        </p:spPr>
      </p:pic>
      <p:pic>
        <p:nvPicPr>
          <p:cNvPr id="578568" name="Picture 12">
            <a:extLst>
              <a:ext uri="{FF2B5EF4-FFF2-40B4-BE49-F238E27FC236}">
                <a16:creationId xmlns:a16="http://schemas.microsoft.com/office/drawing/2014/main" id="{46B64E00-2C06-5BF1-84C8-B61C8463A9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6413" y="2789238"/>
            <a:ext cx="1292225"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8569" name="Picture 14">
            <a:extLst>
              <a:ext uri="{FF2B5EF4-FFF2-40B4-BE49-F238E27FC236}">
                <a16:creationId xmlns:a16="http://schemas.microsoft.com/office/drawing/2014/main" id="{F480F2F5-3D61-13D4-C91B-47593A7D082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46550" y="3038475"/>
            <a:ext cx="23812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8570" name="Picture 17">
            <a:extLst>
              <a:ext uri="{FF2B5EF4-FFF2-40B4-BE49-F238E27FC236}">
                <a16:creationId xmlns:a16="http://schemas.microsoft.com/office/drawing/2014/main" id="{EFA06D23-4200-9A62-C8A3-6A4F166EED8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5988" y="2773363"/>
            <a:ext cx="1347787"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8571" name="Picture 18">
            <a:extLst>
              <a:ext uri="{FF2B5EF4-FFF2-40B4-BE49-F238E27FC236}">
                <a16:creationId xmlns:a16="http://schemas.microsoft.com/office/drawing/2014/main" id="{AF65C04D-EF51-C50F-5975-D7786627A0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57313" y="2773363"/>
            <a:ext cx="1347787"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rco 14">
            <a:extLst>
              <a:ext uri="{FF2B5EF4-FFF2-40B4-BE49-F238E27FC236}">
                <a16:creationId xmlns:a16="http://schemas.microsoft.com/office/drawing/2014/main" id="{756B6EC8-090A-37D2-3DB8-70E14891583D}"/>
              </a:ext>
            </a:extLst>
          </p:cNvPr>
          <p:cNvSpPr/>
          <p:nvPr/>
        </p:nvSpPr>
        <p:spPr>
          <a:xfrm>
            <a:off x="2844800" y="1790700"/>
            <a:ext cx="3497263" cy="2416175"/>
          </a:xfrm>
          <a:prstGeom prst="arc">
            <a:avLst>
              <a:gd name="adj1" fmla="val 10829645"/>
              <a:gd name="adj2" fmla="val 0"/>
            </a:avLst>
          </a:prstGeom>
          <a:ln w="12700"/>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cxnSp>
        <p:nvCxnSpPr>
          <p:cNvPr id="17" name="Connettore 1 16">
            <a:extLst>
              <a:ext uri="{FF2B5EF4-FFF2-40B4-BE49-F238E27FC236}">
                <a16:creationId xmlns:a16="http://schemas.microsoft.com/office/drawing/2014/main" id="{4E6CEC08-5A2E-7CB3-A8AA-6EEFA8184AD6}"/>
              </a:ext>
            </a:extLst>
          </p:cNvPr>
          <p:cNvCxnSpPr>
            <a:stCxn id="15" idx="2"/>
          </p:cNvCxnSpPr>
          <p:nvPr/>
        </p:nvCxnSpPr>
        <p:spPr>
          <a:xfrm flipV="1">
            <a:off x="6342063" y="2695575"/>
            <a:ext cx="101600" cy="30321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 name="Connettore 1 18">
            <a:extLst>
              <a:ext uri="{FF2B5EF4-FFF2-40B4-BE49-F238E27FC236}">
                <a16:creationId xmlns:a16="http://schemas.microsoft.com/office/drawing/2014/main" id="{BB7DE025-D9E7-10B1-ED51-5625CE3392D7}"/>
              </a:ext>
            </a:extLst>
          </p:cNvPr>
          <p:cNvCxnSpPr/>
          <p:nvPr/>
        </p:nvCxnSpPr>
        <p:spPr>
          <a:xfrm flipH="1" flipV="1">
            <a:off x="6135688" y="2773363"/>
            <a:ext cx="206375" cy="22542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Arco 21">
            <a:extLst>
              <a:ext uri="{FF2B5EF4-FFF2-40B4-BE49-F238E27FC236}">
                <a16:creationId xmlns:a16="http://schemas.microsoft.com/office/drawing/2014/main" id="{C0693704-207E-AD99-F9CB-B62DD83A9EDC}"/>
              </a:ext>
            </a:extLst>
          </p:cNvPr>
          <p:cNvSpPr/>
          <p:nvPr/>
        </p:nvSpPr>
        <p:spPr>
          <a:xfrm>
            <a:off x="1195388" y="750888"/>
            <a:ext cx="5126037" cy="4192587"/>
          </a:xfrm>
          <a:prstGeom prst="arc">
            <a:avLst>
              <a:gd name="adj1" fmla="val 10812023"/>
              <a:gd name="adj2" fmla="val 0"/>
            </a:avLst>
          </a:prstGeom>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cxnSp>
        <p:nvCxnSpPr>
          <p:cNvPr id="41" name="Connettore 1 40">
            <a:extLst>
              <a:ext uri="{FF2B5EF4-FFF2-40B4-BE49-F238E27FC236}">
                <a16:creationId xmlns:a16="http://schemas.microsoft.com/office/drawing/2014/main" id="{CDF0507A-0E60-D1B8-4370-083CC3042575}"/>
              </a:ext>
            </a:extLst>
          </p:cNvPr>
          <p:cNvCxnSpPr/>
          <p:nvPr/>
        </p:nvCxnSpPr>
        <p:spPr>
          <a:xfrm flipH="1">
            <a:off x="1136650" y="4165600"/>
            <a:ext cx="101600" cy="1905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Connettore 1 42">
            <a:extLst>
              <a:ext uri="{FF2B5EF4-FFF2-40B4-BE49-F238E27FC236}">
                <a16:creationId xmlns:a16="http://schemas.microsoft.com/office/drawing/2014/main" id="{14642D4D-A844-D594-70D2-C0646B88A73B}"/>
              </a:ext>
            </a:extLst>
          </p:cNvPr>
          <p:cNvCxnSpPr/>
          <p:nvPr/>
        </p:nvCxnSpPr>
        <p:spPr>
          <a:xfrm>
            <a:off x="1238250" y="4167188"/>
            <a:ext cx="119063" cy="18891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78578" name="CasellaDiTesto 44">
            <a:extLst>
              <a:ext uri="{FF2B5EF4-FFF2-40B4-BE49-F238E27FC236}">
                <a16:creationId xmlns:a16="http://schemas.microsoft.com/office/drawing/2014/main" id="{D00EC962-EE89-9DFD-68C1-CF0E77AEE499}"/>
              </a:ext>
            </a:extLst>
          </p:cNvPr>
          <p:cNvSpPr txBox="1">
            <a:spLocks noChangeArrowheads="1"/>
          </p:cNvSpPr>
          <p:nvPr/>
        </p:nvSpPr>
        <p:spPr bwMode="auto">
          <a:xfrm>
            <a:off x="3321050" y="4265613"/>
            <a:ext cx="1008063"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800" b="1">
                <a:solidFill>
                  <a:srgbClr val="000000"/>
                </a:solidFill>
                <a:latin typeface="Arial" panose="020B0604020202020204" pitchFamily="34" charset="0"/>
              </a:rPr>
              <a:t>Remboursement des prêts              </a:t>
            </a:r>
            <a:r>
              <a:rPr lang="it-CH" altLang="it-CH" sz="2400">
                <a:solidFill>
                  <a:srgbClr val="000000"/>
                </a:solidFill>
                <a:latin typeface="Arial" panose="020B0604020202020204" pitchFamily="34" charset="0"/>
              </a:rPr>
              <a:t>?</a:t>
            </a:r>
          </a:p>
        </p:txBody>
      </p:sp>
      <p:sp>
        <p:nvSpPr>
          <p:cNvPr id="578579" name="CasellaDiTesto 45">
            <a:extLst>
              <a:ext uri="{FF2B5EF4-FFF2-40B4-BE49-F238E27FC236}">
                <a16:creationId xmlns:a16="http://schemas.microsoft.com/office/drawing/2014/main" id="{94DFB483-E138-48C3-8E8A-ADDF29BCE9F9}"/>
              </a:ext>
            </a:extLst>
          </p:cNvPr>
          <p:cNvSpPr txBox="1">
            <a:spLocks noChangeArrowheads="1"/>
          </p:cNvSpPr>
          <p:nvPr/>
        </p:nvSpPr>
        <p:spPr bwMode="auto">
          <a:xfrm>
            <a:off x="3321050" y="5535613"/>
            <a:ext cx="11795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800" b="1">
                <a:solidFill>
                  <a:srgbClr val="000000"/>
                </a:solidFill>
                <a:latin typeface="Arial" panose="020B0604020202020204" pitchFamily="34" charset="0"/>
              </a:rPr>
              <a:t>Impôts, taxes, obligations de l’État, etc.                   </a:t>
            </a:r>
            <a:r>
              <a:rPr lang="it-CH" altLang="it-CH" sz="2400" b="1">
                <a:solidFill>
                  <a:srgbClr val="000000"/>
                </a:solidFill>
                <a:latin typeface="Arial" panose="020B0604020202020204" pitchFamily="34" charset="0"/>
              </a:rPr>
              <a:t>?</a:t>
            </a:r>
          </a:p>
        </p:txBody>
      </p:sp>
      <p:sp>
        <p:nvSpPr>
          <p:cNvPr id="578580" name="CasellaDiTesto 46">
            <a:extLst>
              <a:ext uri="{FF2B5EF4-FFF2-40B4-BE49-F238E27FC236}">
                <a16:creationId xmlns:a16="http://schemas.microsoft.com/office/drawing/2014/main" id="{BA05DE78-8F42-CC17-6F92-0C61CE28AEA7}"/>
              </a:ext>
            </a:extLst>
          </p:cNvPr>
          <p:cNvSpPr txBox="1">
            <a:spLocks noChangeArrowheads="1"/>
          </p:cNvSpPr>
          <p:nvPr/>
        </p:nvSpPr>
        <p:spPr bwMode="auto">
          <a:xfrm>
            <a:off x="4967288" y="4143375"/>
            <a:ext cx="9461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800" b="1">
                <a:solidFill>
                  <a:srgbClr val="000000"/>
                </a:solidFill>
                <a:latin typeface="Arial" panose="020B0604020202020204" pitchFamily="34" charset="0"/>
              </a:rPr>
              <a:t>Paiement des biens et  des services           </a:t>
            </a:r>
            <a:r>
              <a:rPr lang="it-CH" altLang="it-CH" sz="2400" b="1">
                <a:solidFill>
                  <a:srgbClr val="000000"/>
                </a:solidFill>
                <a:latin typeface="Arial" panose="020B0604020202020204" pitchFamily="34" charset="0"/>
              </a:rPr>
              <a:t>?</a:t>
            </a:r>
          </a:p>
        </p:txBody>
      </p:sp>
      <p:sp>
        <p:nvSpPr>
          <p:cNvPr id="578581" name="CasellaDiTesto 49">
            <a:extLst>
              <a:ext uri="{FF2B5EF4-FFF2-40B4-BE49-F238E27FC236}">
                <a16:creationId xmlns:a16="http://schemas.microsoft.com/office/drawing/2014/main" id="{A8784443-03B3-5EF0-B8F3-7543520B46C1}"/>
              </a:ext>
            </a:extLst>
          </p:cNvPr>
          <p:cNvSpPr txBox="1">
            <a:spLocks noChangeArrowheads="1"/>
          </p:cNvSpPr>
          <p:nvPr/>
        </p:nvSpPr>
        <p:spPr bwMode="auto">
          <a:xfrm>
            <a:off x="1457325" y="4124325"/>
            <a:ext cx="10318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800" b="1">
                <a:solidFill>
                  <a:srgbClr val="000000"/>
                </a:solidFill>
                <a:latin typeface="Arial" panose="020B0604020202020204" pitchFamily="34" charset="0"/>
              </a:rPr>
              <a:t>Remboursement des prêts , taxes, etc.                          </a:t>
            </a:r>
            <a:r>
              <a:rPr lang="it-CH" altLang="it-CH" sz="2400" b="1">
                <a:solidFill>
                  <a:srgbClr val="000000"/>
                </a:solidFill>
                <a:latin typeface="Arial" panose="020B0604020202020204" pitchFamily="34" charset="0"/>
              </a:rPr>
              <a:t>?</a:t>
            </a:r>
          </a:p>
        </p:txBody>
      </p:sp>
      <p:sp>
        <p:nvSpPr>
          <p:cNvPr id="51" name="Arco 50">
            <a:extLst>
              <a:ext uri="{FF2B5EF4-FFF2-40B4-BE49-F238E27FC236}">
                <a16:creationId xmlns:a16="http://schemas.microsoft.com/office/drawing/2014/main" id="{CDD266CC-489D-FEC0-994F-89B156BA1675}"/>
              </a:ext>
            </a:extLst>
          </p:cNvPr>
          <p:cNvSpPr/>
          <p:nvPr/>
        </p:nvSpPr>
        <p:spPr>
          <a:xfrm>
            <a:off x="1320800" y="1735138"/>
            <a:ext cx="3214688" cy="2498725"/>
          </a:xfrm>
          <a:prstGeom prst="arc">
            <a:avLst>
              <a:gd name="adj1" fmla="val 10712153"/>
              <a:gd name="adj2" fmla="val 0"/>
            </a:avLst>
          </a:prstGeom>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cxnSp>
        <p:nvCxnSpPr>
          <p:cNvPr id="53" name="Connettore 1 52">
            <a:extLst>
              <a:ext uri="{FF2B5EF4-FFF2-40B4-BE49-F238E27FC236}">
                <a16:creationId xmlns:a16="http://schemas.microsoft.com/office/drawing/2014/main" id="{A1A8D803-E400-F90F-D6EA-6574EC18230A}"/>
              </a:ext>
            </a:extLst>
          </p:cNvPr>
          <p:cNvCxnSpPr/>
          <p:nvPr/>
        </p:nvCxnSpPr>
        <p:spPr>
          <a:xfrm flipV="1">
            <a:off x="4535488" y="2779713"/>
            <a:ext cx="95250" cy="2190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Connettore 1 54">
            <a:extLst>
              <a:ext uri="{FF2B5EF4-FFF2-40B4-BE49-F238E27FC236}">
                <a16:creationId xmlns:a16="http://schemas.microsoft.com/office/drawing/2014/main" id="{DAFE1D75-769F-B6E6-03DB-64D4AADCEA9E}"/>
              </a:ext>
            </a:extLst>
          </p:cNvPr>
          <p:cNvCxnSpPr/>
          <p:nvPr/>
        </p:nvCxnSpPr>
        <p:spPr>
          <a:xfrm flipH="1" flipV="1">
            <a:off x="4384675" y="2773363"/>
            <a:ext cx="150813" cy="234950"/>
          </a:xfrm>
          <a:prstGeom prst="line">
            <a:avLst/>
          </a:prstGeom>
        </p:spPr>
        <p:style>
          <a:lnRef idx="1">
            <a:schemeClr val="accent1"/>
          </a:lnRef>
          <a:fillRef idx="0">
            <a:schemeClr val="accent1"/>
          </a:fillRef>
          <a:effectRef idx="0">
            <a:schemeClr val="accent1"/>
          </a:effectRef>
          <a:fontRef idx="minor">
            <a:schemeClr val="tx1"/>
          </a:fontRef>
        </p:style>
      </p:cxnSp>
      <p:sp>
        <p:nvSpPr>
          <p:cNvPr id="578585" name="CasellaDiTesto 55">
            <a:extLst>
              <a:ext uri="{FF2B5EF4-FFF2-40B4-BE49-F238E27FC236}">
                <a16:creationId xmlns:a16="http://schemas.microsoft.com/office/drawing/2014/main" id="{D80C2731-411F-A07A-1A34-F0B31CB9E58E}"/>
              </a:ext>
            </a:extLst>
          </p:cNvPr>
          <p:cNvSpPr txBox="1">
            <a:spLocks noChangeArrowheads="1"/>
          </p:cNvSpPr>
          <p:nvPr/>
        </p:nvSpPr>
        <p:spPr bwMode="auto">
          <a:xfrm>
            <a:off x="2012950" y="1462088"/>
            <a:ext cx="8826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it-CH" sz="800" b="1">
                <a:solidFill>
                  <a:srgbClr val="000000"/>
                </a:solidFill>
                <a:latin typeface="Arial" panose="020B0604020202020204" pitchFamily="34" charset="0"/>
              </a:rPr>
              <a:t>Soutien de l'économie,</a:t>
            </a:r>
          </a:p>
          <a:p>
            <a:pPr eaLnBrk="1" hangingPunct="1">
              <a:spcBef>
                <a:spcPct val="0"/>
              </a:spcBef>
              <a:buFontTx/>
              <a:buNone/>
            </a:pPr>
            <a:endParaRPr lang="fr-FR" altLang="it-CH" sz="800" b="1">
              <a:solidFill>
                <a:srgbClr val="000000"/>
              </a:solidFill>
              <a:latin typeface="Arial" panose="020B0604020202020204" pitchFamily="34" charset="0"/>
            </a:endParaRPr>
          </a:p>
          <a:p>
            <a:pPr eaLnBrk="1" hangingPunct="1">
              <a:spcBef>
                <a:spcPct val="0"/>
              </a:spcBef>
              <a:buFontTx/>
              <a:buNone/>
            </a:pPr>
            <a:r>
              <a:rPr lang="fr-FR" altLang="it-CH" sz="800" b="1">
                <a:solidFill>
                  <a:srgbClr val="000000"/>
                </a:solidFill>
                <a:latin typeface="Arial" panose="020B0604020202020204" pitchFamily="34" charset="0"/>
              </a:rPr>
              <a:t>commandes par l‘État </a:t>
            </a:r>
            <a:r>
              <a:rPr lang="it-CH" altLang="it-CH" sz="800" b="1">
                <a:solidFill>
                  <a:srgbClr val="000000"/>
                </a:solidFill>
                <a:latin typeface="Arial" panose="020B0604020202020204" pitchFamily="34" charset="0"/>
              </a:rPr>
              <a:t>(Keynes)</a:t>
            </a:r>
          </a:p>
        </p:txBody>
      </p:sp>
      <p:sp>
        <p:nvSpPr>
          <p:cNvPr id="578586" name="CasellaDiTesto 56">
            <a:extLst>
              <a:ext uri="{FF2B5EF4-FFF2-40B4-BE49-F238E27FC236}">
                <a16:creationId xmlns:a16="http://schemas.microsoft.com/office/drawing/2014/main" id="{ADD6A0D0-B13C-81A5-E45B-5D836AC0793F}"/>
              </a:ext>
            </a:extLst>
          </p:cNvPr>
          <p:cNvSpPr txBox="1">
            <a:spLocks noChangeArrowheads="1"/>
          </p:cNvSpPr>
          <p:nvPr/>
        </p:nvSpPr>
        <p:spPr bwMode="auto">
          <a:xfrm>
            <a:off x="4151313" y="1555750"/>
            <a:ext cx="10763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800" b="1">
                <a:solidFill>
                  <a:srgbClr val="000000"/>
                </a:solidFill>
                <a:latin typeface="Arial" panose="020B0604020202020204" pitchFamily="34" charset="0"/>
              </a:rPr>
              <a:t>Prêts, rembour-</a:t>
            </a:r>
          </a:p>
          <a:p>
            <a:pPr eaLnBrk="1" hangingPunct="1">
              <a:spcBef>
                <a:spcPct val="0"/>
              </a:spcBef>
              <a:buFontTx/>
              <a:buNone/>
            </a:pPr>
            <a:endParaRPr lang="it-CH" altLang="it-CH" sz="800" b="1">
              <a:solidFill>
                <a:srgbClr val="000000"/>
              </a:solidFill>
              <a:latin typeface="Arial" panose="020B0604020202020204" pitchFamily="34" charset="0"/>
            </a:endParaRPr>
          </a:p>
          <a:p>
            <a:pPr eaLnBrk="1" hangingPunct="1">
              <a:spcBef>
                <a:spcPct val="0"/>
              </a:spcBef>
              <a:buFontTx/>
              <a:buNone/>
            </a:pPr>
            <a:r>
              <a:rPr lang="it-CH" altLang="it-CH" sz="800" b="1">
                <a:solidFill>
                  <a:srgbClr val="000000"/>
                </a:solidFill>
                <a:latin typeface="Arial" panose="020B0604020202020204" pitchFamily="34" charset="0"/>
              </a:rPr>
              <a:t>sement titres</a:t>
            </a:r>
          </a:p>
        </p:txBody>
      </p:sp>
      <p:sp>
        <p:nvSpPr>
          <p:cNvPr id="578587" name="CasellaDiTesto 57">
            <a:extLst>
              <a:ext uri="{FF2B5EF4-FFF2-40B4-BE49-F238E27FC236}">
                <a16:creationId xmlns:a16="http://schemas.microsoft.com/office/drawing/2014/main" id="{01C4BF7D-6642-6304-6F22-5B6276171D47}"/>
              </a:ext>
            </a:extLst>
          </p:cNvPr>
          <p:cNvSpPr txBox="1">
            <a:spLocks noChangeArrowheads="1"/>
          </p:cNvSpPr>
          <p:nvPr/>
        </p:nvSpPr>
        <p:spPr bwMode="auto">
          <a:xfrm>
            <a:off x="5094288" y="2459038"/>
            <a:ext cx="7016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800" b="1">
                <a:solidFill>
                  <a:srgbClr val="000000"/>
                </a:solidFill>
                <a:latin typeface="Arial" panose="020B0604020202020204" pitchFamily="34" charset="0"/>
              </a:rPr>
              <a:t>Biens et services</a:t>
            </a:r>
          </a:p>
          <a:p>
            <a:pPr eaLnBrk="1" hangingPunct="1">
              <a:spcBef>
                <a:spcPct val="0"/>
              </a:spcBef>
              <a:buFontTx/>
              <a:buNone/>
            </a:pPr>
            <a:endParaRPr lang="it-CH" altLang="it-CH" sz="800" b="1">
              <a:solidFill>
                <a:srgbClr val="000000"/>
              </a:solidFill>
              <a:latin typeface="Arial" panose="020B0604020202020204" pitchFamily="34" charset="0"/>
            </a:endParaRPr>
          </a:p>
          <a:p>
            <a:pPr eaLnBrk="1" hangingPunct="1">
              <a:spcBef>
                <a:spcPct val="0"/>
              </a:spcBef>
              <a:buFontTx/>
              <a:buNone/>
            </a:pPr>
            <a:r>
              <a:rPr lang="it-CH" altLang="it-CH" sz="800" b="1">
                <a:solidFill>
                  <a:srgbClr val="000000"/>
                </a:solidFill>
                <a:latin typeface="Arial" panose="020B0604020202020204" pitchFamily="34" charset="0"/>
              </a:rPr>
              <a:t>Rembour-sement titres</a:t>
            </a:r>
          </a:p>
        </p:txBody>
      </p:sp>
      <p:sp>
        <p:nvSpPr>
          <p:cNvPr id="578588" name="CasellaDiTesto 58">
            <a:extLst>
              <a:ext uri="{FF2B5EF4-FFF2-40B4-BE49-F238E27FC236}">
                <a16:creationId xmlns:a16="http://schemas.microsoft.com/office/drawing/2014/main" id="{B3AF47E2-31B3-3FC6-0626-CC7715A84B21}"/>
              </a:ext>
            </a:extLst>
          </p:cNvPr>
          <p:cNvSpPr txBox="1">
            <a:spLocks noChangeArrowheads="1"/>
          </p:cNvSpPr>
          <p:nvPr/>
        </p:nvSpPr>
        <p:spPr bwMode="auto">
          <a:xfrm>
            <a:off x="3406775" y="2886075"/>
            <a:ext cx="5889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800" b="1">
                <a:solidFill>
                  <a:srgbClr val="000000"/>
                </a:solidFill>
                <a:latin typeface="Arial" panose="020B0604020202020204" pitchFamily="34" charset="0"/>
              </a:rPr>
              <a:t>Prêts</a:t>
            </a:r>
          </a:p>
        </p:txBody>
      </p:sp>
      <p:sp>
        <p:nvSpPr>
          <p:cNvPr id="258077" name="CasellaDiTesto 59">
            <a:extLst>
              <a:ext uri="{FF2B5EF4-FFF2-40B4-BE49-F238E27FC236}">
                <a16:creationId xmlns:a16="http://schemas.microsoft.com/office/drawing/2014/main" id="{E65E884A-AF69-5670-0DE4-77C0424967E6}"/>
              </a:ext>
            </a:extLst>
          </p:cNvPr>
          <p:cNvSpPr txBox="1">
            <a:spLocks noChangeArrowheads="1"/>
          </p:cNvSpPr>
          <p:nvPr/>
        </p:nvSpPr>
        <p:spPr bwMode="auto">
          <a:xfrm>
            <a:off x="2541588" y="628650"/>
            <a:ext cx="1666875" cy="708025"/>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fr-FR" sz="800" b="1" dirty="0">
                <a:solidFill>
                  <a:srgbClr val="000000"/>
                </a:solidFill>
              </a:rPr>
              <a:t>Subventions, </a:t>
            </a:r>
          </a:p>
          <a:p>
            <a:pPr indent="180975" eaLnBrk="1" hangingPunct="1">
              <a:defRPr/>
            </a:pPr>
            <a:endParaRPr lang="fr-FR" sz="800" b="1" dirty="0">
              <a:solidFill>
                <a:srgbClr val="000000"/>
              </a:solidFill>
            </a:endParaRPr>
          </a:p>
          <a:p>
            <a:pPr eaLnBrk="1" hangingPunct="1">
              <a:defRPr/>
            </a:pPr>
            <a:r>
              <a:rPr lang="fr-FR" sz="800" b="1" dirty="0">
                <a:solidFill>
                  <a:srgbClr val="000000"/>
                </a:solidFill>
              </a:rPr>
              <a:t>pensions, allocations sociales, contributions, etc.</a:t>
            </a:r>
          </a:p>
          <a:p>
            <a:pPr eaLnBrk="1" hangingPunct="1">
              <a:defRPr/>
            </a:pPr>
            <a:r>
              <a:rPr lang="fr-FR" sz="800" b="1" dirty="0">
                <a:solidFill>
                  <a:srgbClr val="000000"/>
                </a:solidFill>
              </a:rPr>
              <a:t>Futur: salaire civique</a:t>
            </a:r>
            <a:endParaRPr lang="it-CH" sz="800" b="1" dirty="0">
              <a:solidFill>
                <a:srgbClr val="000000"/>
              </a:solidFill>
            </a:endParaRPr>
          </a:p>
        </p:txBody>
      </p:sp>
      <p:sp>
        <p:nvSpPr>
          <p:cNvPr id="578590" name="CasellaDiTesto 60">
            <a:extLst>
              <a:ext uri="{FF2B5EF4-FFF2-40B4-BE49-F238E27FC236}">
                <a16:creationId xmlns:a16="http://schemas.microsoft.com/office/drawing/2014/main" id="{229EE6F0-20D9-CC44-04DC-54537EF09FE5}"/>
              </a:ext>
            </a:extLst>
          </p:cNvPr>
          <p:cNvSpPr txBox="1">
            <a:spLocks noChangeArrowheads="1"/>
          </p:cNvSpPr>
          <p:nvPr/>
        </p:nvSpPr>
        <p:spPr bwMode="auto">
          <a:xfrm>
            <a:off x="125413" y="5048250"/>
            <a:ext cx="18637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it-CH" sz="1800" b="1">
                <a:solidFill>
                  <a:srgbClr val="000000"/>
                </a:solidFill>
                <a:latin typeface="Arial" panose="020B0604020202020204" pitchFamily="34" charset="0"/>
              </a:rPr>
              <a:t>LE </a:t>
            </a:r>
          </a:p>
          <a:p>
            <a:pPr eaLnBrk="1" hangingPunct="1">
              <a:spcBef>
                <a:spcPct val="0"/>
              </a:spcBef>
              <a:buFontTx/>
              <a:buNone/>
            </a:pPr>
            <a:r>
              <a:rPr lang="fr-FR" altLang="it-CH" sz="1800" b="1">
                <a:solidFill>
                  <a:srgbClr val="000000"/>
                </a:solidFill>
                <a:latin typeface="Arial" panose="020B0604020202020204" pitchFamily="34" charset="0"/>
              </a:rPr>
              <a:t>CERCLE </a:t>
            </a:r>
          </a:p>
          <a:p>
            <a:pPr eaLnBrk="1" hangingPunct="1">
              <a:spcBef>
                <a:spcPct val="0"/>
              </a:spcBef>
              <a:buFontTx/>
              <a:buNone/>
            </a:pPr>
            <a:r>
              <a:rPr lang="fr-FR" altLang="it-CH" sz="1800" b="1">
                <a:solidFill>
                  <a:srgbClr val="000000"/>
                </a:solidFill>
                <a:latin typeface="Arial" panose="020B0604020202020204" pitchFamily="34" charset="0"/>
              </a:rPr>
              <a:t>VICIEUX                      DE L'ARGENT</a:t>
            </a:r>
            <a:endParaRPr lang="it-CH" altLang="it-CH" sz="1800" b="1">
              <a:solidFill>
                <a:srgbClr val="000000"/>
              </a:solidFill>
              <a:latin typeface="Arial" panose="020B0604020202020204" pitchFamily="34" charset="0"/>
            </a:endParaRPr>
          </a:p>
        </p:txBody>
      </p:sp>
      <p:sp>
        <p:nvSpPr>
          <p:cNvPr id="44" name="Arco 43">
            <a:extLst>
              <a:ext uri="{FF2B5EF4-FFF2-40B4-BE49-F238E27FC236}">
                <a16:creationId xmlns:a16="http://schemas.microsoft.com/office/drawing/2014/main" id="{6C92AE32-C4D2-8180-BB78-1F78A2913097}"/>
              </a:ext>
            </a:extLst>
          </p:cNvPr>
          <p:cNvSpPr/>
          <p:nvPr/>
        </p:nvSpPr>
        <p:spPr>
          <a:xfrm flipV="1">
            <a:off x="1238250" y="3154363"/>
            <a:ext cx="3354388" cy="2297112"/>
          </a:xfrm>
          <a:prstGeom prst="arc">
            <a:avLst>
              <a:gd name="adj1" fmla="val 10712153"/>
              <a:gd name="adj2" fmla="val 38672"/>
            </a:avLst>
          </a:prstGeom>
          <a:ln>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578592" name="CasellaDiTesto 1">
            <a:extLst>
              <a:ext uri="{FF2B5EF4-FFF2-40B4-BE49-F238E27FC236}">
                <a16:creationId xmlns:a16="http://schemas.microsoft.com/office/drawing/2014/main" id="{433372F2-7EDB-697A-A5B0-4E3DCF25E9AB}"/>
              </a:ext>
            </a:extLst>
          </p:cNvPr>
          <p:cNvSpPr txBox="1">
            <a:spLocks noChangeArrowheads="1"/>
          </p:cNvSpPr>
          <p:nvPr/>
        </p:nvSpPr>
        <p:spPr bwMode="auto">
          <a:xfrm>
            <a:off x="7777163" y="4573588"/>
            <a:ext cx="11557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100" b="1">
                <a:solidFill>
                  <a:srgbClr val="FF0000"/>
                </a:solidFill>
                <a:latin typeface="Arial" panose="020B0604020202020204" pitchFamily="34" charset="0"/>
              </a:rPr>
              <a:t>Accumulation</a:t>
            </a:r>
          </a:p>
        </p:txBody>
      </p:sp>
      <p:sp>
        <p:nvSpPr>
          <p:cNvPr id="3" name="Arco 2">
            <a:extLst>
              <a:ext uri="{FF2B5EF4-FFF2-40B4-BE49-F238E27FC236}">
                <a16:creationId xmlns:a16="http://schemas.microsoft.com/office/drawing/2014/main" id="{4BC5DBE7-C290-EDCB-C5A4-FA1B5074C8FA}"/>
              </a:ext>
            </a:extLst>
          </p:cNvPr>
          <p:cNvSpPr/>
          <p:nvPr/>
        </p:nvSpPr>
        <p:spPr>
          <a:xfrm flipV="1">
            <a:off x="1238250" y="2208213"/>
            <a:ext cx="5103813" cy="3963987"/>
          </a:xfrm>
          <a:prstGeom prst="arc">
            <a:avLst>
              <a:gd name="adj1" fmla="val 10762404"/>
              <a:gd name="adj2" fmla="val 0"/>
            </a:avLst>
          </a:prstGeom>
          <a:ln>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578594" name="CasellaDiTesto 7">
            <a:extLst>
              <a:ext uri="{FF2B5EF4-FFF2-40B4-BE49-F238E27FC236}">
                <a16:creationId xmlns:a16="http://schemas.microsoft.com/office/drawing/2014/main" id="{125137A5-0490-9E11-F8A2-63503B1169E3}"/>
              </a:ext>
            </a:extLst>
          </p:cNvPr>
          <p:cNvSpPr txBox="1">
            <a:spLocks noChangeArrowheads="1"/>
          </p:cNvSpPr>
          <p:nvPr/>
        </p:nvSpPr>
        <p:spPr bwMode="auto">
          <a:xfrm>
            <a:off x="2320925" y="4852988"/>
            <a:ext cx="10826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800" b="1">
                <a:solidFill>
                  <a:srgbClr val="000000"/>
                </a:solidFill>
                <a:latin typeface="Arial" panose="020B0604020202020204" pitchFamily="34" charset="0"/>
              </a:rPr>
              <a:t>Impôts, taxes, remboursement des prêts                  </a:t>
            </a:r>
            <a:r>
              <a:rPr lang="it-CH" altLang="it-CH" sz="2400" b="1">
                <a:solidFill>
                  <a:srgbClr val="000000"/>
                </a:solidFill>
                <a:latin typeface="Arial" panose="020B0604020202020204" pitchFamily="34" charset="0"/>
              </a:rPr>
              <a:t>?</a:t>
            </a:r>
          </a:p>
        </p:txBody>
      </p:sp>
      <p:sp>
        <p:nvSpPr>
          <p:cNvPr id="9" name="Arco 8">
            <a:extLst>
              <a:ext uri="{FF2B5EF4-FFF2-40B4-BE49-F238E27FC236}">
                <a16:creationId xmlns:a16="http://schemas.microsoft.com/office/drawing/2014/main" id="{9B7D0C1C-4766-F43F-1D36-017219C06372}"/>
              </a:ext>
            </a:extLst>
          </p:cNvPr>
          <p:cNvSpPr/>
          <p:nvPr/>
        </p:nvSpPr>
        <p:spPr>
          <a:xfrm flipV="1">
            <a:off x="4735513" y="3602038"/>
            <a:ext cx="1363662" cy="1144587"/>
          </a:xfrm>
          <a:prstGeom prst="arc">
            <a:avLst>
              <a:gd name="adj1" fmla="val 10881364"/>
              <a:gd name="adj2" fmla="val 0"/>
            </a:avLst>
          </a:prstGeom>
          <a:ln w="19050">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cxnSp>
        <p:nvCxnSpPr>
          <p:cNvPr id="11" name="Connettore 1 10">
            <a:extLst>
              <a:ext uri="{FF2B5EF4-FFF2-40B4-BE49-F238E27FC236}">
                <a16:creationId xmlns:a16="http://schemas.microsoft.com/office/drawing/2014/main" id="{6FCB6E77-967E-FF72-C28E-D7F811005345}"/>
              </a:ext>
            </a:extLst>
          </p:cNvPr>
          <p:cNvCxnSpPr>
            <a:stCxn id="9" idx="0"/>
          </p:cNvCxnSpPr>
          <p:nvPr/>
        </p:nvCxnSpPr>
        <p:spPr>
          <a:xfrm flipH="1">
            <a:off x="4689475" y="4191000"/>
            <a:ext cx="46038"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829343BF-D594-5B5A-4FC2-EBF3991E71FA}"/>
              </a:ext>
            </a:extLst>
          </p:cNvPr>
          <p:cNvCxnSpPr/>
          <p:nvPr/>
        </p:nvCxnSpPr>
        <p:spPr>
          <a:xfrm>
            <a:off x="4735513" y="4189413"/>
            <a:ext cx="123825" cy="176212"/>
          </a:xfrm>
          <a:prstGeom prst="line">
            <a:avLst/>
          </a:prstGeom>
        </p:spPr>
        <p:style>
          <a:lnRef idx="1">
            <a:schemeClr val="accent1"/>
          </a:lnRef>
          <a:fillRef idx="0">
            <a:schemeClr val="accent1"/>
          </a:fillRef>
          <a:effectRef idx="0">
            <a:schemeClr val="accent1"/>
          </a:effectRef>
          <a:fontRef idx="minor">
            <a:schemeClr val="tx1"/>
          </a:fontRef>
        </p:style>
      </p:cxnSp>
      <p:sp>
        <p:nvSpPr>
          <p:cNvPr id="20" name="Arco 19">
            <a:extLst>
              <a:ext uri="{FF2B5EF4-FFF2-40B4-BE49-F238E27FC236}">
                <a16:creationId xmlns:a16="http://schemas.microsoft.com/office/drawing/2014/main" id="{DDB4B35F-6955-AE8E-220E-A1A88AAA7649}"/>
              </a:ext>
            </a:extLst>
          </p:cNvPr>
          <p:cNvSpPr/>
          <p:nvPr/>
        </p:nvSpPr>
        <p:spPr>
          <a:xfrm flipV="1">
            <a:off x="2928938" y="3679825"/>
            <a:ext cx="1606550" cy="1074738"/>
          </a:xfrm>
          <a:prstGeom prst="arc">
            <a:avLst>
              <a:gd name="adj1" fmla="val 10747331"/>
              <a:gd name="adj2" fmla="val 0"/>
            </a:avLst>
          </a:prstGeom>
          <a:ln w="19050">
            <a:solidFill>
              <a:schemeClr val="accent1"/>
            </a:solidFill>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578599" name="CasellaDiTesto 25">
            <a:extLst>
              <a:ext uri="{FF2B5EF4-FFF2-40B4-BE49-F238E27FC236}">
                <a16:creationId xmlns:a16="http://schemas.microsoft.com/office/drawing/2014/main" id="{539C4C9F-5E49-982F-DE3C-A9C7839AE0E9}"/>
              </a:ext>
            </a:extLst>
          </p:cNvPr>
          <p:cNvSpPr txBox="1">
            <a:spLocks noChangeArrowheads="1"/>
          </p:cNvSpPr>
          <p:nvPr/>
        </p:nvSpPr>
        <p:spPr bwMode="auto">
          <a:xfrm>
            <a:off x="6062663" y="1417638"/>
            <a:ext cx="1262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FF0000"/>
                </a:solidFill>
                <a:latin typeface="Arial" panose="020B0604020202020204" pitchFamily="34" charset="0"/>
              </a:rPr>
              <a:t>Appropriation                 de la plusvalue</a:t>
            </a:r>
          </a:p>
        </p:txBody>
      </p:sp>
      <p:sp>
        <p:nvSpPr>
          <p:cNvPr id="27" name="Arco 26">
            <a:extLst>
              <a:ext uri="{FF2B5EF4-FFF2-40B4-BE49-F238E27FC236}">
                <a16:creationId xmlns:a16="http://schemas.microsoft.com/office/drawing/2014/main" id="{5E0FC4A6-201B-1176-EF5A-924DB3F686BF}"/>
              </a:ext>
            </a:extLst>
          </p:cNvPr>
          <p:cNvSpPr/>
          <p:nvPr/>
        </p:nvSpPr>
        <p:spPr>
          <a:xfrm>
            <a:off x="4689475" y="1785938"/>
            <a:ext cx="3416300" cy="2754312"/>
          </a:xfrm>
          <a:prstGeom prst="arc">
            <a:avLst>
              <a:gd name="adj1" fmla="val 10806310"/>
              <a:gd name="adj2" fmla="val 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28" name="Arco 27">
            <a:extLst>
              <a:ext uri="{FF2B5EF4-FFF2-40B4-BE49-F238E27FC236}">
                <a16:creationId xmlns:a16="http://schemas.microsoft.com/office/drawing/2014/main" id="{CE72D9D8-35F4-5C1F-93F8-F9D3060F215A}"/>
              </a:ext>
            </a:extLst>
          </p:cNvPr>
          <p:cNvSpPr/>
          <p:nvPr/>
        </p:nvSpPr>
        <p:spPr>
          <a:xfrm>
            <a:off x="2833688" y="750888"/>
            <a:ext cx="5267325" cy="4621212"/>
          </a:xfrm>
          <a:prstGeom prst="arc">
            <a:avLst>
              <a:gd name="adj1" fmla="val 10815004"/>
              <a:gd name="adj2" fmla="val 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578602" name="CasellaDiTesto 28">
            <a:extLst>
              <a:ext uri="{FF2B5EF4-FFF2-40B4-BE49-F238E27FC236}">
                <a16:creationId xmlns:a16="http://schemas.microsoft.com/office/drawing/2014/main" id="{6AB72625-9982-361D-7A74-8A529E6E11F8}"/>
              </a:ext>
            </a:extLst>
          </p:cNvPr>
          <p:cNvSpPr txBox="1">
            <a:spLocks noChangeArrowheads="1"/>
          </p:cNvSpPr>
          <p:nvPr/>
        </p:nvSpPr>
        <p:spPr bwMode="auto">
          <a:xfrm>
            <a:off x="1557338" y="2867025"/>
            <a:ext cx="1038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800" b="1">
                <a:solidFill>
                  <a:srgbClr val="000000"/>
                </a:solidFill>
                <a:latin typeface="Arial" panose="020B0604020202020204" pitchFamily="34" charset="0"/>
              </a:rPr>
              <a:t>Prêts - le taux   de l'intérêt légal (Friedman)</a:t>
            </a:r>
          </a:p>
        </p:txBody>
      </p:sp>
      <p:sp>
        <p:nvSpPr>
          <p:cNvPr id="30" name="Arco 29">
            <a:extLst>
              <a:ext uri="{FF2B5EF4-FFF2-40B4-BE49-F238E27FC236}">
                <a16:creationId xmlns:a16="http://schemas.microsoft.com/office/drawing/2014/main" id="{16C025D0-3C1B-8DE6-B5C3-8A0B8CA760FA}"/>
              </a:ext>
            </a:extLst>
          </p:cNvPr>
          <p:cNvSpPr/>
          <p:nvPr/>
        </p:nvSpPr>
        <p:spPr>
          <a:xfrm>
            <a:off x="6616700" y="2681288"/>
            <a:ext cx="1489075" cy="1028700"/>
          </a:xfrm>
          <a:prstGeom prst="arc">
            <a:avLst>
              <a:gd name="adj1" fmla="val 10894353"/>
              <a:gd name="adj2" fmla="val 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31" name="Arco 30">
            <a:extLst>
              <a:ext uri="{FF2B5EF4-FFF2-40B4-BE49-F238E27FC236}">
                <a16:creationId xmlns:a16="http://schemas.microsoft.com/office/drawing/2014/main" id="{45ECA327-BCAE-62E4-06BD-CEB3BCA03969}"/>
              </a:ext>
            </a:extLst>
          </p:cNvPr>
          <p:cNvSpPr/>
          <p:nvPr/>
        </p:nvSpPr>
        <p:spPr>
          <a:xfrm flipV="1">
            <a:off x="5467350" y="3713163"/>
            <a:ext cx="2803525" cy="2357437"/>
          </a:xfrm>
          <a:prstGeom prst="arc">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578605" name="CasellaDiTesto 31">
            <a:extLst>
              <a:ext uri="{FF2B5EF4-FFF2-40B4-BE49-F238E27FC236}">
                <a16:creationId xmlns:a16="http://schemas.microsoft.com/office/drawing/2014/main" id="{D06A62EC-22E5-5362-B7C5-969887D35408}"/>
              </a:ext>
            </a:extLst>
          </p:cNvPr>
          <p:cNvSpPr txBox="1">
            <a:spLocks noChangeArrowheads="1"/>
          </p:cNvSpPr>
          <p:nvPr/>
        </p:nvSpPr>
        <p:spPr bwMode="auto">
          <a:xfrm>
            <a:off x="6127750" y="5316538"/>
            <a:ext cx="12795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it-CH" sz="800" b="1">
                <a:solidFill>
                  <a:srgbClr val="FF0000"/>
                </a:solidFill>
                <a:latin typeface="Arial" panose="020B0604020202020204" pitchFamily="34" charset="0"/>
              </a:rPr>
              <a:t>Investissements, remboursements, impôts, taxes, évasion fiscale, faillites, etc. </a:t>
            </a:r>
            <a:r>
              <a:rPr lang="it-CH" altLang="it-CH" sz="2400" b="1">
                <a:solidFill>
                  <a:srgbClr val="FF0000"/>
                </a:solidFill>
                <a:latin typeface="Arial" panose="020B0604020202020204" pitchFamily="34" charset="0"/>
              </a:rPr>
              <a:t>?</a:t>
            </a:r>
          </a:p>
        </p:txBody>
      </p:sp>
      <p:cxnSp>
        <p:nvCxnSpPr>
          <p:cNvPr id="38" name="Connettore 2 37">
            <a:extLst>
              <a:ext uri="{FF2B5EF4-FFF2-40B4-BE49-F238E27FC236}">
                <a16:creationId xmlns:a16="http://schemas.microsoft.com/office/drawing/2014/main" id="{E47DD899-521B-F45E-123C-5AA2CA0F0AAE}"/>
              </a:ext>
            </a:extLst>
          </p:cNvPr>
          <p:cNvCxnSpPr/>
          <p:nvPr/>
        </p:nvCxnSpPr>
        <p:spPr>
          <a:xfrm flipH="1">
            <a:off x="6140450" y="6070600"/>
            <a:ext cx="514350" cy="0"/>
          </a:xfrm>
          <a:prstGeom prst="straightConnector1">
            <a:avLst/>
          </a:prstGeom>
          <a:ln w="1905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2" name="Connettore 1 51">
            <a:extLst>
              <a:ext uri="{FF2B5EF4-FFF2-40B4-BE49-F238E27FC236}">
                <a16:creationId xmlns:a16="http://schemas.microsoft.com/office/drawing/2014/main" id="{9F93E37C-3EDC-034F-5D66-E90CF42A617F}"/>
              </a:ext>
            </a:extLst>
          </p:cNvPr>
          <p:cNvCxnSpPr/>
          <p:nvPr/>
        </p:nvCxnSpPr>
        <p:spPr>
          <a:xfrm>
            <a:off x="2916238" y="4178300"/>
            <a:ext cx="115887" cy="177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Connettore 1 61">
            <a:extLst>
              <a:ext uri="{FF2B5EF4-FFF2-40B4-BE49-F238E27FC236}">
                <a16:creationId xmlns:a16="http://schemas.microsoft.com/office/drawing/2014/main" id="{BEBE18FA-33C0-16EA-2DA4-5F24B8E8AD34}"/>
              </a:ext>
            </a:extLst>
          </p:cNvPr>
          <p:cNvCxnSpPr>
            <a:stCxn id="1024" idx="0"/>
          </p:cNvCxnSpPr>
          <p:nvPr/>
        </p:nvCxnSpPr>
        <p:spPr>
          <a:xfrm flipH="1">
            <a:off x="2862263" y="4178300"/>
            <a:ext cx="66675" cy="203200"/>
          </a:xfrm>
          <a:prstGeom prst="line">
            <a:avLst/>
          </a:prstGeom>
        </p:spPr>
        <p:style>
          <a:lnRef idx="1">
            <a:schemeClr val="accent1"/>
          </a:lnRef>
          <a:fillRef idx="0">
            <a:schemeClr val="accent1"/>
          </a:fillRef>
          <a:effectRef idx="0">
            <a:schemeClr val="accent1"/>
          </a:effectRef>
          <a:fontRef idx="minor">
            <a:schemeClr val="tx1"/>
          </a:fontRef>
        </p:style>
      </p:cxnSp>
      <p:sp>
        <p:nvSpPr>
          <p:cNvPr id="63" name="Arco 62">
            <a:extLst>
              <a:ext uri="{FF2B5EF4-FFF2-40B4-BE49-F238E27FC236}">
                <a16:creationId xmlns:a16="http://schemas.microsoft.com/office/drawing/2014/main" id="{CFC8E670-C72D-B296-0A0F-69D9F7C407AE}"/>
              </a:ext>
            </a:extLst>
          </p:cNvPr>
          <p:cNvSpPr/>
          <p:nvPr/>
        </p:nvSpPr>
        <p:spPr>
          <a:xfrm flipV="1">
            <a:off x="1233488" y="3817938"/>
            <a:ext cx="1379537" cy="908050"/>
          </a:xfrm>
          <a:prstGeom prst="arc">
            <a:avLst>
              <a:gd name="adj1" fmla="val 10764304"/>
              <a:gd name="adj2" fmla="val 0"/>
            </a:avLst>
          </a:prstGeom>
          <a:ln w="19050">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1024" name="Arco 1023">
            <a:extLst>
              <a:ext uri="{FF2B5EF4-FFF2-40B4-BE49-F238E27FC236}">
                <a16:creationId xmlns:a16="http://schemas.microsoft.com/office/drawing/2014/main" id="{ECB47034-DEA1-8B4A-BA1F-D9857762C8DF}"/>
              </a:ext>
            </a:extLst>
          </p:cNvPr>
          <p:cNvSpPr/>
          <p:nvPr/>
        </p:nvSpPr>
        <p:spPr>
          <a:xfrm flipV="1">
            <a:off x="2928938" y="2882900"/>
            <a:ext cx="3362325" cy="2568575"/>
          </a:xfrm>
          <a:prstGeom prst="arc">
            <a:avLst>
              <a:gd name="adj1" fmla="val 10822497"/>
              <a:gd name="adj2" fmla="val 0"/>
            </a:avLst>
          </a:prstGeom>
          <a:ln w="12700">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578611" name="CasellaDiTesto 1024">
            <a:extLst>
              <a:ext uri="{FF2B5EF4-FFF2-40B4-BE49-F238E27FC236}">
                <a16:creationId xmlns:a16="http://schemas.microsoft.com/office/drawing/2014/main" id="{10A48663-FB18-5BB8-366D-A4B63A759D9D}"/>
              </a:ext>
            </a:extLst>
          </p:cNvPr>
          <p:cNvSpPr txBox="1">
            <a:spLocks noChangeArrowheads="1"/>
          </p:cNvSpPr>
          <p:nvPr/>
        </p:nvSpPr>
        <p:spPr bwMode="auto">
          <a:xfrm>
            <a:off x="4294188" y="4943475"/>
            <a:ext cx="10620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800" b="1">
                <a:solidFill>
                  <a:srgbClr val="000000"/>
                </a:solidFill>
                <a:latin typeface="Arial" panose="020B0604020202020204" pitchFamily="34" charset="0"/>
              </a:rPr>
              <a:t>Remboursement des prêts             </a:t>
            </a:r>
            <a:r>
              <a:rPr lang="it-CH" altLang="it-CH" sz="2400" b="1">
                <a:solidFill>
                  <a:srgbClr val="000000"/>
                </a:solidFill>
                <a:latin typeface="Arial" panose="020B0604020202020204" pitchFamily="34" charset="0"/>
              </a:rPr>
              <a:t>?</a:t>
            </a:r>
          </a:p>
        </p:txBody>
      </p:sp>
      <p:cxnSp>
        <p:nvCxnSpPr>
          <p:cNvPr id="1032" name="Connettore 1 1031">
            <a:extLst>
              <a:ext uri="{FF2B5EF4-FFF2-40B4-BE49-F238E27FC236}">
                <a16:creationId xmlns:a16="http://schemas.microsoft.com/office/drawing/2014/main" id="{6A275CCD-B99C-F688-3FD3-F496D5884319}"/>
              </a:ext>
            </a:extLst>
          </p:cNvPr>
          <p:cNvCxnSpPr>
            <a:stCxn id="30" idx="2"/>
          </p:cNvCxnSpPr>
          <p:nvPr/>
        </p:nvCxnSpPr>
        <p:spPr>
          <a:xfrm flipV="1">
            <a:off x="8105775" y="3008313"/>
            <a:ext cx="66675" cy="1873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4" name="Connettore 1 1033">
            <a:extLst>
              <a:ext uri="{FF2B5EF4-FFF2-40B4-BE49-F238E27FC236}">
                <a16:creationId xmlns:a16="http://schemas.microsoft.com/office/drawing/2014/main" id="{88ECFBD3-B302-1226-5C31-9E138897340B}"/>
              </a:ext>
            </a:extLst>
          </p:cNvPr>
          <p:cNvCxnSpPr/>
          <p:nvPr/>
        </p:nvCxnSpPr>
        <p:spPr>
          <a:xfrm flipH="1" flipV="1">
            <a:off x="7994650" y="2998788"/>
            <a:ext cx="111125" cy="1968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45" name="CasellaDiTesto 1044">
            <a:extLst>
              <a:ext uri="{FF2B5EF4-FFF2-40B4-BE49-F238E27FC236}">
                <a16:creationId xmlns:a16="http://schemas.microsoft.com/office/drawing/2014/main" id="{82AF8D06-F52D-AC9C-7559-107F3E9810CD}"/>
              </a:ext>
            </a:extLst>
          </p:cNvPr>
          <p:cNvSpPr txBox="1"/>
          <p:nvPr/>
        </p:nvSpPr>
        <p:spPr>
          <a:xfrm>
            <a:off x="125413" y="6462713"/>
            <a:ext cx="9028112" cy="415925"/>
          </a:xfrm>
          <a:prstGeom prst="rect">
            <a:avLst/>
          </a:prstGeom>
          <a:noFill/>
        </p:spPr>
        <p:txBody>
          <a:bodyPr>
            <a:spAutoFit/>
          </a:bodyPr>
          <a:lstStyle/>
          <a:p>
            <a:pPr eaLnBrk="1" fontAlgn="auto" hangingPunct="1">
              <a:spcBef>
                <a:spcPts val="0"/>
              </a:spcBef>
              <a:spcAft>
                <a:spcPts val="0"/>
              </a:spcAft>
              <a:defRPr/>
            </a:pPr>
            <a:r>
              <a:rPr lang="fr-FR" sz="1050" dirty="0">
                <a:solidFill>
                  <a:prstClr val="black"/>
                </a:solidFill>
              </a:rPr>
              <a:t>En raison de l'accumulation du capital par les capitalistes et de l'appropriation de la plus-value, le non-paiement des taxes et des impôts, le non-remboursement des prêts, etc., le système conduit les créanciers à la faillite et mène à une grave perturbation du système économique – financier.</a:t>
            </a:r>
            <a:endParaRPr lang="it-CH" sz="1050" dirty="0">
              <a:solidFill>
                <a:prstClr val="black"/>
              </a:solidFill>
            </a:endParaRPr>
          </a:p>
        </p:txBody>
      </p:sp>
      <p:sp>
        <p:nvSpPr>
          <p:cNvPr id="578615" name="CasellaDiTesto 1045">
            <a:extLst>
              <a:ext uri="{FF2B5EF4-FFF2-40B4-BE49-F238E27FC236}">
                <a16:creationId xmlns:a16="http://schemas.microsoft.com/office/drawing/2014/main" id="{C9326AFF-B64E-734B-2D15-2386B2C73DDC}"/>
              </a:ext>
            </a:extLst>
          </p:cNvPr>
          <p:cNvSpPr txBox="1">
            <a:spLocks noChangeArrowheads="1"/>
          </p:cNvSpPr>
          <p:nvPr/>
        </p:nvSpPr>
        <p:spPr bwMode="auto">
          <a:xfrm>
            <a:off x="5065713" y="504825"/>
            <a:ext cx="9969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FF0000"/>
                </a:solidFill>
                <a:latin typeface="Arial" panose="020B0604020202020204" pitchFamily="34" charset="0"/>
              </a:rPr>
              <a:t>Spéculation </a:t>
            </a:r>
          </a:p>
        </p:txBody>
      </p:sp>
      <p:sp>
        <p:nvSpPr>
          <p:cNvPr id="578616" name="CasellaDiTesto 1047">
            <a:extLst>
              <a:ext uri="{FF2B5EF4-FFF2-40B4-BE49-F238E27FC236}">
                <a16:creationId xmlns:a16="http://schemas.microsoft.com/office/drawing/2014/main" id="{EE38FBF7-0124-CD60-CB5D-B4A1BD433EC1}"/>
              </a:ext>
            </a:extLst>
          </p:cNvPr>
          <p:cNvSpPr txBox="1">
            <a:spLocks noChangeArrowheads="1"/>
          </p:cNvSpPr>
          <p:nvPr/>
        </p:nvSpPr>
        <p:spPr bwMode="auto">
          <a:xfrm>
            <a:off x="6948488" y="2814638"/>
            <a:ext cx="8286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FF0000"/>
                </a:solidFill>
                <a:latin typeface="Arial" panose="020B0604020202020204" pitchFamily="34" charset="0"/>
              </a:rPr>
              <a:t>Bénéfices</a:t>
            </a:r>
          </a:p>
        </p:txBody>
      </p:sp>
      <p:sp>
        <p:nvSpPr>
          <p:cNvPr id="578617" name="CasellaDiTesto 1">
            <a:extLst>
              <a:ext uri="{FF2B5EF4-FFF2-40B4-BE49-F238E27FC236}">
                <a16:creationId xmlns:a16="http://schemas.microsoft.com/office/drawing/2014/main" id="{E6EE104A-5C6E-B076-5574-581F8C9ABA99}"/>
              </a:ext>
            </a:extLst>
          </p:cNvPr>
          <p:cNvSpPr txBox="1">
            <a:spLocks noChangeArrowheads="1"/>
          </p:cNvSpPr>
          <p:nvPr/>
        </p:nvSpPr>
        <p:spPr bwMode="auto">
          <a:xfrm>
            <a:off x="19050" y="4181475"/>
            <a:ext cx="11953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100" b="1">
                <a:solidFill>
                  <a:srgbClr val="FF0000"/>
                </a:solidFill>
                <a:latin typeface="Arial" panose="020B0604020202020204" pitchFamily="34" charset="0"/>
              </a:rPr>
              <a:t>Endettement</a:t>
            </a:r>
          </a:p>
        </p:txBody>
      </p:sp>
      <p:sp>
        <p:nvSpPr>
          <p:cNvPr id="4" name="Arco 3">
            <a:extLst>
              <a:ext uri="{FF2B5EF4-FFF2-40B4-BE49-F238E27FC236}">
                <a16:creationId xmlns:a16="http://schemas.microsoft.com/office/drawing/2014/main" id="{CF9408A1-F630-67D6-28BF-A7F80F332049}"/>
              </a:ext>
            </a:extLst>
          </p:cNvPr>
          <p:cNvSpPr/>
          <p:nvPr/>
        </p:nvSpPr>
        <p:spPr>
          <a:xfrm flipH="1" flipV="1">
            <a:off x="8270875" y="4059238"/>
            <a:ext cx="873125" cy="1908175"/>
          </a:xfrm>
          <a:prstGeom prst="arc">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CH">
              <a:solidFill>
                <a:prstClr val="black"/>
              </a:solidFill>
            </a:endParaRPr>
          </a:p>
        </p:txBody>
      </p:sp>
      <p:cxnSp>
        <p:nvCxnSpPr>
          <p:cNvPr id="6" name="Connettore 1 5">
            <a:extLst>
              <a:ext uri="{FF2B5EF4-FFF2-40B4-BE49-F238E27FC236}">
                <a16:creationId xmlns:a16="http://schemas.microsoft.com/office/drawing/2014/main" id="{BFCA1DED-DCC7-27B0-D3FB-55D7F4C1CDBE}"/>
              </a:ext>
            </a:extLst>
          </p:cNvPr>
          <p:cNvCxnSpPr/>
          <p:nvPr/>
        </p:nvCxnSpPr>
        <p:spPr>
          <a:xfrm flipH="1" flipV="1">
            <a:off x="8564563" y="5792788"/>
            <a:ext cx="142875" cy="1746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ttore 1 7">
            <a:extLst>
              <a:ext uri="{FF2B5EF4-FFF2-40B4-BE49-F238E27FC236}">
                <a16:creationId xmlns:a16="http://schemas.microsoft.com/office/drawing/2014/main" id="{B45181D7-5C36-5E34-C3BC-59C5FC5A1081}"/>
              </a:ext>
            </a:extLst>
          </p:cNvPr>
          <p:cNvCxnSpPr/>
          <p:nvPr/>
        </p:nvCxnSpPr>
        <p:spPr>
          <a:xfrm flipH="1">
            <a:off x="8564563" y="5967413"/>
            <a:ext cx="142875" cy="1031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78621" name="CasellaDiTesto 9">
            <a:extLst>
              <a:ext uri="{FF2B5EF4-FFF2-40B4-BE49-F238E27FC236}">
                <a16:creationId xmlns:a16="http://schemas.microsoft.com/office/drawing/2014/main" id="{34E1F9D7-160A-9447-AF91-AD5FB5B5D58E}"/>
              </a:ext>
            </a:extLst>
          </p:cNvPr>
          <p:cNvSpPr txBox="1">
            <a:spLocks noChangeArrowheads="1"/>
          </p:cNvSpPr>
          <p:nvPr/>
        </p:nvSpPr>
        <p:spPr bwMode="auto">
          <a:xfrm>
            <a:off x="8355013" y="5535613"/>
            <a:ext cx="7985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100" b="1">
                <a:solidFill>
                  <a:srgbClr val="FF0000"/>
                </a:solidFill>
                <a:latin typeface="Arial" panose="020B0604020202020204" pitchFamily="34" charset="0"/>
              </a:rPr>
              <a:t>Étranger</a:t>
            </a:r>
          </a:p>
        </p:txBody>
      </p:sp>
      <p:pic>
        <p:nvPicPr>
          <p:cNvPr id="251966" name="Picture 2" descr="C:\Users\Enrico\Enrico\Documenti\AA Enrico nuovo\Politica\Presentazione marxismo\état.jpg">
            <a:extLst>
              <a:ext uri="{FF2B5EF4-FFF2-40B4-BE49-F238E27FC236}">
                <a16:creationId xmlns:a16="http://schemas.microsoft.com/office/drawing/2014/main" id="{304D8756-44F3-5A27-8878-EA3611402B4F}"/>
              </a:ext>
            </a:extLst>
          </p:cNvPr>
          <p:cNvPicPr>
            <a:picLocks noChangeAspect="1" noChangeArrowheads="1"/>
          </p:cNvPicPr>
          <p:nvPr/>
        </p:nvPicPr>
        <p:blipFill>
          <a:blip r:embed="rId12"/>
          <a:srcRect/>
          <a:stretch>
            <a:fillRect/>
          </a:stretch>
        </p:blipFill>
        <p:spPr bwMode="auto">
          <a:xfrm>
            <a:off x="803275" y="3263900"/>
            <a:ext cx="736600" cy="831850"/>
          </a:xfrm>
          <a:prstGeom prst="rect">
            <a:avLst/>
          </a:prstGeom>
          <a:ln>
            <a:noFill/>
          </a:ln>
          <a:effectLst>
            <a:outerShdw blurRad="292100" dist="139700" dir="2700000" algn="tl" rotWithShape="0">
              <a:srgbClr val="333333">
                <a:alpha val="65000"/>
              </a:srgbClr>
            </a:outerShdw>
          </a:effectLst>
        </p:spPr>
      </p:pic>
      <p:pic>
        <p:nvPicPr>
          <p:cNvPr id="578623" name="Picture 62">
            <a:extLst>
              <a:ext uri="{FF2B5EF4-FFF2-40B4-BE49-F238E27FC236}">
                <a16:creationId xmlns:a16="http://schemas.microsoft.com/office/drawing/2014/main" id="{7501B209-891C-847E-57FF-A086563AFC5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5413" y="3289300"/>
            <a:ext cx="781050" cy="81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8624" name="Rettangolo 1">
            <a:extLst>
              <a:ext uri="{FF2B5EF4-FFF2-40B4-BE49-F238E27FC236}">
                <a16:creationId xmlns:a16="http://schemas.microsoft.com/office/drawing/2014/main" id="{14675F20-F417-19FF-8C68-185020DF3D94}"/>
              </a:ext>
            </a:extLst>
          </p:cNvPr>
          <p:cNvSpPr>
            <a:spLocks noChangeArrowheads="1"/>
          </p:cNvSpPr>
          <p:nvPr/>
        </p:nvSpPr>
        <p:spPr bwMode="auto">
          <a:xfrm>
            <a:off x="7164388" y="26988"/>
            <a:ext cx="19335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CH" altLang="it-CH" sz="800">
                <a:solidFill>
                  <a:srgbClr val="000000"/>
                </a:solidFill>
                <a:latin typeface="Arial" panose="020B0604020202020204" pitchFamily="34" charset="0"/>
              </a:rPr>
              <a:t>Titres : actions, obligations, investissements divers effectués pour les consommateurs aussi par l’entremise des grandes assurances sociales (AVS, fond de pension, AI, épargne lié, etc.).</a:t>
            </a:r>
          </a:p>
          <a:p>
            <a:pPr algn="r" eaLnBrk="1" hangingPunct="1">
              <a:spcBef>
                <a:spcPct val="0"/>
              </a:spcBef>
              <a:buFontTx/>
              <a:buNone/>
            </a:pPr>
            <a:r>
              <a:rPr lang="it-CH" altLang="it-CH" sz="800">
                <a:solidFill>
                  <a:srgbClr val="000000"/>
                </a:solidFill>
                <a:latin typeface="Arial" panose="020B0604020202020204" pitchFamily="34" charset="0"/>
              </a:rPr>
              <a:t>? :  incertain</a:t>
            </a:r>
          </a:p>
        </p:txBody>
      </p:sp>
      <p:sp>
        <p:nvSpPr>
          <p:cNvPr id="578625" name="Segnaposto numero diapositiva 1">
            <a:extLst>
              <a:ext uri="{FF2B5EF4-FFF2-40B4-BE49-F238E27FC236}">
                <a16:creationId xmlns:a16="http://schemas.microsoft.com/office/drawing/2014/main" id="{635B5824-2679-1DB7-782E-FF0AE48E08FE}"/>
              </a:ext>
            </a:extLst>
          </p:cNvPr>
          <p:cNvSpPr>
            <a:spLocks noGrp="1"/>
          </p:cNvSpPr>
          <p:nvPr>
            <p:ph type="sldNum" sz="quarter" idx="12"/>
          </p:nvPr>
        </p:nvSpPr>
        <p:spPr bwMode="auto">
          <a:xfrm>
            <a:off x="8494713" y="2220913"/>
            <a:ext cx="4603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E301496-8E48-4CB6-AD24-30E8E008577D}" type="slidenum">
              <a:rPr lang="it-CH" altLang="it-CH" sz="1200" b="1" smtClean="0">
                <a:solidFill>
                  <a:srgbClr val="0D0D0D"/>
                </a:solidFill>
                <a:latin typeface="Arial" panose="020B0604020202020204" pitchFamily="34" charset="0"/>
              </a:rPr>
              <a:pPr>
                <a:spcBef>
                  <a:spcPct val="0"/>
                </a:spcBef>
                <a:buFontTx/>
                <a:buNone/>
              </a:pPr>
              <a:t>176</a:t>
            </a:fld>
            <a:endParaRPr lang="it-CH" altLang="it-CH" sz="1200" b="1">
              <a:solidFill>
                <a:srgbClr val="0D0D0D"/>
              </a:solidFill>
              <a:latin typeface="Arial" panose="020B0604020202020204" pitchFamily="34" charset="0"/>
            </a:endParaRPr>
          </a:p>
        </p:txBody>
      </p:sp>
      <p:pic>
        <p:nvPicPr>
          <p:cNvPr id="578626" name="Picture 66" descr="C:\Users\Enrico\Desktop\bil.jpg">
            <a:extLst>
              <a:ext uri="{FF2B5EF4-FFF2-40B4-BE49-F238E27FC236}">
                <a16:creationId xmlns:a16="http://schemas.microsoft.com/office/drawing/2014/main" id="{990B5430-058E-3FCD-F83C-B5004F63886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5413" y="196850"/>
            <a:ext cx="15462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8627" name="CasellaDiTesto 1">
            <a:extLst>
              <a:ext uri="{FF2B5EF4-FFF2-40B4-BE49-F238E27FC236}">
                <a16:creationId xmlns:a16="http://schemas.microsoft.com/office/drawing/2014/main" id="{0CFEF60D-8E18-3A49-2A5D-CFE3079291DE}"/>
              </a:ext>
            </a:extLst>
          </p:cNvPr>
          <p:cNvSpPr txBox="1">
            <a:spLocks noChangeArrowheads="1"/>
          </p:cNvSpPr>
          <p:nvPr/>
        </p:nvSpPr>
        <p:spPr bwMode="auto">
          <a:xfrm>
            <a:off x="3686175" y="196850"/>
            <a:ext cx="200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it-CH" sz="1000" b="1">
                <a:solidFill>
                  <a:srgbClr val="FF0000"/>
                </a:solidFill>
                <a:latin typeface="Arial" panose="020B0604020202020204" pitchFamily="34" charset="0"/>
              </a:rPr>
              <a:t>Intérêts sur les obligations d'État </a:t>
            </a:r>
            <a:endParaRPr lang="it-CH" altLang="it-CH" sz="1000" b="1">
              <a:solidFill>
                <a:srgbClr val="FF0000"/>
              </a:solidFill>
              <a:latin typeface="Arial" panose="020B0604020202020204" pitchFamily="34" charset="0"/>
            </a:endParaRPr>
          </a:p>
        </p:txBody>
      </p:sp>
      <p:pic>
        <p:nvPicPr>
          <p:cNvPr id="578628" name="Picture 3">
            <a:extLst>
              <a:ext uri="{FF2B5EF4-FFF2-40B4-BE49-F238E27FC236}">
                <a16:creationId xmlns:a16="http://schemas.microsoft.com/office/drawing/2014/main" id="{E895B8F2-CE0F-7ECF-9729-336E4105022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87450" y="74613"/>
            <a:ext cx="6911975"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8629" name="CasellaDiTesto 263199">
            <a:extLst>
              <a:ext uri="{FF2B5EF4-FFF2-40B4-BE49-F238E27FC236}">
                <a16:creationId xmlns:a16="http://schemas.microsoft.com/office/drawing/2014/main" id="{394723EF-AE41-8971-0284-B9CB726D1DC8}"/>
              </a:ext>
            </a:extLst>
          </p:cNvPr>
          <p:cNvSpPr txBox="1">
            <a:spLocks noChangeArrowheads="1"/>
          </p:cNvSpPr>
          <p:nvPr/>
        </p:nvSpPr>
        <p:spPr bwMode="auto">
          <a:xfrm>
            <a:off x="1609725" y="3605213"/>
            <a:ext cx="8080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600">
                <a:latin typeface="Arial" panose="020B0604020202020204" pitchFamily="34" charset="0"/>
              </a:rPr>
              <a:t>monnaie scripturale, OAT</a:t>
            </a:r>
          </a:p>
        </p:txBody>
      </p:sp>
      <p:cxnSp>
        <p:nvCxnSpPr>
          <p:cNvPr id="70" name="Connettore 2 69">
            <a:extLst>
              <a:ext uri="{FF2B5EF4-FFF2-40B4-BE49-F238E27FC236}">
                <a16:creationId xmlns:a16="http://schemas.microsoft.com/office/drawing/2014/main" id="{C5A4DDAF-94AE-BF04-E8E4-BB76C557EEE3}"/>
              </a:ext>
            </a:extLst>
          </p:cNvPr>
          <p:cNvCxnSpPr/>
          <p:nvPr/>
        </p:nvCxnSpPr>
        <p:spPr>
          <a:xfrm flipH="1">
            <a:off x="1620838" y="3579813"/>
            <a:ext cx="714375"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71" name="Connettore 2 70">
            <a:extLst>
              <a:ext uri="{FF2B5EF4-FFF2-40B4-BE49-F238E27FC236}">
                <a16:creationId xmlns:a16="http://schemas.microsoft.com/office/drawing/2014/main" id="{BAE2D09B-94E8-2A95-DF3A-84449C69EAFD}"/>
              </a:ext>
            </a:extLst>
          </p:cNvPr>
          <p:cNvCxnSpPr/>
          <p:nvPr/>
        </p:nvCxnSpPr>
        <p:spPr>
          <a:xfrm>
            <a:off x="1646238" y="3894138"/>
            <a:ext cx="719137" cy="31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78632" name="CasellaDiTesto 1">
            <a:extLst>
              <a:ext uri="{FF2B5EF4-FFF2-40B4-BE49-F238E27FC236}">
                <a16:creationId xmlns:a16="http://schemas.microsoft.com/office/drawing/2014/main" id="{F2840421-4610-BF75-EAEE-48C930960F69}"/>
              </a:ext>
            </a:extLst>
          </p:cNvPr>
          <p:cNvSpPr txBox="1">
            <a:spLocks noChangeArrowheads="1"/>
          </p:cNvSpPr>
          <p:nvPr/>
        </p:nvSpPr>
        <p:spPr bwMode="auto">
          <a:xfrm>
            <a:off x="7905750" y="1058863"/>
            <a:ext cx="10779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fr-FR" altLang="en-US" sz="1200" b="1">
                <a:latin typeface="Arial" panose="020B0604020202020204" pitchFamily="34" charset="0"/>
              </a:rPr>
              <a:t>L’argent est la sève du capitalisme</a:t>
            </a:r>
            <a:endParaRPr lang="en-US" altLang="en-US" sz="1200" b="1">
              <a:latin typeface="Arial" panose="020B0604020202020204" pitchFamily="34" charset="0"/>
            </a:endParaRPr>
          </a:p>
        </p:txBody>
      </p:sp>
      <p:sp>
        <p:nvSpPr>
          <p:cNvPr id="2" name="Rettangolo 1">
            <a:extLst>
              <a:ext uri="{FF2B5EF4-FFF2-40B4-BE49-F238E27FC236}">
                <a16:creationId xmlns:a16="http://schemas.microsoft.com/office/drawing/2014/main" id="{FAA85FD3-70BC-8771-ABF7-B3353EDC7BA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0610" name="Segnaposto numero diapositiva 1">
            <a:extLst>
              <a:ext uri="{FF2B5EF4-FFF2-40B4-BE49-F238E27FC236}">
                <a16:creationId xmlns:a16="http://schemas.microsoft.com/office/drawing/2014/main" id="{F02D4CAE-6CD3-7C69-1A3D-B4E3590E3C98}"/>
              </a:ext>
            </a:extLst>
          </p:cNvPr>
          <p:cNvSpPr>
            <a:spLocks noGrp="1" noChangeArrowheads="1"/>
          </p:cNvSpPr>
          <p:nvPr>
            <p:ph type="sldNum" sz="quarter" idx="12"/>
          </p:nvPr>
        </p:nvSpPr>
        <p:spPr>
          <a:xfrm>
            <a:off x="8316913" y="6254750"/>
            <a:ext cx="585787" cy="393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5386E69B-70FD-4B46-8126-88E705F216E8}" type="slidenum">
              <a:rPr lang="it-IT" altLang="en-US" sz="1200" b="1" smtClean="0">
                <a:solidFill>
                  <a:srgbClr val="898989"/>
                </a:solidFill>
              </a:rPr>
              <a:pPr algn="ctr">
                <a:spcBef>
                  <a:spcPct val="0"/>
                </a:spcBef>
                <a:buFontTx/>
                <a:buNone/>
              </a:pPr>
              <a:t>177</a:t>
            </a:fld>
            <a:endParaRPr lang="it-IT" altLang="en-US" sz="1200" b="1">
              <a:solidFill>
                <a:srgbClr val="898989"/>
              </a:solidFill>
            </a:endParaRPr>
          </a:p>
        </p:txBody>
      </p:sp>
      <p:pic>
        <p:nvPicPr>
          <p:cNvPr id="914434" name="Picture 2">
            <a:extLst>
              <a:ext uri="{FF2B5EF4-FFF2-40B4-BE49-F238E27FC236}">
                <a16:creationId xmlns:a16="http://schemas.microsoft.com/office/drawing/2014/main" id="{06BB7632-AE27-9FC5-EEBC-E1DE39057BD2}"/>
              </a:ext>
            </a:extLst>
          </p:cNvPr>
          <p:cNvPicPr>
            <a:picLocks noChangeAspect="1" noChangeArrowheads="1"/>
          </p:cNvPicPr>
          <p:nvPr/>
        </p:nvPicPr>
        <p:blipFill rotWithShape="1">
          <a:blip r:embed="rId4"/>
          <a:srcRect r="50000"/>
          <a:stretch/>
        </p:blipFill>
        <p:spPr bwMode="auto">
          <a:xfrm>
            <a:off x="823913" y="457200"/>
            <a:ext cx="1511300" cy="1539875"/>
          </a:xfrm>
          <a:prstGeom prst="rect">
            <a:avLst/>
          </a:prstGeom>
          <a:ln>
            <a:noFill/>
          </a:ln>
          <a:effectLst>
            <a:outerShdw blurRad="292100" dist="139700" dir="2700000" algn="tl" rotWithShape="0">
              <a:srgbClr val="333333">
                <a:alpha val="65000"/>
              </a:srgbClr>
            </a:outerShdw>
          </a:effectLst>
        </p:spPr>
      </p:pic>
      <p:sp>
        <p:nvSpPr>
          <p:cNvPr id="580612" name="CasellaDiTesto 3">
            <a:extLst>
              <a:ext uri="{FF2B5EF4-FFF2-40B4-BE49-F238E27FC236}">
                <a16:creationId xmlns:a16="http://schemas.microsoft.com/office/drawing/2014/main" id="{99128C79-053B-107F-E057-2235B3516189}"/>
              </a:ext>
            </a:extLst>
          </p:cNvPr>
          <p:cNvSpPr txBox="1">
            <a:spLocks noChangeArrowheads="1"/>
          </p:cNvSpPr>
          <p:nvPr/>
        </p:nvSpPr>
        <p:spPr bwMode="auto">
          <a:xfrm>
            <a:off x="498475" y="2179638"/>
            <a:ext cx="27781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200"/>
              <a:t>En Suisse, les pièces métalliques sont frappées par la Monnaie fédérale puis vendues au prix nominal à la Banque nationale. La différence entre le coût de production et le prix nominal est le seigneuriage, qui revient dans ce cas à la Confédération (environ 5 millions de Fr. / an).</a:t>
            </a:r>
            <a:endParaRPr lang="en-US" altLang="en-US" sz="1200"/>
          </a:p>
        </p:txBody>
      </p:sp>
      <p:pic>
        <p:nvPicPr>
          <p:cNvPr id="914436" name="Picture 4" descr="Brochure sulle banconote">
            <a:extLst>
              <a:ext uri="{FF2B5EF4-FFF2-40B4-BE49-F238E27FC236}">
                <a16:creationId xmlns:a16="http://schemas.microsoft.com/office/drawing/2014/main" id="{32BEA819-C496-8287-B00B-4823320ED4F3}"/>
              </a:ext>
            </a:extLst>
          </p:cNvPr>
          <p:cNvPicPr>
            <a:picLocks noChangeAspect="1" noChangeArrowheads="1"/>
          </p:cNvPicPr>
          <p:nvPr/>
        </p:nvPicPr>
        <p:blipFill>
          <a:blip r:embed="rId5"/>
          <a:srcRect/>
          <a:stretch>
            <a:fillRect/>
          </a:stretch>
        </p:blipFill>
        <p:spPr bwMode="auto">
          <a:xfrm>
            <a:off x="2979738" y="379413"/>
            <a:ext cx="2828925" cy="1619250"/>
          </a:xfrm>
          <a:prstGeom prst="rect">
            <a:avLst/>
          </a:prstGeom>
          <a:noFill/>
          <a:ln>
            <a:noFill/>
          </a:ln>
          <a:effectLst>
            <a:outerShdw blurRad="292100" dist="139700" dir="2700000" algn="tl" rotWithShape="0">
              <a:srgbClr val="333333">
                <a:alpha val="64999"/>
              </a:srgbClr>
            </a:outerShdw>
          </a:effectLst>
        </p:spPr>
      </p:pic>
      <p:sp>
        <p:nvSpPr>
          <p:cNvPr id="580614" name="CasellaDiTesto 4">
            <a:extLst>
              <a:ext uri="{FF2B5EF4-FFF2-40B4-BE49-F238E27FC236}">
                <a16:creationId xmlns:a16="http://schemas.microsoft.com/office/drawing/2014/main" id="{2565D163-1A12-5F1B-7A96-C00AB06CD047}"/>
              </a:ext>
            </a:extLst>
          </p:cNvPr>
          <p:cNvSpPr txBox="1">
            <a:spLocks noChangeArrowheads="1"/>
          </p:cNvSpPr>
          <p:nvPr/>
        </p:nvSpPr>
        <p:spPr bwMode="auto">
          <a:xfrm>
            <a:off x="4575175" y="2257425"/>
            <a:ext cx="10747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200"/>
              <a:t>En Suisse, les billets sont imprimés par la Banque Nationale.</a:t>
            </a:r>
            <a:endParaRPr lang="en-US" altLang="en-US" sz="1200"/>
          </a:p>
        </p:txBody>
      </p:sp>
      <p:pic>
        <p:nvPicPr>
          <p:cNvPr id="914440" name="Picture 8" descr="Carte di credito speciali e carte in valuta estera | UBS Svizzera">
            <a:extLst>
              <a:ext uri="{FF2B5EF4-FFF2-40B4-BE49-F238E27FC236}">
                <a16:creationId xmlns:a16="http://schemas.microsoft.com/office/drawing/2014/main" id="{CD43420A-B233-1D8A-8AB4-34532992742B}"/>
              </a:ext>
            </a:extLst>
          </p:cNvPr>
          <p:cNvPicPr>
            <a:picLocks noChangeAspect="1" noChangeArrowheads="1"/>
          </p:cNvPicPr>
          <p:nvPr/>
        </p:nvPicPr>
        <p:blipFill>
          <a:blip r:embed="rId6"/>
          <a:srcRect/>
          <a:stretch>
            <a:fillRect/>
          </a:stretch>
        </p:blipFill>
        <p:spPr bwMode="auto">
          <a:xfrm>
            <a:off x="6332538" y="325438"/>
            <a:ext cx="2278062" cy="1458912"/>
          </a:xfrm>
          <a:prstGeom prst="rect">
            <a:avLst/>
          </a:prstGeom>
          <a:ln>
            <a:noFill/>
          </a:ln>
          <a:effectLst>
            <a:outerShdw blurRad="292100" dist="139700" dir="2700000" algn="tl" rotWithShape="0">
              <a:srgbClr val="333333">
                <a:alpha val="65000"/>
              </a:srgbClr>
            </a:outerShdw>
          </a:effectLst>
        </p:spPr>
      </p:pic>
      <p:sp>
        <p:nvSpPr>
          <p:cNvPr id="580616" name="CasellaDiTesto 5">
            <a:extLst>
              <a:ext uri="{FF2B5EF4-FFF2-40B4-BE49-F238E27FC236}">
                <a16:creationId xmlns:a16="http://schemas.microsoft.com/office/drawing/2014/main" id="{552FA708-DC28-EB4C-705F-0E668D3F312B}"/>
              </a:ext>
            </a:extLst>
          </p:cNvPr>
          <p:cNvSpPr txBox="1">
            <a:spLocks noChangeArrowheads="1"/>
          </p:cNvSpPr>
          <p:nvPr/>
        </p:nvSpPr>
        <p:spPr bwMode="auto">
          <a:xfrm>
            <a:off x="347663" y="4135438"/>
            <a:ext cx="3327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200"/>
              <a:t>Ces moyens de paiement appartiennent à la Banque nationale suisse qui les loue à ceux qui en ont besoin, principalement les banques.</a:t>
            </a:r>
          </a:p>
          <a:p>
            <a:pPr>
              <a:spcBef>
                <a:spcPct val="0"/>
              </a:spcBef>
              <a:buFontTx/>
              <a:buNone/>
            </a:pPr>
            <a:r>
              <a:rPr lang="fr-FR" altLang="en-US" sz="1200"/>
              <a:t>Endommager ou détruire ces moyens de paiement est un délit.</a:t>
            </a:r>
            <a:endParaRPr lang="en-US" altLang="en-US" sz="1200"/>
          </a:p>
        </p:txBody>
      </p:sp>
      <p:sp>
        <p:nvSpPr>
          <p:cNvPr id="580617" name="CasellaDiTesto 6">
            <a:extLst>
              <a:ext uri="{FF2B5EF4-FFF2-40B4-BE49-F238E27FC236}">
                <a16:creationId xmlns:a16="http://schemas.microsoft.com/office/drawing/2014/main" id="{17CA1D9B-E649-1645-46CC-6633CCB2066E}"/>
              </a:ext>
            </a:extLst>
          </p:cNvPr>
          <p:cNvSpPr txBox="1">
            <a:spLocks noChangeArrowheads="1"/>
          </p:cNvSpPr>
          <p:nvPr/>
        </p:nvSpPr>
        <p:spPr bwMode="auto">
          <a:xfrm>
            <a:off x="6343650" y="1966913"/>
            <a:ext cx="2387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200"/>
              <a:t>Ce moyen de paiement et la monnaie électronique (ou scripturale) qui se trouve sur les comptes appartiennent à la banque qui les a émis (dans ce cas à UBS). Le seigneuriage (intérêt) reste à la banque. En cas de faillite de la banque, toute la monnaie électronique des comptes des clients entre dans l'actif de la masse de la faillite.</a:t>
            </a:r>
            <a:endParaRPr lang="en-US" altLang="en-US" sz="1200"/>
          </a:p>
        </p:txBody>
      </p:sp>
      <p:sp>
        <p:nvSpPr>
          <p:cNvPr id="8" name="Parentesi graffa aperta 7">
            <a:extLst>
              <a:ext uri="{FF2B5EF4-FFF2-40B4-BE49-F238E27FC236}">
                <a16:creationId xmlns:a16="http://schemas.microsoft.com/office/drawing/2014/main" id="{CF9CBDED-E4ED-E3CF-AC64-BA64D5582DF3}"/>
              </a:ext>
            </a:extLst>
          </p:cNvPr>
          <p:cNvSpPr/>
          <p:nvPr/>
        </p:nvSpPr>
        <p:spPr>
          <a:xfrm rot="16200000">
            <a:off x="2978151" y="1077912"/>
            <a:ext cx="455612" cy="5618163"/>
          </a:xfrm>
          <a:prstGeom prst="leftBrace">
            <a:avLst>
              <a:gd name="adj1" fmla="val 34093"/>
              <a:gd name="adj2" fmla="val 2452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580619" name="Immagine 12">
            <a:extLst>
              <a:ext uri="{FF2B5EF4-FFF2-40B4-BE49-F238E27FC236}">
                <a16:creationId xmlns:a16="http://schemas.microsoft.com/office/drawing/2014/main" id="{353694F8-176D-46E7-4879-78C4C14973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1438" y="4221163"/>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0620" name="CasellaDiTesto 13">
            <a:extLst>
              <a:ext uri="{FF2B5EF4-FFF2-40B4-BE49-F238E27FC236}">
                <a16:creationId xmlns:a16="http://schemas.microsoft.com/office/drawing/2014/main" id="{67680788-9805-8782-E69D-42EA6F578BF1}"/>
              </a:ext>
            </a:extLst>
          </p:cNvPr>
          <p:cNvSpPr txBox="1">
            <a:spLocks noChangeArrowheads="1"/>
          </p:cNvSpPr>
          <p:nvPr/>
        </p:nvSpPr>
        <p:spPr bwMode="auto">
          <a:xfrm>
            <a:off x="4278313" y="5446713"/>
            <a:ext cx="14525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a:solidFill>
                  <a:schemeClr val="bg1"/>
                </a:solidFill>
              </a:rPr>
              <a:t>Monnaie électronique</a:t>
            </a:r>
          </a:p>
        </p:txBody>
      </p:sp>
      <p:pic>
        <p:nvPicPr>
          <p:cNvPr id="20" name="Picture 2">
            <a:extLst>
              <a:ext uri="{FF2B5EF4-FFF2-40B4-BE49-F238E27FC236}">
                <a16:creationId xmlns:a16="http://schemas.microsoft.com/office/drawing/2014/main" id="{4526BE0D-3026-4158-F671-8DD94436D278}"/>
              </a:ext>
            </a:extLst>
          </p:cNvPr>
          <p:cNvPicPr>
            <a:picLocks noChangeAspect="1" noChangeArrowheads="1"/>
          </p:cNvPicPr>
          <p:nvPr/>
        </p:nvPicPr>
        <p:blipFill>
          <a:blip r:embed="rId8"/>
          <a:srcRect/>
          <a:stretch>
            <a:fillRect/>
          </a:stretch>
        </p:blipFill>
        <p:spPr bwMode="auto">
          <a:xfrm>
            <a:off x="6492875" y="4135438"/>
            <a:ext cx="2305050" cy="2305050"/>
          </a:xfrm>
          <a:prstGeom prst="rect">
            <a:avLst/>
          </a:prstGeom>
          <a:ln>
            <a:noFill/>
          </a:ln>
          <a:effectLst>
            <a:outerShdw blurRad="292100" dist="139700" dir="2700000" algn="tl" rotWithShape="0">
              <a:srgbClr val="333333">
                <a:alpha val="65000"/>
              </a:srgbClr>
            </a:outerShdw>
          </a:effectLst>
        </p:spPr>
      </p:pic>
      <p:cxnSp>
        <p:nvCxnSpPr>
          <p:cNvPr id="16" name="Connettore diritto 15">
            <a:extLst>
              <a:ext uri="{FF2B5EF4-FFF2-40B4-BE49-F238E27FC236}">
                <a16:creationId xmlns:a16="http://schemas.microsoft.com/office/drawing/2014/main" id="{09123DC2-CFD0-0AB6-6AFE-236ED6E071CB}"/>
              </a:ext>
            </a:extLst>
          </p:cNvPr>
          <p:cNvCxnSpPr>
            <a:stCxn id="8" idx="0"/>
          </p:cNvCxnSpPr>
          <p:nvPr/>
        </p:nvCxnSpPr>
        <p:spPr>
          <a:xfrm flipV="1">
            <a:off x="396875" y="198438"/>
            <a:ext cx="0" cy="34607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578C444F-8867-60F3-111A-51805E873ED9}"/>
              </a:ext>
            </a:extLst>
          </p:cNvPr>
          <p:cNvCxnSpPr>
            <a:cxnSpLocks/>
          </p:cNvCxnSpPr>
          <p:nvPr/>
        </p:nvCxnSpPr>
        <p:spPr>
          <a:xfrm>
            <a:off x="396875" y="185738"/>
            <a:ext cx="5618163" cy="25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ttore diritto 23">
            <a:extLst>
              <a:ext uri="{FF2B5EF4-FFF2-40B4-BE49-F238E27FC236}">
                <a16:creationId xmlns:a16="http://schemas.microsoft.com/office/drawing/2014/main" id="{D0E230C3-B859-26F7-797F-E07E6FAAC245}"/>
              </a:ext>
            </a:extLst>
          </p:cNvPr>
          <p:cNvCxnSpPr/>
          <p:nvPr/>
        </p:nvCxnSpPr>
        <p:spPr>
          <a:xfrm flipV="1">
            <a:off x="6015038" y="198438"/>
            <a:ext cx="0" cy="34607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CasellaDiTesto 20">
            <a:extLst>
              <a:ext uri="{FF2B5EF4-FFF2-40B4-BE49-F238E27FC236}">
                <a16:creationId xmlns:a16="http://schemas.microsoft.com/office/drawing/2014/main" id="{E2118BB7-DD4C-C5F9-2468-781B66A655A3}"/>
              </a:ext>
            </a:extLst>
          </p:cNvPr>
          <p:cNvSpPr txBox="1"/>
          <p:nvPr/>
        </p:nvSpPr>
        <p:spPr>
          <a:xfrm>
            <a:off x="3355975" y="6361113"/>
            <a:ext cx="3121025" cy="319087"/>
          </a:xfrm>
          <a:prstGeom prst="rect">
            <a:avLst/>
          </a:prstGeom>
          <a:solidFill>
            <a:srgbClr val="FFFF00"/>
          </a:solidFill>
          <a:ln w="12700">
            <a:solidFill>
              <a:schemeClr val="tx1">
                <a:lumMod val="95000"/>
                <a:lumOff val="5000"/>
              </a:schemeClr>
            </a:solidFill>
          </a:ln>
        </p:spPr>
        <p:txBody>
          <a:bodyPr>
            <a:spAutoFit/>
          </a:bodyPr>
          <a:lstStyle/>
          <a:p>
            <a:pPr algn="ctr">
              <a:defRPr/>
            </a:pPr>
            <a:r>
              <a:rPr lang="en-US" sz="1400" b="1" dirty="0"/>
              <a:t>La masse </a:t>
            </a:r>
            <a:r>
              <a:rPr lang="en-US" sz="1400" b="1" dirty="0" err="1"/>
              <a:t>monétaire</a:t>
            </a:r>
            <a:r>
              <a:rPr lang="en-US" sz="1400" b="1" dirty="0"/>
              <a:t> </a:t>
            </a:r>
            <a:r>
              <a:rPr lang="en-US" sz="1400" b="1" dirty="0" err="1"/>
              <a:t>suisse</a:t>
            </a:r>
            <a:r>
              <a:rPr lang="en-US" sz="1400" b="1" dirty="0"/>
              <a:t> (M1)</a:t>
            </a:r>
          </a:p>
        </p:txBody>
      </p:sp>
      <p:sp>
        <p:nvSpPr>
          <p:cNvPr id="580626" name="CasellaDiTesto 21">
            <a:extLst>
              <a:ext uri="{FF2B5EF4-FFF2-40B4-BE49-F238E27FC236}">
                <a16:creationId xmlns:a16="http://schemas.microsoft.com/office/drawing/2014/main" id="{89B9C0D1-9331-12B5-3B33-6645F13239D3}"/>
              </a:ext>
            </a:extLst>
          </p:cNvPr>
          <p:cNvSpPr txBox="1">
            <a:spLocks noChangeArrowheads="1"/>
          </p:cNvSpPr>
          <p:nvPr/>
        </p:nvSpPr>
        <p:spPr bwMode="auto">
          <a:xfrm>
            <a:off x="3798888" y="4000500"/>
            <a:ext cx="792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Billets de banque</a:t>
            </a:r>
          </a:p>
        </p:txBody>
      </p:sp>
      <p:cxnSp>
        <p:nvCxnSpPr>
          <p:cNvPr id="26" name="Connettore diritto 25">
            <a:extLst>
              <a:ext uri="{FF2B5EF4-FFF2-40B4-BE49-F238E27FC236}">
                <a16:creationId xmlns:a16="http://schemas.microsoft.com/office/drawing/2014/main" id="{FB35CEE9-7D87-BB53-EB21-2D11BBBC3E0F}"/>
              </a:ext>
            </a:extLst>
          </p:cNvPr>
          <p:cNvCxnSpPr>
            <a:cxnSpLocks/>
          </p:cNvCxnSpPr>
          <p:nvPr/>
        </p:nvCxnSpPr>
        <p:spPr>
          <a:xfrm>
            <a:off x="4438650" y="4213225"/>
            <a:ext cx="269875" cy="2762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80628" name="CasellaDiTesto 30">
            <a:extLst>
              <a:ext uri="{FF2B5EF4-FFF2-40B4-BE49-F238E27FC236}">
                <a16:creationId xmlns:a16="http://schemas.microsoft.com/office/drawing/2014/main" id="{D274917F-A5F2-6271-CE53-A4420B3586ED}"/>
              </a:ext>
            </a:extLst>
          </p:cNvPr>
          <p:cNvSpPr txBox="1">
            <a:spLocks noChangeArrowheads="1"/>
          </p:cNvSpPr>
          <p:nvPr/>
        </p:nvSpPr>
        <p:spPr bwMode="auto">
          <a:xfrm>
            <a:off x="5365750" y="3963988"/>
            <a:ext cx="912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Pièces métalliques</a:t>
            </a:r>
          </a:p>
        </p:txBody>
      </p:sp>
      <p:cxnSp>
        <p:nvCxnSpPr>
          <p:cNvPr id="32" name="Connettore diritto 31">
            <a:extLst>
              <a:ext uri="{FF2B5EF4-FFF2-40B4-BE49-F238E27FC236}">
                <a16:creationId xmlns:a16="http://schemas.microsoft.com/office/drawing/2014/main" id="{31D379F8-3863-597A-635C-7725F6BC9106}"/>
              </a:ext>
            </a:extLst>
          </p:cNvPr>
          <p:cNvCxnSpPr>
            <a:cxnSpLocks/>
            <a:stCxn id="580628" idx="1"/>
          </p:cNvCxnSpPr>
          <p:nvPr/>
        </p:nvCxnSpPr>
        <p:spPr>
          <a:xfrm flipH="1">
            <a:off x="4916488" y="4164013"/>
            <a:ext cx="449262" cy="2524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80630" name="CasellaDiTesto 28">
            <a:extLst>
              <a:ext uri="{FF2B5EF4-FFF2-40B4-BE49-F238E27FC236}">
                <a16:creationId xmlns:a16="http://schemas.microsoft.com/office/drawing/2014/main" id="{8D321E1B-D0A8-2F7D-230F-EF549EB5BFB5}"/>
              </a:ext>
            </a:extLst>
          </p:cNvPr>
          <p:cNvSpPr txBox="1">
            <a:spLocks noChangeArrowheads="1"/>
          </p:cNvSpPr>
          <p:nvPr/>
        </p:nvSpPr>
        <p:spPr bwMode="auto">
          <a:xfrm>
            <a:off x="347663" y="5283200"/>
            <a:ext cx="3533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200"/>
              <a:t>En Suisse, la masse monétaire (M1) est d'environ 600 milliards de francs suisses. La Banque nationale ne contrôle que les pièces en métal et les billets, soit 10% de la masse monétaire. La monnaie électronique représente 90% de                        la masse monétaire.</a:t>
            </a:r>
            <a:endParaRPr lang="en-US" altLang="en-US" sz="1200"/>
          </a:p>
        </p:txBody>
      </p:sp>
      <p:pic>
        <p:nvPicPr>
          <p:cNvPr id="25" name="Picture 2" descr="C:\Users\Enrico\Enrico\Documenti\AA Enrico nuovo\Politica\Presentazione marxismo\état.jpg">
            <a:extLst>
              <a:ext uri="{FF2B5EF4-FFF2-40B4-BE49-F238E27FC236}">
                <a16:creationId xmlns:a16="http://schemas.microsoft.com/office/drawing/2014/main" id="{086D17C8-483B-5F4A-47E3-5F4A91B1E489}"/>
              </a:ext>
            </a:extLst>
          </p:cNvPr>
          <p:cNvPicPr>
            <a:picLocks noChangeAspect="1" noChangeArrowheads="1"/>
          </p:cNvPicPr>
          <p:nvPr/>
        </p:nvPicPr>
        <p:blipFill>
          <a:blip r:embed="rId9"/>
          <a:srcRect/>
          <a:stretch>
            <a:fillRect/>
          </a:stretch>
        </p:blipFill>
        <p:spPr bwMode="auto">
          <a:xfrm>
            <a:off x="3406775" y="2322513"/>
            <a:ext cx="987425" cy="1114425"/>
          </a:xfrm>
          <a:prstGeom prst="rect">
            <a:avLst/>
          </a:prstGeom>
          <a:ln>
            <a:no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0A40A52B-8ABD-BD87-975C-91D6A38353DC}"/>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2658" name="Segnaposto numero diapositiva 1">
            <a:extLst>
              <a:ext uri="{FF2B5EF4-FFF2-40B4-BE49-F238E27FC236}">
                <a16:creationId xmlns:a16="http://schemas.microsoft.com/office/drawing/2014/main" id="{D449A7E9-34EF-0549-82CC-0490A0B3937B}"/>
              </a:ext>
            </a:extLst>
          </p:cNvPr>
          <p:cNvSpPr>
            <a:spLocks noGrp="1"/>
          </p:cNvSpPr>
          <p:nvPr>
            <p:ph type="sldNum" sz="quarter" idx="12"/>
          </p:nvPr>
        </p:nvSpPr>
        <p:spPr>
          <a:xfrm>
            <a:off x="8316913" y="6213475"/>
            <a:ext cx="5857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C3246E6-B477-4FCC-9B1D-ABDF7610D6A1}" type="slidenum">
              <a:rPr lang="it-IT" altLang="en-US" sz="1400" smtClean="0"/>
              <a:pPr>
                <a:spcBef>
                  <a:spcPct val="0"/>
                </a:spcBef>
                <a:buFontTx/>
                <a:buNone/>
              </a:pPr>
              <a:t>178</a:t>
            </a:fld>
            <a:endParaRPr lang="it-IT" altLang="en-US" sz="1400"/>
          </a:p>
        </p:txBody>
      </p:sp>
      <p:pic>
        <p:nvPicPr>
          <p:cNvPr id="582659" name="Picture 2">
            <a:extLst>
              <a:ext uri="{FF2B5EF4-FFF2-40B4-BE49-F238E27FC236}">
                <a16:creationId xmlns:a16="http://schemas.microsoft.com/office/drawing/2014/main" id="{3D58B5F7-5CE8-A7D0-0913-6EA1923E5F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450" y="692150"/>
            <a:ext cx="6219825"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2660" name="CasellaDiTesto 2">
            <a:extLst>
              <a:ext uri="{FF2B5EF4-FFF2-40B4-BE49-F238E27FC236}">
                <a16:creationId xmlns:a16="http://schemas.microsoft.com/office/drawing/2014/main" id="{85FF5915-898D-E158-38CA-4200F562B613}"/>
              </a:ext>
            </a:extLst>
          </p:cNvPr>
          <p:cNvSpPr txBox="1">
            <a:spLocks noChangeArrowheads="1"/>
          </p:cNvSpPr>
          <p:nvPr/>
        </p:nvSpPr>
        <p:spPr bwMode="auto">
          <a:xfrm>
            <a:off x="1482725" y="5889625"/>
            <a:ext cx="510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FFFFFF"/>
                </a:solidFill>
              </a:rPr>
              <a:t>La dette totale des  EUA  comparée avec le PIB</a:t>
            </a:r>
          </a:p>
        </p:txBody>
      </p:sp>
      <p:pic>
        <p:nvPicPr>
          <p:cNvPr id="582661" name="Picture 4">
            <a:extLst>
              <a:ext uri="{FF2B5EF4-FFF2-40B4-BE49-F238E27FC236}">
                <a16:creationId xmlns:a16="http://schemas.microsoft.com/office/drawing/2014/main" id="{D3691A7B-5A43-C812-33B3-01CEEF27CD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3900" y="4652963"/>
            <a:ext cx="1439863" cy="194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a:extLst>
              <a:ext uri="{FF2B5EF4-FFF2-40B4-BE49-F238E27FC236}">
                <a16:creationId xmlns:a16="http://schemas.microsoft.com/office/drawing/2014/main" id="{37CDFA96-D014-73D9-250C-A1509273A67D}"/>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4706" name="Slide Number Placeholder 5">
            <a:extLst>
              <a:ext uri="{FF2B5EF4-FFF2-40B4-BE49-F238E27FC236}">
                <a16:creationId xmlns:a16="http://schemas.microsoft.com/office/drawing/2014/main" id="{C31AEE18-720C-B40A-2697-0E585A1B6FD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57CEC37-03E3-4A7C-B2FE-EA3E0B61D6E0}" type="slidenum">
              <a:rPr lang="it-IT" altLang="en-US" sz="1400" smtClean="0">
                <a:solidFill>
                  <a:srgbClr val="000000"/>
                </a:solidFill>
              </a:rPr>
              <a:pPr>
                <a:spcBef>
                  <a:spcPct val="0"/>
                </a:spcBef>
                <a:buFontTx/>
                <a:buNone/>
              </a:pPr>
              <a:t>179</a:t>
            </a:fld>
            <a:endParaRPr lang="it-IT" altLang="en-US" sz="1400">
              <a:solidFill>
                <a:srgbClr val="000000"/>
              </a:solidFill>
            </a:endParaRPr>
          </a:p>
        </p:txBody>
      </p:sp>
      <p:sp>
        <p:nvSpPr>
          <p:cNvPr id="584707" name="Rectangle 4">
            <a:extLst>
              <a:ext uri="{FF2B5EF4-FFF2-40B4-BE49-F238E27FC236}">
                <a16:creationId xmlns:a16="http://schemas.microsoft.com/office/drawing/2014/main" id="{7DC1AC44-1C91-A0BA-D5EC-09F048D64056}"/>
              </a:ext>
            </a:extLst>
          </p:cNvPr>
          <p:cNvSpPr>
            <a:spLocks noChangeArrowheads="1"/>
          </p:cNvSpPr>
          <p:nvPr/>
        </p:nvSpPr>
        <p:spPr bwMode="auto">
          <a:xfrm>
            <a:off x="539750" y="692150"/>
            <a:ext cx="75612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000" b="1" u="sng">
                <a:solidFill>
                  <a:srgbClr val="000000"/>
                </a:solidFill>
              </a:rPr>
              <a:t>RÈGLE Nº 5 a</a:t>
            </a:r>
          </a:p>
        </p:txBody>
      </p:sp>
      <p:sp>
        <p:nvSpPr>
          <p:cNvPr id="584708" name="Rectangle 5">
            <a:extLst>
              <a:ext uri="{FF2B5EF4-FFF2-40B4-BE49-F238E27FC236}">
                <a16:creationId xmlns:a16="http://schemas.microsoft.com/office/drawing/2014/main" id="{FD080EF2-D911-2F92-2332-1412AA495309}"/>
              </a:ext>
            </a:extLst>
          </p:cNvPr>
          <p:cNvSpPr>
            <a:spLocks noChangeArrowheads="1"/>
          </p:cNvSpPr>
          <p:nvPr/>
        </p:nvSpPr>
        <p:spPr bwMode="auto">
          <a:xfrm>
            <a:off x="673100" y="18161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fr-CH" altLang="it-CH" sz="2800" b="1">
              <a:solidFill>
                <a:srgbClr val="000000"/>
              </a:solidFill>
            </a:endParaRPr>
          </a:p>
          <a:p>
            <a:pPr eaLnBrk="1" hangingPunct="1">
              <a:buFontTx/>
              <a:buNone/>
            </a:pPr>
            <a:r>
              <a:rPr lang="fr-CH" altLang="it-CH" sz="3600" b="1">
                <a:solidFill>
                  <a:srgbClr val="000000"/>
                </a:solidFill>
              </a:rPr>
              <a:t>	L’ÉCONOMIE DE MARCHÉ</a:t>
            </a:r>
          </a:p>
          <a:p>
            <a:pPr eaLnBrk="1" hangingPunct="1">
              <a:buFontTx/>
              <a:buNone/>
            </a:pPr>
            <a:r>
              <a:rPr lang="fr-CH" altLang="it-CH" sz="2800" b="1">
                <a:solidFill>
                  <a:srgbClr val="000000"/>
                </a:solidFill>
              </a:rPr>
              <a:t>	NECESSITE</a:t>
            </a:r>
          </a:p>
          <a:p>
            <a:pPr eaLnBrk="1" hangingPunct="1"/>
            <a:endParaRPr lang="fr-CH" altLang="it-CH" sz="1800" b="1">
              <a:solidFill>
                <a:srgbClr val="000000"/>
              </a:solidFill>
            </a:endParaRPr>
          </a:p>
          <a:p>
            <a:pPr eaLnBrk="1" hangingPunct="1">
              <a:buFontTx/>
              <a:buNone/>
            </a:pPr>
            <a:r>
              <a:rPr lang="fr-CH" altLang="it-CH" sz="2800" b="1">
                <a:solidFill>
                  <a:srgbClr val="000000"/>
                </a:solidFill>
              </a:rPr>
              <a:t>   - des INVESTISSEMENTS</a:t>
            </a:r>
          </a:p>
          <a:p>
            <a:pPr eaLnBrk="1" hangingPunct="1">
              <a:buFontTx/>
              <a:buNone/>
            </a:pPr>
            <a:r>
              <a:rPr lang="fr-CH" altLang="it-CH" sz="2800" b="1">
                <a:solidFill>
                  <a:srgbClr val="000000"/>
                </a:solidFill>
              </a:rPr>
              <a:t>   - des MARCHÉS SOLVABLES</a:t>
            </a:r>
          </a:p>
          <a:p>
            <a:pPr eaLnBrk="1" hangingPunct="1">
              <a:buFontTx/>
              <a:buNone/>
            </a:pPr>
            <a:r>
              <a:rPr lang="fr-CH" altLang="it-CH" sz="2800" b="1">
                <a:solidFill>
                  <a:srgbClr val="000000"/>
                </a:solidFill>
              </a:rPr>
              <a:t>	- une CROISSANCE CONTINUE</a:t>
            </a:r>
            <a:endParaRPr lang="fr-CH" altLang="it-CH" sz="1400" b="1">
              <a:solidFill>
                <a:srgbClr val="000000"/>
              </a:solidFill>
            </a:endParaRPr>
          </a:p>
          <a:p>
            <a:pPr eaLnBrk="1" hangingPunct="1">
              <a:buFontTx/>
              <a:buNone/>
            </a:pPr>
            <a:r>
              <a:rPr lang="fr-CH" altLang="it-CH" sz="1800" b="1">
                <a:solidFill>
                  <a:srgbClr val="000000"/>
                </a:solidFill>
              </a:rPr>
              <a:t>	</a:t>
            </a:r>
            <a:endParaRPr lang="it-IT" altLang="it-CH" sz="1800" b="1">
              <a:solidFill>
                <a:srgbClr val="000000"/>
              </a:solidFill>
            </a:endParaRPr>
          </a:p>
        </p:txBody>
      </p:sp>
      <p:pic>
        <p:nvPicPr>
          <p:cNvPr id="584709" name="Picture 7" descr="C:\Users\Enrico\Enrico\Documenti\AA Enrico nuovo\Politica\Presentazione marxismo\Money.jpg">
            <a:extLst>
              <a:ext uri="{FF2B5EF4-FFF2-40B4-BE49-F238E27FC236}">
                <a16:creationId xmlns:a16="http://schemas.microsoft.com/office/drawing/2014/main" id="{FA63682A-29B0-D175-7F25-686673EADD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8100" y="3357563"/>
            <a:ext cx="109537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710" name="Picture 14" descr="C:\Users\Enrico\Enrico\Documenti\AA Enrico nuovo\Politica\Presentazione marxismo\Freccia rossa JPEG.jpg">
            <a:extLst>
              <a:ext uri="{FF2B5EF4-FFF2-40B4-BE49-F238E27FC236}">
                <a16:creationId xmlns:a16="http://schemas.microsoft.com/office/drawing/2014/main" id="{B9A36516-1173-12C0-D436-C02837CE7B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3838" y="4668838"/>
            <a:ext cx="152717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AF2FCE7B-19E5-2083-F967-4CEAEE29AFF2}"/>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978" name="Slide Number Placeholder 3">
            <a:extLst>
              <a:ext uri="{FF2B5EF4-FFF2-40B4-BE49-F238E27FC236}">
                <a16:creationId xmlns:a16="http://schemas.microsoft.com/office/drawing/2014/main" id="{05AD477D-CF76-1F46-E970-B45C45EEEBD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62B8239-47C0-460F-93FE-8FACCA936F14}" type="slidenum">
              <a:rPr lang="it-IT" altLang="en-US" sz="1400" smtClean="0">
                <a:solidFill>
                  <a:srgbClr val="FFFFFF"/>
                </a:solidFill>
              </a:rPr>
              <a:pPr>
                <a:spcBef>
                  <a:spcPct val="0"/>
                </a:spcBef>
                <a:buFontTx/>
                <a:buNone/>
              </a:pPr>
              <a:t>18</a:t>
            </a:fld>
            <a:endParaRPr lang="it-IT" altLang="en-US" sz="1400">
              <a:solidFill>
                <a:srgbClr val="FFFFFF"/>
              </a:solidFill>
            </a:endParaRPr>
          </a:p>
        </p:txBody>
      </p:sp>
      <p:sp>
        <p:nvSpPr>
          <p:cNvPr id="254979" name="Rectangle 6">
            <a:extLst>
              <a:ext uri="{FF2B5EF4-FFF2-40B4-BE49-F238E27FC236}">
                <a16:creationId xmlns:a16="http://schemas.microsoft.com/office/drawing/2014/main" id="{E2A203D4-5F2F-A5B0-84C9-6968390EF55A}"/>
              </a:ext>
            </a:extLst>
          </p:cNvPr>
          <p:cNvSpPr>
            <a:spLocks noChangeArrowheads="1"/>
          </p:cNvSpPr>
          <p:nvPr/>
        </p:nvSpPr>
        <p:spPr bwMode="auto">
          <a:xfrm>
            <a:off x="2574925" y="5622925"/>
            <a:ext cx="41465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1800" b="1">
                <a:solidFill>
                  <a:srgbClr val="FFFFFF"/>
                </a:solidFill>
              </a:rPr>
              <a:t>FABRIQUE D’AUTOMOBILES  ALVIS</a:t>
            </a:r>
            <a:endParaRPr lang="it-IT" altLang="it-CH" sz="1800">
              <a:solidFill>
                <a:srgbClr val="FFFFFF"/>
              </a:solidFill>
            </a:endParaRPr>
          </a:p>
          <a:p>
            <a:pPr algn="ctr" eaLnBrk="1" hangingPunct="1">
              <a:spcBef>
                <a:spcPct val="0"/>
              </a:spcBef>
              <a:buFontTx/>
              <a:buNone/>
            </a:pPr>
            <a:r>
              <a:rPr lang="fr-CH" altLang="it-CH" sz="1800" b="1">
                <a:solidFill>
                  <a:srgbClr val="FFFFFF"/>
                </a:solidFill>
              </a:rPr>
              <a:t>EUA, </a:t>
            </a:r>
            <a:r>
              <a:rPr lang="fr-CH" altLang="it-CH" sz="1800" b="1"/>
              <a:t>1929</a:t>
            </a:r>
          </a:p>
        </p:txBody>
      </p:sp>
      <p:pic>
        <p:nvPicPr>
          <p:cNvPr id="192517" name="Picture 7">
            <a:extLst>
              <a:ext uri="{FF2B5EF4-FFF2-40B4-BE49-F238E27FC236}">
                <a16:creationId xmlns:a16="http://schemas.microsoft.com/office/drawing/2014/main" id="{712F41F8-C923-DB1A-CDB8-B8C9D0F1E912}"/>
              </a:ext>
            </a:extLst>
          </p:cNvPr>
          <p:cNvPicPr>
            <a:picLocks noChangeAspect="1" noChangeArrowheads="1"/>
          </p:cNvPicPr>
          <p:nvPr/>
        </p:nvPicPr>
        <p:blipFill>
          <a:blip r:embed="rId4"/>
          <a:srcRect/>
          <a:stretch>
            <a:fillRect/>
          </a:stretch>
        </p:blipFill>
        <p:spPr bwMode="auto">
          <a:xfrm>
            <a:off x="1155700" y="981075"/>
            <a:ext cx="6985000" cy="449421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54981" name="Rettangolo 1">
            <a:extLst>
              <a:ext uri="{FF2B5EF4-FFF2-40B4-BE49-F238E27FC236}">
                <a16:creationId xmlns:a16="http://schemas.microsoft.com/office/drawing/2014/main" id="{88659E8D-0BCB-2011-37C7-66C8E32E2D1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000" u="sng"/>
          </a:p>
        </p:txBody>
      </p:sp>
    </p:spTree>
  </p:cSld>
  <p:clrMapOvr>
    <a:overrideClrMapping bg1="dk2" tx1="lt1" bg2="dk1" tx2="lt2" accent1="accent1" accent2="accent2" accent3="accent3" accent4="accent4" accent5="accent5" accent6="accent6" hlink="hlink" folHlink="folHlink"/>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6754" name="Slide Number Placeholder 3">
            <a:extLst>
              <a:ext uri="{FF2B5EF4-FFF2-40B4-BE49-F238E27FC236}">
                <a16:creationId xmlns:a16="http://schemas.microsoft.com/office/drawing/2014/main" id="{02DE10EA-1DFD-11D1-B2B1-087E8204482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775A6DC-FDD4-408C-94BE-F52D6D3D25B6}" type="slidenum">
              <a:rPr lang="it-IT" altLang="en-US" sz="1400" smtClean="0">
                <a:solidFill>
                  <a:srgbClr val="000000"/>
                </a:solidFill>
              </a:rPr>
              <a:pPr>
                <a:spcBef>
                  <a:spcPct val="0"/>
                </a:spcBef>
                <a:buFontTx/>
                <a:buNone/>
              </a:pPr>
              <a:t>180</a:t>
            </a:fld>
            <a:endParaRPr lang="it-IT" altLang="en-US" sz="1400">
              <a:solidFill>
                <a:srgbClr val="000000"/>
              </a:solidFill>
            </a:endParaRPr>
          </a:p>
        </p:txBody>
      </p:sp>
      <p:sp>
        <p:nvSpPr>
          <p:cNvPr id="586755" name="Rectangle 4">
            <a:extLst>
              <a:ext uri="{FF2B5EF4-FFF2-40B4-BE49-F238E27FC236}">
                <a16:creationId xmlns:a16="http://schemas.microsoft.com/office/drawing/2014/main" id="{F7455354-F17D-F4DF-81DD-8EFF3A2F410E}"/>
              </a:ext>
            </a:extLst>
          </p:cNvPr>
          <p:cNvSpPr>
            <a:spLocks noChangeArrowheads="1"/>
          </p:cNvSpPr>
          <p:nvPr/>
        </p:nvSpPr>
        <p:spPr bwMode="auto">
          <a:xfrm>
            <a:off x="539750" y="333375"/>
            <a:ext cx="7561263"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000" b="1" u="sng">
                <a:solidFill>
                  <a:srgbClr val="000000"/>
                </a:solidFill>
              </a:rPr>
              <a:t>RÈGLE Nº 5 b</a:t>
            </a:r>
          </a:p>
        </p:txBody>
      </p:sp>
      <p:sp>
        <p:nvSpPr>
          <p:cNvPr id="324612" name="Rectangle 5">
            <a:extLst>
              <a:ext uri="{FF2B5EF4-FFF2-40B4-BE49-F238E27FC236}">
                <a16:creationId xmlns:a16="http://schemas.microsoft.com/office/drawing/2014/main" id="{FEBAB554-2812-0D4F-5FCB-8244F1CEDF76}"/>
              </a:ext>
            </a:extLst>
          </p:cNvPr>
          <p:cNvSpPr>
            <a:spLocks noChangeArrowheads="1"/>
          </p:cNvSpPr>
          <p:nvPr/>
        </p:nvSpPr>
        <p:spPr bwMode="auto">
          <a:xfrm>
            <a:off x="684213" y="1484313"/>
            <a:ext cx="7775575" cy="4968875"/>
          </a:xfrm>
          <a:prstGeom prst="rect">
            <a:avLst/>
          </a:prstGeom>
          <a:noFill/>
          <a:ln>
            <a:noFill/>
          </a:ln>
        </p:spPr>
        <p:txBody>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FontTx/>
              <a:buNone/>
              <a:defRPr/>
            </a:pPr>
            <a:r>
              <a:rPr lang="fr-CH" altLang="it-CH" sz="3600" b="1" dirty="0">
                <a:solidFill>
                  <a:srgbClr val="000000"/>
                </a:solidFill>
                <a:cs typeface="Arial" charset="0"/>
              </a:rPr>
              <a:t>	L’ÉCONOMIE DE MARCHÉ</a:t>
            </a:r>
          </a:p>
          <a:p>
            <a:pPr eaLnBrk="1" hangingPunct="1">
              <a:buFontTx/>
              <a:buNone/>
              <a:defRPr/>
            </a:pPr>
            <a:r>
              <a:rPr lang="fr-CH" altLang="it-CH" sz="2800" b="1" dirty="0">
                <a:solidFill>
                  <a:srgbClr val="000000"/>
                </a:solidFill>
                <a:cs typeface="Arial" charset="0"/>
              </a:rPr>
              <a:t>	CRÉE</a:t>
            </a:r>
          </a:p>
          <a:p>
            <a:pPr eaLnBrk="1" hangingPunct="1">
              <a:defRPr/>
            </a:pPr>
            <a:endParaRPr lang="fr-CH" altLang="it-CH" sz="1800" b="1" dirty="0">
              <a:solidFill>
                <a:srgbClr val="000000"/>
              </a:solidFill>
              <a:cs typeface="Arial" charset="0"/>
            </a:endParaRPr>
          </a:p>
          <a:p>
            <a:pPr eaLnBrk="1" hangingPunct="1">
              <a:buFontTx/>
              <a:buNone/>
              <a:defRPr/>
            </a:pPr>
            <a:r>
              <a:rPr lang="fr-CH" altLang="it-CH" sz="2800" b="1" dirty="0">
                <a:solidFill>
                  <a:srgbClr val="000000"/>
                </a:solidFill>
                <a:cs typeface="Arial" charset="0"/>
              </a:rPr>
              <a:t>   	</a:t>
            </a:r>
            <a:r>
              <a:rPr lang="fr-CH" altLang="it-CH" sz="1600" b="1" dirty="0">
                <a:solidFill>
                  <a:srgbClr val="000000"/>
                </a:solidFill>
                <a:cs typeface="Arial" charset="0"/>
              </a:rPr>
              <a:t>-  UN DÉVELOPPEMENT </a:t>
            </a:r>
            <a:r>
              <a:rPr lang="fr-CH" altLang="it-CH" sz="2400" b="1" dirty="0">
                <a:solidFill>
                  <a:srgbClr val="000000"/>
                </a:solidFill>
                <a:cs typeface="Arial" charset="0"/>
              </a:rPr>
              <a:t>CICLIQUE</a:t>
            </a:r>
          </a:p>
          <a:p>
            <a:pPr eaLnBrk="1" hangingPunct="1">
              <a:buFontTx/>
              <a:buNone/>
              <a:defRPr/>
            </a:pPr>
            <a:r>
              <a:rPr lang="fr-CH" altLang="it-CH" sz="1600" b="1" dirty="0">
                <a:solidFill>
                  <a:srgbClr val="000000"/>
                </a:solidFill>
                <a:cs typeface="Arial" charset="0"/>
              </a:rPr>
              <a:t>    	-  LA DÉRÈGLEMENTATION</a:t>
            </a:r>
          </a:p>
          <a:p>
            <a:pPr eaLnBrk="1" hangingPunct="1">
              <a:buFontTx/>
              <a:buNone/>
              <a:defRPr/>
            </a:pPr>
            <a:r>
              <a:rPr lang="fr-CH" altLang="it-CH" sz="1600" b="1" dirty="0">
                <a:solidFill>
                  <a:srgbClr val="000000"/>
                </a:solidFill>
                <a:cs typeface="Arial" charset="0"/>
              </a:rPr>
              <a:t>	-  LA COMPÉTITION SAUVAGE  (le plus fort / riche gagne)</a:t>
            </a:r>
          </a:p>
          <a:p>
            <a:pPr eaLnBrk="1" hangingPunct="1">
              <a:buFontTx/>
              <a:buNone/>
              <a:defRPr/>
            </a:pPr>
            <a:r>
              <a:rPr lang="fr-CH" altLang="it-CH" sz="1600" b="1" dirty="0">
                <a:solidFill>
                  <a:srgbClr val="000000"/>
                </a:solidFill>
                <a:cs typeface="Arial" charset="0"/>
              </a:rPr>
              <a:t>	-  L’EXPLOITATION DES RESSOURCES NATURELLES ET DE L’ÉTAT</a:t>
            </a:r>
          </a:p>
          <a:p>
            <a:pPr eaLnBrk="1" hangingPunct="1">
              <a:buFontTx/>
              <a:buNone/>
              <a:defRPr/>
            </a:pPr>
            <a:r>
              <a:rPr lang="fr-CH" altLang="it-CH" sz="1600" b="1" dirty="0">
                <a:solidFill>
                  <a:srgbClr val="000000"/>
                </a:solidFill>
                <a:cs typeface="Arial" charset="0"/>
              </a:rPr>
              <a:t>	-  LA CONCENTRATION DE LA RICHESSE ET DU POUVOIR</a:t>
            </a:r>
          </a:p>
          <a:p>
            <a:pPr eaLnBrk="1" hangingPunct="1">
              <a:buFontTx/>
              <a:buNone/>
              <a:defRPr/>
            </a:pPr>
            <a:r>
              <a:rPr lang="fr-CH" altLang="it-CH" sz="1600" b="1" dirty="0">
                <a:solidFill>
                  <a:srgbClr val="000000"/>
                </a:solidFill>
                <a:cs typeface="Arial" charset="0"/>
              </a:rPr>
              <a:t>	-  LA DIVISION / STRATIFICATION DE LA SOCIÉTÉ</a:t>
            </a:r>
          </a:p>
          <a:p>
            <a:pPr marL="896938" indent="-896938" eaLnBrk="1" hangingPunct="1">
              <a:buFontTx/>
              <a:buNone/>
              <a:defRPr/>
            </a:pPr>
            <a:r>
              <a:rPr lang="fr-CH" altLang="it-CH" sz="1600" b="1" dirty="0">
                <a:solidFill>
                  <a:srgbClr val="000000"/>
                </a:solidFill>
                <a:cs typeface="Arial" charset="0"/>
              </a:rPr>
              <a:t>		</a:t>
            </a:r>
            <a:r>
              <a:rPr lang="fr-FR" altLang="it-CH" sz="1600" b="1" dirty="0">
                <a:solidFill>
                  <a:srgbClr val="000000"/>
                </a:solidFill>
                <a:cs typeface="Arial" charset="0"/>
              </a:rPr>
              <a:t>(riches et pauvres ; bourgeois et prolétaires ; 1. , 2. , 3. e 4. monde ;   ouvriers et employés ; etc.)</a:t>
            </a:r>
          </a:p>
          <a:p>
            <a:pPr eaLnBrk="1" hangingPunct="1">
              <a:buFontTx/>
              <a:buNone/>
              <a:defRPr/>
            </a:pPr>
            <a:r>
              <a:rPr lang="fr-CH" altLang="it-CH" sz="1600" b="1" dirty="0">
                <a:solidFill>
                  <a:srgbClr val="000000"/>
                </a:solidFill>
                <a:cs typeface="Arial" charset="0"/>
              </a:rPr>
              <a:t>	-  LA CULTURE DU CONSUMÉRISME</a:t>
            </a:r>
          </a:p>
          <a:p>
            <a:pPr eaLnBrk="1" hangingPunct="1">
              <a:buFontTx/>
              <a:buNone/>
              <a:defRPr/>
            </a:pPr>
            <a:r>
              <a:rPr lang="fr-CH" altLang="it-CH" sz="1600" b="1" dirty="0">
                <a:solidFill>
                  <a:srgbClr val="000000"/>
                </a:solidFill>
                <a:cs typeface="Arial" charset="0"/>
              </a:rPr>
              <a:t>	-  UNE PLUS GRANDE INITIATIVE (primes économiques)</a:t>
            </a:r>
          </a:p>
          <a:p>
            <a:pPr eaLnBrk="1" hangingPunct="1">
              <a:buFontTx/>
              <a:buNone/>
              <a:defRPr/>
            </a:pPr>
            <a:r>
              <a:rPr lang="fr-CH" altLang="it-CH" sz="1600" b="1" dirty="0">
                <a:solidFill>
                  <a:srgbClr val="000000"/>
                </a:solidFill>
                <a:cs typeface="Arial" charset="0"/>
              </a:rPr>
              <a:t>	-  UNE ACCÉLÉRATION DU PROGRÈS TECHNOLOGIQUE</a:t>
            </a:r>
          </a:p>
          <a:p>
            <a:pPr eaLnBrk="1" hangingPunct="1">
              <a:buFontTx/>
              <a:buNone/>
              <a:defRPr/>
            </a:pPr>
            <a:r>
              <a:rPr lang="fr-CH" altLang="it-CH" sz="1600" b="1" dirty="0">
                <a:solidFill>
                  <a:srgbClr val="000000"/>
                </a:solidFill>
                <a:cs typeface="Arial" charset="0"/>
              </a:rPr>
              <a:t>	</a:t>
            </a:r>
            <a:endParaRPr lang="it-IT" altLang="it-CH" sz="1600" b="1" dirty="0">
              <a:solidFill>
                <a:srgbClr val="000000"/>
              </a:solidFill>
              <a:cs typeface="Arial" charset="0"/>
            </a:endParaRPr>
          </a:p>
        </p:txBody>
      </p:sp>
      <p:sp>
        <p:nvSpPr>
          <p:cNvPr id="2" name="Rettangolo 1">
            <a:extLst>
              <a:ext uri="{FF2B5EF4-FFF2-40B4-BE49-F238E27FC236}">
                <a16:creationId xmlns:a16="http://schemas.microsoft.com/office/drawing/2014/main" id="{B345E0AF-E05F-8574-C923-B2E1C59A076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8802" name="Slide Number Placeholder 1">
            <a:extLst>
              <a:ext uri="{FF2B5EF4-FFF2-40B4-BE49-F238E27FC236}">
                <a16:creationId xmlns:a16="http://schemas.microsoft.com/office/drawing/2014/main" id="{C3A45DD7-6C77-F88B-514C-8D0AC31579F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47F46EB-5CB7-4D6E-A85D-E962EE88778D}" type="slidenum">
              <a:rPr lang="it-IT" altLang="en-US" sz="1400" smtClean="0">
                <a:solidFill>
                  <a:srgbClr val="FFFFFF"/>
                </a:solidFill>
              </a:rPr>
              <a:pPr>
                <a:spcBef>
                  <a:spcPct val="0"/>
                </a:spcBef>
                <a:buFontTx/>
                <a:buNone/>
              </a:pPr>
              <a:t>181</a:t>
            </a:fld>
            <a:endParaRPr lang="it-IT" altLang="en-US" sz="1400">
              <a:solidFill>
                <a:srgbClr val="FFFFFF"/>
              </a:solidFill>
            </a:endParaRPr>
          </a:p>
        </p:txBody>
      </p:sp>
      <p:pic>
        <p:nvPicPr>
          <p:cNvPr id="351235" name="Picture 2" descr="http://www.goodreads.ca/wordpress/wp-content/uploads/2008/10/kwave.png">
            <a:hlinkClick r:id="rId4"/>
            <a:extLst>
              <a:ext uri="{FF2B5EF4-FFF2-40B4-BE49-F238E27FC236}">
                <a16:creationId xmlns:a16="http://schemas.microsoft.com/office/drawing/2014/main" id="{4E3C75D2-A500-E993-BD2A-C5A851210BAA}"/>
              </a:ext>
            </a:extLst>
          </p:cNvPr>
          <p:cNvPicPr>
            <a:picLocks noChangeAspect="1" noChangeArrowheads="1"/>
          </p:cNvPicPr>
          <p:nvPr/>
        </p:nvPicPr>
        <p:blipFill>
          <a:blip r:embed="rId5"/>
          <a:srcRect/>
          <a:stretch>
            <a:fillRect/>
          </a:stretch>
        </p:blipFill>
        <p:spPr bwMode="auto">
          <a:xfrm>
            <a:off x="714375" y="642938"/>
            <a:ext cx="7758113" cy="4786312"/>
          </a:xfrm>
          <a:prstGeom prst="rect">
            <a:avLst/>
          </a:prstGeom>
          <a:ln>
            <a:noFill/>
          </a:ln>
          <a:effectLst>
            <a:outerShdw blurRad="292100" dist="139700" dir="2700000" algn="tl" rotWithShape="0">
              <a:srgbClr val="333333">
                <a:alpha val="65000"/>
              </a:srgbClr>
            </a:outerShdw>
          </a:effectLst>
        </p:spPr>
      </p:pic>
      <p:sp>
        <p:nvSpPr>
          <p:cNvPr id="588804" name="TextBox 3">
            <a:extLst>
              <a:ext uri="{FF2B5EF4-FFF2-40B4-BE49-F238E27FC236}">
                <a16:creationId xmlns:a16="http://schemas.microsoft.com/office/drawing/2014/main" id="{0A5CE6BC-7652-CCA5-3F24-C9E2093EB4DE}"/>
              </a:ext>
            </a:extLst>
          </p:cNvPr>
          <p:cNvSpPr txBox="1">
            <a:spLocks noChangeArrowheads="1"/>
          </p:cNvSpPr>
          <p:nvPr/>
        </p:nvSpPr>
        <p:spPr bwMode="auto">
          <a:xfrm>
            <a:off x="1714500" y="5643563"/>
            <a:ext cx="571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2000" b="1">
                <a:solidFill>
                  <a:srgbClr val="FFFFFF"/>
                </a:solidFill>
              </a:rPr>
              <a:t>Les cycles économiques selon Kondratieff</a:t>
            </a:r>
            <a:endParaRPr lang="it-IT" altLang="it-CH" sz="2000" b="1">
              <a:solidFill>
                <a:srgbClr val="FFFFFF"/>
              </a:solidFill>
            </a:endParaRPr>
          </a:p>
        </p:txBody>
      </p:sp>
      <p:sp>
        <p:nvSpPr>
          <p:cNvPr id="2" name="Rettangolo 1">
            <a:extLst>
              <a:ext uri="{FF2B5EF4-FFF2-40B4-BE49-F238E27FC236}">
                <a16:creationId xmlns:a16="http://schemas.microsoft.com/office/drawing/2014/main" id="{C7BF0313-20F4-557C-2877-E6C94FB3F335}"/>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0850" name="Segnaposto numero diapositiva 1">
            <a:extLst>
              <a:ext uri="{FF2B5EF4-FFF2-40B4-BE49-F238E27FC236}">
                <a16:creationId xmlns:a16="http://schemas.microsoft.com/office/drawing/2014/main" id="{139FCF5E-0CE4-A189-8DE2-5B968B56014C}"/>
              </a:ext>
            </a:extLst>
          </p:cNvPr>
          <p:cNvSpPr>
            <a:spLocks noGrp="1"/>
          </p:cNvSpPr>
          <p:nvPr>
            <p:ph type="sldNum" sz="quarter" idx="12"/>
          </p:nvPr>
        </p:nvSpPr>
        <p:spPr>
          <a:xfrm>
            <a:off x="7956550" y="6116638"/>
            <a:ext cx="620713" cy="407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2ACAC4E-28F3-4DD0-A0F8-30101F7A8AD8}" type="slidenum">
              <a:rPr lang="it-IT" altLang="en-US" sz="1400" smtClean="0"/>
              <a:pPr>
                <a:spcBef>
                  <a:spcPct val="0"/>
                </a:spcBef>
                <a:buFontTx/>
                <a:buNone/>
              </a:pPr>
              <a:t>182</a:t>
            </a:fld>
            <a:endParaRPr lang="it-IT" altLang="en-US" sz="1400"/>
          </a:p>
        </p:txBody>
      </p:sp>
      <p:sp>
        <p:nvSpPr>
          <p:cNvPr id="590851" name="CasellaDiTesto 2">
            <a:extLst>
              <a:ext uri="{FF2B5EF4-FFF2-40B4-BE49-F238E27FC236}">
                <a16:creationId xmlns:a16="http://schemas.microsoft.com/office/drawing/2014/main" id="{E831B478-4F8D-7929-505A-D35E6F49FDE3}"/>
              </a:ext>
            </a:extLst>
          </p:cNvPr>
          <p:cNvSpPr txBox="1">
            <a:spLocks noChangeArrowheads="1"/>
          </p:cNvSpPr>
          <p:nvPr/>
        </p:nvSpPr>
        <p:spPr bwMode="auto">
          <a:xfrm>
            <a:off x="4572000" y="1123950"/>
            <a:ext cx="39608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b="1" u="sng"/>
              <a:t>Le consumérisme</a:t>
            </a:r>
          </a:p>
        </p:txBody>
      </p:sp>
      <p:sp>
        <p:nvSpPr>
          <p:cNvPr id="590852" name="CasellaDiTesto 3">
            <a:extLst>
              <a:ext uri="{FF2B5EF4-FFF2-40B4-BE49-F238E27FC236}">
                <a16:creationId xmlns:a16="http://schemas.microsoft.com/office/drawing/2014/main" id="{437F17C9-F83C-6741-B205-76148350970B}"/>
              </a:ext>
            </a:extLst>
          </p:cNvPr>
          <p:cNvSpPr txBox="1">
            <a:spLocks noChangeArrowheads="1"/>
          </p:cNvSpPr>
          <p:nvPr/>
        </p:nvSpPr>
        <p:spPr bwMode="auto">
          <a:xfrm>
            <a:off x="4572000" y="2220913"/>
            <a:ext cx="2474913"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800"/>
              <a:t>La propension de l’être humain à la consommation inutile et / ou excessive a une longue histoire.</a:t>
            </a:r>
          </a:p>
        </p:txBody>
      </p:sp>
      <p:pic>
        <p:nvPicPr>
          <p:cNvPr id="352261" name="Picture 5" descr="C:\Users\Enrico\Desktop\AeE.jpg">
            <a:extLst>
              <a:ext uri="{FF2B5EF4-FFF2-40B4-BE49-F238E27FC236}">
                <a16:creationId xmlns:a16="http://schemas.microsoft.com/office/drawing/2014/main" id="{5CA2EF86-B4F3-8BD5-6838-E9757F1364AE}"/>
              </a:ext>
            </a:extLst>
          </p:cNvPr>
          <p:cNvPicPr>
            <a:picLocks noChangeAspect="1" noChangeArrowheads="1"/>
          </p:cNvPicPr>
          <p:nvPr/>
        </p:nvPicPr>
        <p:blipFill>
          <a:blip r:embed="rId4"/>
          <a:srcRect/>
          <a:stretch>
            <a:fillRect/>
          </a:stretch>
        </p:blipFill>
        <p:spPr bwMode="auto">
          <a:xfrm>
            <a:off x="971550" y="696913"/>
            <a:ext cx="3384550" cy="498951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590854" name="Picture 8" descr="Rire Stock Illustrations, Vecteurs, &amp; Clipart – (125,630 Stock  Illustrations)">
            <a:extLst>
              <a:ext uri="{FF2B5EF4-FFF2-40B4-BE49-F238E27FC236}">
                <a16:creationId xmlns:a16="http://schemas.microsoft.com/office/drawing/2014/main" id="{59E2626A-EDC9-4B21-A069-87158E209F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4103688"/>
            <a:ext cx="2474913"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9A867BBC-D9FD-5E71-F131-EC41151297D2}"/>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Segnaposto numero diapositiva 1">
            <a:extLst>
              <a:ext uri="{FF2B5EF4-FFF2-40B4-BE49-F238E27FC236}">
                <a16:creationId xmlns:a16="http://schemas.microsoft.com/office/drawing/2014/main" id="{B891DD7A-E6D6-42CE-F223-BBC9AE5A74D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194B3DE-BFDD-4BBB-A08D-70E904A72A50}" type="slidenum">
              <a:rPr lang="it-IT" altLang="en-US" sz="1400" smtClean="0">
                <a:solidFill>
                  <a:srgbClr val="000000"/>
                </a:solidFill>
              </a:rPr>
              <a:pPr>
                <a:spcBef>
                  <a:spcPct val="0"/>
                </a:spcBef>
                <a:buFontTx/>
                <a:buNone/>
              </a:pPr>
              <a:t>183</a:t>
            </a:fld>
            <a:endParaRPr lang="it-IT" altLang="en-US" sz="1400">
              <a:solidFill>
                <a:srgbClr val="000000"/>
              </a:solidFill>
            </a:endParaRPr>
          </a:p>
        </p:txBody>
      </p:sp>
      <p:sp>
        <p:nvSpPr>
          <p:cNvPr id="592899" name="CasellaDiTesto 2">
            <a:extLst>
              <a:ext uri="{FF2B5EF4-FFF2-40B4-BE49-F238E27FC236}">
                <a16:creationId xmlns:a16="http://schemas.microsoft.com/office/drawing/2014/main" id="{6506773C-149F-96A6-A134-7A4DDD1EAB13}"/>
              </a:ext>
            </a:extLst>
          </p:cNvPr>
          <p:cNvSpPr txBox="1">
            <a:spLocks noChangeArrowheads="1"/>
          </p:cNvSpPr>
          <p:nvPr/>
        </p:nvSpPr>
        <p:spPr bwMode="auto">
          <a:xfrm>
            <a:off x="5435600" y="1354138"/>
            <a:ext cx="35290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2400" b="1" u="sng">
                <a:solidFill>
                  <a:srgbClr val="000000"/>
                </a:solidFill>
              </a:rPr>
              <a:t>Le consumérisme</a:t>
            </a:r>
          </a:p>
        </p:txBody>
      </p:sp>
      <p:sp>
        <p:nvSpPr>
          <p:cNvPr id="592900" name="CasellaDiTesto 3">
            <a:extLst>
              <a:ext uri="{FF2B5EF4-FFF2-40B4-BE49-F238E27FC236}">
                <a16:creationId xmlns:a16="http://schemas.microsoft.com/office/drawing/2014/main" id="{67B0C2E0-C66C-298A-8DA2-FD4952CFFE43}"/>
              </a:ext>
            </a:extLst>
          </p:cNvPr>
          <p:cNvSpPr txBox="1">
            <a:spLocks noChangeArrowheads="1"/>
          </p:cNvSpPr>
          <p:nvPr/>
        </p:nvSpPr>
        <p:spPr bwMode="auto">
          <a:xfrm>
            <a:off x="5746750" y="2433638"/>
            <a:ext cx="30734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800">
                <a:solidFill>
                  <a:srgbClr val="000000"/>
                </a:solidFill>
              </a:rPr>
              <a:t>Aujourd'hui, le  consumérisme, souvent inutile et / ou excessif, joue un rôle économique important, a perdu le sens de l'immoralité et est même admiré et encouragé.</a:t>
            </a:r>
          </a:p>
          <a:p>
            <a:pPr eaLnBrk="1" hangingPunct="1">
              <a:spcBef>
                <a:spcPct val="0"/>
              </a:spcBef>
              <a:buFontTx/>
              <a:buNone/>
            </a:pPr>
            <a:r>
              <a:rPr lang="fr-FR" altLang="it-CH" sz="1800">
                <a:solidFill>
                  <a:srgbClr val="000000"/>
                </a:solidFill>
              </a:rPr>
              <a:t>Cependant le consumérisme exagéré représente un danger pour l'humanité.</a:t>
            </a:r>
          </a:p>
          <a:p>
            <a:pPr eaLnBrk="1" hangingPunct="1">
              <a:spcBef>
                <a:spcPct val="0"/>
              </a:spcBef>
              <a:buFontTx/>
              <a:buNone/>
            </a:pPr>
            <a:endParaRPr lang="it-CH" altLang="it-CH" sz="1800">
              <a:solidFill>
                <a:srgbClr val="000000"/>
              </a:solidFill>
            </a:endParaRPr>
          </a:p>
        </p:txBody>
      </p:sp>
      <p:pic>
        <p:nvPicPr>
          <p:cNvPr id="249861" name="Picture 6" descr="C:\Users\Enrico\Desktop\Consumismo.jpg">
            <a:extLst>
              <a:ext uri="{FF2B5EF4-FFF2-40B4-BE49-F238E27FC236}">
                <a16:creationId xmlns:a16="http://schemas.microsoft.com/office/drawing/2014/main" id="{349DF5C9-3B53-BAB2-A1B5-DBB20C0FBBC5}"/>
              </a:ext>
            </a:extLst>
          </p:cNvPr>
          <p:cNvPicPr>
            <a:picLocks noChangeAspect="1" noChangeArrowheads="1"/>
          </p:cNvPicPr>
          <p:nvPr/>
        </p:nvPicPr>
        <p:blipFill>
          <a:blip r:embed="rId3"/>
          <a:srcRect/>
          <a:stretch>
            <a:fillRect/>
          </a:stretch>
        </p:blipFill>
        <p:spPr bwMode="auto">
          <a:xfrm>
            <a:off x="360363" y="2276475"/>
            <a:ext cx="1581150" cy="1936750"/>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pic>
        <p:nvPicPr>
          <p:cNvPr id="249862" name="Picture 6" descr="C:\Users\Enrico\Enrico\Documenti\AA Enrico nuovo\Politica\Presentazione marxismo\decroissance21.jpg">
            <a:extLst>
              <a:ext uri="{FF2B5EF4-FFF2-40B4-BE49-F238E27FC236}">
                <a16:creationId xmlns:a16="http://schemas.microsoft.com/office/drawing/2014/main" id="{EA97A2B3-8286-40BF-E17B-C3DFC15705F9}"/>
              </a:ext>
            </a:extLst>
          </p:cNvPr>
          <p:cNvPicPr>
            <a:picLocks noChangeAspect="1" noChangeArrowheads="1"/>
          </p:cNvPicPr>
          <p:nvPr/>
        </p:nvPicPr>
        <p:blipFill>
          <a:blip r:embed="rId4"/>
          <a:srcRect/>
          <a:stretch>
            <a:fillRect/>
          </a:stretch>
        </p:blipFill>
        <p:spPr bwMode="auto">
          <a:xfrm>
            <a:off x="3132138" y="2349500"/>
            <a:ext cx="1858962" cy="1792288"/>
          </a:xfrm>
          <a:prstGeom prst="rect">
            <a:avLst/>
          </a:prstGeom>
          <a:ln>
            <a:solidFill>
              <a:schemeClr val="tx1"/>
            </a:solidFill>
          </a:ln>
          <a:effectLst>
            <a:outerShdw blurRad="292100" dist="139700" dir="2700000" algn="tl" rotWithShape="0">
              <a:srgbClr val="333333">
                <a:alpha val="65000"/>
              </a:srgbClr>
            </a:outerShdw>
          </a:effectLst>
        </p:spPr>
      </p:pic>
      <p:pic>
        <p:nvPicPr>
          <p:cNvPr id="249863" name="Picture 7" descr="C:\Users\Enrico\Enrico\Documenti\AA Enrico nuovo\Politica\Presentazione marxismo\evoluzione_800_800.jpg">
            <a:extLst>
              <a:ext uri="{FF2B5EF4-FFF2-40B4-BE49-F238E27FC236}">
                <a16:creationId xmlns:a16="http://schemas.microsoft.com/office/drawing/2014/main" id="{CB11E1A7-A2CD-7F06-C8A7-8CB7DD803F22}"/>
              </a:ext>
            </a:extLst>
          </p:cNvPr>
          <p:cNvPicPr>
            <a:picLocks noChangeAspect="1" noChangeArrowheads="1"/>
          </p:cNvPicPr>
          <p:nvPr/>
        </p:nvPicPr>
        <p:blipFill>
          <a:blip r:embed="rId5"/>
          <a:srcRect/>
          <a:stretch>
            <a:fillRect/>
          </a:stretch>
        </p:blipFill>
        <p:spPr bwMode="auto">
          <a:xfrm>
            <a:off x="2520950" y="847725"/>
            <a:ext cx="2484438" cy="1012825"/>
          </a:xfrm>
          <a:prstGeom prst="rect">
            <a:avLst/>
          </a:prstGeom>
          <a:ln>
            <a:solidFill>
              <a:schemeClr val="tx1"/>
            </a:solidFill>
          </a:ln>
          <a:effectLst>
            <a:outerShdw blurRad="292100" dist="139700" dir="2700000" algn="tl" rotWithShape="0">
              <a:srgbClr val="333333">
                <a:alpha val="65000"/>
              </a:srgbClr>
            </a:outerShdw>
          </a:effectLst>
        </p:spPr>
      </p:pic>
      <p:pic>
        <p:nvPicPr>
          <p:cNvPr id="249865" name="Picture 9" descr="http://1.bp.blogspot.com/-kRK2d7Fc1AI/TkeDx2CU85I/AAAAAAAAAI8/P66ZBXA5B10/s1600/Discarica_ViaParuta3.jpg">
            <a:extLst>
              <a:ext uri="{FF2B5EF4-FFF2-40B4-BE49-F238E27FC236}">
                <a16:creationId xmlns:a16="http://schemas.microsoft.com/office/drawing/2014/main" id="{2EBDC72B-0ECB-BEE2-A394-1C7E58B24C22}"/>
              </a:ext>
            </a:extLst>
          </p:cNvPr>
          <p:cNvPicPr>
            <a:picLocks noChangeAspect="1" noChangeArrowheads="1"/>
          </p:cNvPicPr>
          <p:nvPr/>
        </p:nvPicPr>
        <p:blipFill rotWithShape="1">
          <a:blip r:embed="rId6"/>
          <a:srcRect b="12495"/>
          <a:stretch/>
        </p:blipFill>
        <p:spPr bwMode="auto">
          <a:xfrm>
            <a:off x="2665413" y="4562475"/>
            <a:ext cx="2325687" cy="1527175"/>
          </a:xfrm>
          <a:prstGeom prst="rect">
            <a:avLst/>
          </a:prstGeom>
          <a:ln>
            <a:solidFill>
              <a:schemeClr val="tx1"/>
            </a:solidFill>
          </a:ln>
          <a:effectLst>
            <a:outerShdw blurRad="292100" dist="139700" dir="2700000" algn="tl" rotWithShape="0">
              <a:srgbClr val="333333">
                <a:alpha val="65000"/>
              </a:srgbClr>
            </a:outerShdw>
          </a:effectLst>
        </p:spPr>
      </p:pic>
      <p:sp>
        <p:nvSpPr>
          <p:cNvPr id="5" name="Freccia a destra 4">
            <a:extLst>
              <a:ext uri="{FF2B5EF4-FFF2-40B4-BE49-F238E27FC236}">
                <a16:creationId xmlns:a16="http://schemas.microsoft.com/office/drawing/2014/main" id="{32D088CD-F28D-9AA9-7593-32F61FBF547C}"/>
              </a:ext>
            </a:extLst>
          </p:cNvPr>
          <p:cNvSpPr/>
          <p:nvPr/>
        </p:nvSpPr>
        <p:spPr>
          <a:xfrm rot="19020000">
            <a:off x="2049463" y="1944688"/>
            <a:ext cx="544512"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srgbClr val="FFFFD9"/>
              </a:solidFill>
            </a:endParaRPr>
          </a:p>
        </p:txBody>
      </p:sp>
      <p:sp>
        <p:nvSpPr>
          <p:cNvPr id="12" name="Freccia a destra 11">
            <a:extLst>
              <a:ext uri="{FF2B5EF4-FFF2-40B4-BE49-F238E27FC236}">
                <a16:creationId xmlns:a16="http://schemas.microsoft.com/office/drawing/2014/main" id="{554085A3-D2AE-E114-329E-0808AF45271B}"/>
              </a:ext>
            </a:extLst>
          </p:cNvPr>
          <p:cNvSpPr/>
          <p:nvPr/>
        </p:nvSpPr>
        <p:spPr>
          <a:xfrm>
            <a:off x="2184400" y="3049588"/>
            <a:ext cx="673100" cy="3921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srgbClr val="FFFFD9"/>
              </a:solidFill>
            </a:endParaRPr>
          </a:p>
        </p:txBody>
      </p:sp>
      <p:sp>
        <p:nvSpPr>
          <p:cNvPr id="6" name="Freccia a destra 5">
            <a:extLst>
              <a:ext uri="{FF2B5EF4-FFF2-40B4-BE49-F238E27FC236}">
                <a16:creationId xmlns:a16="http://schemas.microsoft.com/office/drawing/2014/main" id="{BBFEF79B-6797-C655-ACE8-720FFA594E2A}"/>
              </a:ext>
            </a:extLst>
          </p:cNvPr>
          <p:cNvSpPr/>
          <p:nvPr/>
        </p:nvSpPr>
        <p:spPr>
          <a:xfrm rot="1980000">
            <a:off x="1947863" y="4360863"/>
            <a:ext cx="579437" cy="3667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srgbClr val="FFFFD9"/>
              </a:solidFill>
            </a:endParaRPr>
          </a:p>
        </p:txBody>
      </p:sp>
      <p:sp>
        <p:nvSpPr>
          <p:cNvPr id="592908" name="CasellaDiTesto 6">
            <a:extLst>
              <a:ext uri="{FF2B5EF4-FFF2-40B4-BE49-F238E27FC236}">
                <a16:creationId xmlns:a16="http://schemas.microsoft.com/office/drawing/2014/main" id="{D6074376-D630-BE6C-1CBF-1AE64BEC499B}"/>
              </a:ext>
            </a:extLst>
          </p:cNvPr>
          <p:cNvSpPr txBox="1">
            <a:spLocks noChangeArrowheads="1"/>
          </p:cNvSpPr>
          <p:nvPr/>
        </p:nvSpPr>
        <p:spPr bwMode="auto">
          <a:xfrm>
            <a:off x="2470150" y="847725"/>
            <a:ext cx="7731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600">
                <a:solidFill>
                  <a:srgbClr val="000000"/>
                </a:solidFill>
              </a:rPr>
              <a:t>Homo sapiens consumens</a:t>
            </a:r>
          </a:p>
        </p:txBody>
      </p:sp>
      <p:sp>
        <p:nvSpPr>
          <p:cNvPr id="592909" name="CasellaDiTesto 1">
            <a:extLst>
              <a:ext uri="{FF2B5EF4-FFF2-40B4-BE49-F238E27FC236}">
                <a16:creationId xmlns:a16="http://schemas.microsoft.com/office/drawing/2014/main" id="{E359E316-97EE-0FD4-F9B8-F7A1BC3E4E6A}"/>
              </a:ext>
            </a:extLst>
          </p:cNvPr>
          <p:cNvSpPr txBox="1">
            <a:spLocks noChangeArrowheads="1"/>
          </p:cNvSpPr>
          <p:nvPr/>
        </p:nvSpPr>
        <p:spPr bwMode="auto">
          <a:xfrm>
            <a:off x="360363" y="4281488"/>
            <a:ext cx="15811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900"/>
              <a:t>Je consomme donc je suis</a:t>
            </a:r>
            <a:endParaRPr lang="en-US" altLang="en-US" sz="900"/>
          </a:p>
        </p:txBody>
      </p:sp>
      <p:sp>
        <p:nvSpPr>
          <p:cNvPr id="2" name="Rettangolo 1">
            <a:extLst>
              <a:ext uri="{FF2B5EF4-FFF2-40B4-BE49-F238E27FC236}">
                <a16:creationId xmlns:a16="http://schemas.microsoft.com/office/drawing/2014/main" id="{51074F14-FE40-E205-0984-C9D230DE948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4946" name="Slide Number Placeholder 3">
            <a:extLst>
              <a:ext uri="{FF2B5EF4-FFF2-40B4-BE49-F238E27FC236}">
                <a16:creationId xmlns:a16="http://schemas.microsoft.com/office/drawing/2014/main" id="{6E9F3FCE-E77E-CFCC-7091-73B405087B10}"/>
              </a:ext>
            </a:extLst>
          </p:cNvPr>
          <p:cNvSpPr>
            <a:spLocks noGrp="1"/>
          </p:cNvSpPr>
          <p:nvPr>
            <p:ph type="sldNum" sz="quarter" idx="12"/>
          </p:nvPr>
        </p:nvSpPr>
        <p:spPr>
          <a:xfrm>
            <a:off x="8167688" y="6157913"/>
            <a:ext cx="5238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98195FD-17A0-452F-8A1A-E22F718C1CFD}" type="slidenum">
              <a:rPr lang="it-IT" altLang="en-US" sz="1400" smtClean="0">
                <a:solidFill>
                  <a:srgbClr val="000000"/>
                </a:solidFill>
              </a:rPr>
              <a:pPr>
                <a:spcBef>
                  <a:spcPct val="0"/>
                </a:spcBef>
                <a:buFontTx/>
                <a:buNone/>
              </a:pPr>
              <a:t>184</a:t>
            </a:fld>
            <a:endParaRPr lang="it-IT" altLang="en-US" sz="1400">
              <a:solidFill>
                <a:srgbClr val="000000"/>
              </a:solidFill>
            </a:endParaRPr>
          </a:p>
        </p:txBody>
      </p:sp>
      <p:sp>
        <p:nvSpPr>
          <p:cNvPr id="594947" name="Text Box 9">
            <a:extLst>
              <a:ext uri="{FF2B5EF4-FFF2-40B4-BE49-F238E27FC236}">
                <a16:creationId xmlns:a16="http://schemas.microsoft.com/office/drawing/2014/main" id="{C2952483-A59C-6668-EBCC-618B64134994}"/>
              </a:ext>
            </a:extLst>
          </p:cNvPr>
          <p:cNvSpPr txBox="1">
            <a:spLocks noChangeArrowheads="1"/>
          </p:cNvSpPr>
          <p:nvPr/>
        </p:nvSpPr>
        <p:spPr bwMode="auto">
          <a:xfrm>
            <a:off x="468313" y="549275"/>
            <a:ext cx="8280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ÉVOLUTION  DES  SECTEURS  ECONOMIQUES  DANS  LES PAYS  DEVELOPPÉS</a:t>
            </a:r>
            <a:endParaRPr lang="it-IT" altLang="it-CH" sz="1600" b="1">
              <a:solidFill>
                <a:srgbClr val="000000"/>
              </a:solidFill>
            </a:endParaRPr>
          </a:p>
        </p:txBody>
      </p:sp>
      <p:sp>
        <p:nvSpPr>
          <p:cNvPr id="594948" name="Text Box 11">
            <a:extLst>
              <a:ext uri="{FF2B5EF4-FFF2-40B4-BE49-F238E27FC236}">
                <a16:creationId xmlns:a16="http://schemas.microsoft.com/office/drawing/2014/main" id="{3D7606CA-241C-4B0D-DED9-225A3751977F}"/>
              </a:ext>
            </a:extLst>
          </p:cNvPr>
          <p:cNvSpPr txBox="1">
            <a:spLocks noChangeArrowheads="1"/>
          </p:cNvSpPr>
          <p:nvPr/>
        </p:nvSpPr>
        <p:spPr bwMode="auto">
          <a:xfrm>
            <a:off x="827088" y="4868863"/>
            <a:ext cx="73453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FF00"/>
                </a:solidFill>
              </a:rPr>
              <a:t>PRIMAIRE :</a:t>
            </a:r>
            <a:r>
              <a:rPr lang="fr-CH" altLang="it-CH" sz="1600" b="1">
                <a:solidFill>
                  <a:srgbClr val="000000"/>
                </a:solidFill>
              </a:rPr>
              <a:t>  </a:t>
            </a:r>
            <a:r>
              <a:rPr lang="fr-CH" altLang="it-CH" sz="1200" b="1">
                <a:solidFill>
                  <a:srgbClr val="000000"/>
                </a:solidFill>
              </a:rPr>
              <a:t>(PRODUCTION DES MATIÊRES PREMIÊRES)                                           </a:t>
            </a:r>
            <a:r>
              <a:rPr lang="fr-CH" altLang="it-CH" sz="1600" b="1">
                <a:solidFill>
                  <a:srgbClr val="000000"/>
                </a:solidFill>
              </a:rPr>
              <a:t>AGRICULTURE, ÉLEVAGE, PÊCHE, FORÊTS, MINES, EXTRACTION, etc. </a:t>
            </a:r>
            <a:endParaRPr lang="it-IT" altLang="it-CH" sz="1600" b="1">
              <a:solidFill>
                <a:srgbClr val="000000"/>
              </a:solidFill>
            </a:endParaRPr>
          </a:p>
        </p:txBody>
      </p:sp>
      <p:sp>
        <p:nvSpPr>
          <p:cNvPr id="594949" name="Text Box 15">
            <a:extLst>
              <a:ext uri="{FF2B5EF4-FFF2-40B4-BE49-F238E27FC236}">
                <a16:creationId xmlns:a16="http://schemas.microsoft.com/office/drawing/2014/main" id="{AF8A0A84-6AFD-27B8-22C1-E123C31DDC1F}"/>
              </a:ext>
            </a:extLst>
          </p:cNvPr>
          <p:cNvSpPr txBox="1">
            <a:spLocks noChangeArrowheads="1"/>
          </p:cNvSpPr>
          <p:nvPr/>
        </p:nvSpPr>
        <p:spPr bwMode="auto">
          <a:xfrm>
            <a:off x="827088" y="5445125"/>
            <a:ext cx="5762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3300"/>
                </a:solidFill>
              </a:rPr>
              <a:t>SECONDAIRE :  </a:t>
            </a:r>
            <a:r>
              <a:rPr lang="fr-CH" altLang="it-CH" sz="1200" b="1">
                <a:solidFill>
                  <a:srgbClr val="000000"/>
                </a:solidFill>
              </a:rPr>
              <a:t>(TRANSFORMATION DES MATIÊRES PREMIÊRES)             </a:t>
            </a:r>
            <a:r>
              <a:rPr lang="fr-CH" altLang="it-CH" sz="1600" b="1">
                <a:solidFill>
                  <a:srgbClr val="000000"/>
                </a:solidFill>
              </a:rPr>
              <a:t>INDUSTRIE, ARTISANAT</a:t>
            </a:r>
            <a:endParaRPr lang="it-IT" altLang="it-CH" sz="1600" b="1">
              <a:solidFill>
                <a:srgbClr val="FF3300"/>
              </a:solidFill>
            </a:endParaRPr>
          </a:p>
        </p:txBody>
      </p:sp>
      <p:sp>
        <p:nvSpPr>
          <p:cNvPr id="594950" name="Text Box 17">
            <a:extLst>
              <a:ext uri="{FF2B5EF4-FFF2-40B4-BE49-F238E27FC236}">
                <a16:creationId xmlns:a16="http://schemas.microsoft.com/office/drawing/2014/main" id="{83A3E2D1-1DE5-398F-5F05-5F3218652EE5}"/>
              </a:ext>
            </a:extLst>
          </p:cNvPr>
          <p:cNvSpPr txBox="1">
            <a:spLocks noChangeArrowheads="1"/>
          </p:cNvSpPr>
          <p:nvPr/>
        </p:nvSpPr>
        <p:spPr bwMode="auto">
          <a:xfrm>
            <a:off x="814388" y="6075363"/>
            <a:ext cx="6565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70C0"/>
                </a:solidFill>
              </a:rPr>
              <a:t>TERTIAIRE</a:t>
            </a:r>
            <a:r>
              <a:rPr lang="fr-CH" altLang="it-CH" sz="1600" b="1">
                <a:solidFill>
                  <a:srgbClr val="000000"/>
                </a:solidFill>
              </a:rPr>
              <a:t> :  </a:t>
            </a:r>
            <a:r>
              <a:rPr lang="fr-CH" altLang="it-CH" sz="1200" b="1">
                <a:solidFill>
                  <a:srgbClr val="000000"/>
                </a:solidFill>
              </a:rPr>
              <a:t> (SERVICES ET GESTION)      </a:t>
            </a:r>
            <a:r>
              <a:rPr lang="fr-CH" altLang="it-CH" sz="1600" b="1">
                <a:solidFill>
                  <a:srgbClr val="000000"/>
                </a:solidFill>
              </a:rPr>
              <a:t>ÉTAT, DEMI-PUBLIC,                                  SERVICES, COMMUNICATIONS, TRANSPORTS, COMMERCE</a:t>
            </a:r>
            <a:endParaRPr lang="it-IT" altLang="it-CH" sz="1600" b="1">
              <a:solidFill>
                <a:srgbClr val="000000"/>
              </a:solidFill>
            </a:endParaRPr>
          </a:p>
        </p:txBody>
      </p:sp>
      <p:pic>
        <p:nvPicPr>
          <p:cNvPr id="296970" name="Picture 10" descr="C:\Users\Enrico\Enrico\Documenti\AA Enrico nuovo\Politica\Presentazione marxismo\sett jpeg.jpg">
            <a:extLst>
              <a:ext uri="{FF2B5EF4-FFF2-40B4-BE49-F238E27FC236}">
                <a16:creationId xmlns:a16="http://schemas.microsoft.com/office/drawing/2014/main" id="{C9182047-25C5-CF43-B431-075D57BF0334}"/>
              </a:ext>
            </a:extLst>
          </p:cNvPr>
          <p:cNvPicPr>
            <a:picLocks noChangeAspect="1" noChangeArrowheads="1"/>
          </p:cNvPicPr>
          <p:nvPr/>
        </p:nvPicPr>
        <p:blipFill rotWithShape="1">
          <a:blip r:embed="rId4"/>
          <a:srcRect t="17959"/>
          <a:stretch/>
        </p:blipFill>
        <p:spPr bwMode="auto">
          <a:xfrm>
            <a:off x="1677988" y="1268413"/>
            <a:ext cx="5702300" cy="3248025"/>
          </a:xfrm>
          <a:prstGeom prst="rect">
            <a:avLst/>
          </a:prstGeom>
          <a:ln w="12700">
            <a:solidFill>
              <a:schemeClr val="tx1"/>
            </a:solidFill>
          </a:ln>
          <a:effectLst>
            <a:outerShdw blurRad="292100" dist="139700" dir="2700000" algn="tl" rotWithShape="0">
              <a:srgbClr val="333333">
                <a:alpha val="65000"/>
              </a:srgbClr>
            </a:outerShdw>
          </a:effectLst>
        </p:spPr>
      </p:pic>
      <p:sp>
        <p:nvSpPr>
          <p:cNvPr id="594952" name="CasellaDiTesto 1">
            <a:extLst>
              <a:ext uri="{FF2B5EF4-FFF2-40B4-BE49-F238E27FC236}">
                <a16:creationId xmlns:a16="http://schemas.microsoft.com/office/drawing/2014/main" id="{9B240A77-E774-051D-0881-86F807B7BE99}"/>
              </a:ext>
            </a:extLst>
          </p:cNvPr>
          <p:cNvSpPr txBox="1">
            <a:spLocks noChangeArrowheads="1"/>
          </p:cNvSpPr>
          <p:nvPr/>
        </p:nvSpPr>
        <p:spPr bwMode="auto">
          <a:xfrm>
            <a:off x="2895600" y="3067050"/>
            <a:ext cx="129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a:t>Secteur primaire</a:t>
            </a:r>
          </a:p>
        </p:txBody>
      </p:sp>
      <p:sp>
        <p:nvSpPr>
          <p:cNvPr id="594953" name="CasellaDiTesto 2">
            <a:extLst>
              <a:ext uri="{FF2B5EF4-FFF2-40B4-BE49-F238E27FC236}">
                <a16:creationId xmlns:a16="http://schemas.microsoft.com/office/drawing/2014/main" id="{B670EA01-F35E-C68B-D633-FABE2BBFA71B}"/>
              </a:ext>
            </a:extLst>
          </p:cNvPr>
          <p:cNvSpPr txBox="1">
            <a:spLocks noChangeArrowheads="1"/>
          </p:cNvSpPr>
          <p:nvPr/>
        </p:nvSpPr>
        <p:spPr bwMode="auto">
          <a:xfrm>
            <a:off x="4859338" y="2492375"/>
            <a:ext cx="828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a:t>Secteur secondaire</a:t>
            </a:r>
          </a:p>
        </p:txBody>
      </p:sp>
      <p:sp>
        <p:nvSpPr>
          <p:cNvPr id="594954" name="CasellaDiTesto 3">
            <a:extLst>
              <a:ext uri="{FF2B5EF4-FFF2-40B4-BE49-F238E27FC236}">
                <a16:creationId xmlns:a16="http://schemas.microsoft.com/office/drawing/2014/main" id="{BCF1A75D-7D5A-5F7D-5A70-D4C6327F0F6D}"/>
              </a:ext>
            </a:extLst>
          </p:cNvPr>
          <p:cNvSpPr txBox="1">
            <a:spLocks noChangeArrowheads="1"/>
          </p:cNvSpPr>
          <p:nvPr/>
        </p:nvSpPr>
        <p:spPr bwMode="auto">
          <a:xfrm>
            <a:off x="6000750" y="2189163"/>
            <a:ext cx="719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a:t>Secteur tertiaire</a:t>
            </a:r>
          </a:p>
        </p:txBody>
      </p:sp>
      <p:sp>
        <p:nvSpPr>
          <p:cNvPr id="2" name="Rettangolo 1">
            <a:extLst>
              <a:ext uri="{FF2B5EF4-FFF2-40B4-BE49-F238E27FC236}">
                <a16:creationId xmlns:a16="http://schemas.microsoft.com/office/drawing/2014/main" id="{00153449-011C-EE82-3699-0E1DADBE5BA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6994" name="Slide Number Placeholder 3">
            <a:extLst>
              <a:ext uri="{FF2B5EF4-FFF2-40B4-BE49-F238E27FC236}">
                <a16:creationId xmlns:a16="http://schemas.microsoft.com/office/drawing/2014/main" id="{FD45838B-C566-35E8-A53A-9B73CD166A8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1D8561E-334D-48FC-97FB-762604135E0C}" type="slidenum">
              <a:rPr lang="it-IT" altLang="en-US" sz="1400" smtClean="0">
                <a:solidFill>
                  <a:srgbClr val="000000"/>
                </a:solidFill>
              </a:rPr>
              <a:pPr>
                <a:spcBef>
                  <a:spcPct val="0"/>
                </a:spcBef>
                <a:buFontTx/>
                <a:buNone/>
              </a:pPr>
              <a:t>185</a:t>
            </a:fld>
            <a:endParaRPr lang="it-IT" altLang="en-US" sz="1400">
              <a:solidFill>
                <a:srgbClr val="000000"/>
              </a:solidFill>
            </a:endParaRPr>
          </a:p>
        </p:txBody>
      </p:sp>
      <p:sp>
        <p:nvSpPr>
          <p:cNvPr id="596995" name="Rectangle 4">
            <a:extLst>
              <a:ext uri="{FF2B5EF4-FFF2-40B4-BE49-F238E27FC236}">
                <a16:creationId xmlns:a16="http://schemas.microsoft.com/office/drawing/2014/main" id="{F33EE250-4F4B-B163-9CD2-C6753AEFAB80}"/>
              </a:ext>
            </a:extLst>
          </p:cNvPr>
          <p:cNvSpPr>
            <a:spLocks noChangeArrowheads="1"/>
          </p:cNvSpPr>
          <p:nvPr/>
        </p:nvSpPr>
        <p:spPr bwMode="auto">
          <a:xfrm>
            <a:off x="611188" y="260350"/>
            <a:ext cx="7561262"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000" b="1">
                <a:solidFill>
                  <a:srgbClr val="000000"/>
                </a:solidFill>
              </a:rPr>
              <a:t>RÈGLE Nº 6</a:t>
            </a:r>
          </a:p>
        </p:txBody>
      </p:sp>
      <p:sp>
        <p:nvSpPr>
          <p:cNvPr id="596996" name="Rectangle 5">
            <a:extLst>
              <a:ext uri="{FF2B5EF4-FFF2-40B4-BE49-F238E27FC236}">
                <a16:creationId xmlns:a16="http://schemas.microsoft.com/office/drawing/2014/main" id="{2A20E6FD-2057-3753-56FB-FF3B37DEB42D}"/>
              </a:ext>
            </a:extLst>
          </p:cNvPr>
          <p:cNvSpPr>
            <a:spLocks noChangeArrowheads="1"/>
          </p:cNvSpPr>
          <p:nvPr/>
        </p:nvSpPr>
        <p:spPr bwMode="auto">
          <a:xfrm>
            <a:off x="179388" y="1052513"/>
            <a:ext cx="8964612"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CH" altLang="it-CH" sz="2800" b="1">
                <a:solidFill>
                  <a:srgbClr val="FF3300"/>
                </a:solidFill>
              </a:rPr>
              <a:t>	</a:t>
            </a:r>
          </a:p>
          <a:p>
            <a:pPr eaLnBrk="1" hangingPunct="1">
              <a:buFontTx/>
              <a:buNone/>
            </a:pPr>
            <a:r>
              <a:rPr lang="fr-CH" altLang="it-CH" sz="2800" b="1">
                <a:solidFill>
                  <a:schemeClr val="tx2"/>
                </a:solidFill>
              </a:rPr>
              <a:t>	</a:t>
            </a:r>
            <a:r>
              <a:rPr lang="fr-CH" altLang="it-CH" sz="2400" b="1">
                <a:solidFill>
                  <a:schemeClr val="tx2"/>
                </a:solidFill>
              </a:rPr>
              <a:t>LA BOURGEOISIE</a:t>
            </a:r>
            <a:r>
              <a:rPr lang="fr-CH" altLang="it-CH" sz="2800" b="1">
                <a:solidFill>
                  <a:schemeClr val="tx2"/>
                </a:solidFill>
              </a:rPr>
              <a:t>    </a:t>
            </a:r>
            <a:r>
              <a:rPr lang="fr-CH" altLang="it-CH" sz="3600" b="1">
                <a:solidFill>
                  <a:schemeClr val="tx2"/>
                </a:solidFill>
              </a:rPr>
              <a:t>EST   </a:t>
            </a:r>
            <a:r>
              <a:rPr lang="fr-CH" altLang="it-CH" sz="2400" b="1">
                <a:solidFill>
                  <a:schemeClr val="tx2"/>
                </a:solidFill>
              </a:rPr>
              <a:t>LA CLASSE DOMINANTE</a:t>
            </a:r>
          </a:p>
          <a:p>
            <a:pPr eaLnBrk="1" hangingPunct="1"/>
            <a:endParaRPr lang="fr-CH" altLang="it-CH" sz="2400" b="1">
              <a:solidFill>
                <a:srgbClr val="000000"/>
              </a:solidFill>
            </a:endParaRPr>
          </a:p>
          <a:p>
            <a:pPr eaLnBrk="1" hangingPunct="1"/>
            <a:endParaRPr lang="fr-CH" altLang="it-CH" sz="1800" b="1">
              <a:solidFill>
                <a:srgbClr val="000000"/>
              </a:solidFill>
            </a:endParaRPr>
          </a:p>
          <a:p>
            <a:pPr eaLnBrk="1" hangingPunct="1">
              <a:buFontTx/>
              <a:buNone/>
            </a:pPr>
            <a:r>
              <a:rPr lang="fr-CH" altLang="it-CH" sz="2800" b="1">
                <a:solidFill>
                  <a:srgbClr val="000000"/>
                </a:solidFill>
              </a:rPr>
              <a:t>   	</a:t>
            </a:r>
            <a:r>
              <a:rPr lang="fr-CH" altLang="it-CH" sz="2400" b="1">
                <a:solidFill>
                  <a:srgbClr val="000000"/>
                </a:solidFill>
              </a:rPr>
              <a:t>LA BOURGEOISIE DOMINE :</a:t>
            </a:r>
          </a:p>
          <a:p>
            <a:pPr eaLnBrk="1" hangingPunct="1">
              <a:buFontTx/>
              <a:buNone/>
            </a:pPr>
            <a:r>
              <a:rPr lang="fr-CH" altLang="it-CH" sz="2400" b="1">
                <a:solidFill>
                  <a:srgbClr val="000000"/>
                </a:solidFill>
              </a:rPr>
              <a:t>	</a:t>
            </a:r>
            <a:r>
              <a:rPr lang="fr-CH" altLang="it-CH" sz="2000" b="1">
                <a:solidFill>
                  <a:srgbClr val="000000"/>
                </a:solidFill>
              </a:rPr>
              <a:t>ECONOMIQUEMENT</a:t>
            </a:r>
          </a:p>
          <a:p>
            <a:pPr eaLnBrk="1" hangingPunct="1">
              <a:buFontTx/>
              <a:buNone/>
            </a:pPr>
            <a:r>
              <a:rPr lang="fr-CH" altLang="it-CH" sz="2000" b="1">
                <a:solidFill>
                  <a:srgbClr val="000000"/>
                </a:solidFill>
              </a:rPr>
              <a:t>	POLITIQUEMENT   et  militairement</a:t>
            </a:r>
          </a:p>
          <a:p>
            <a:pPr eaLnBrk="1" hangingPunct="1">
              <a:buFontTx/>
              <a:buNone/>
            </a:pPr>
            <a:r>
              <a:rPr lang="fr-CH" altLang="it-CH" sz="2000" b="1">
                <a:solidFill>
                  <a:srgbClr val="000000"/>
                </a:solidFill>
              </a:rPr>
              <a:t>	IDÉOLOGIQUEMENT</a:t>
            </a:r>
          </a:p>
          <a:p>
            <a:pPr eaLnBrk="1" hangingPunct="1">
              <a:buFontTx/>
              <a:buNone/>
            </a:pPr>
            <a:endParaRPr lang="fr-CH" altLang="it-CH" sz="2400" b="1">
              <a:solidFill>
                <a:srgbClr val="000000"/>
              </a:solidFill>
            </a:endParaRPr>
          </a:p>
          <a:p>
            <a:pPr eaLnBrk="1" hangingPunct="1">
              <a:lnSpc>
                <a:spcPct val="110000"/>
              </a:lnSpc>
              <a:buFontTx/>
              <a:buNone/>
            </a:pPr>
            <a:r>
              <a:rPr lang="fr-CH" altLang="it-CH" sz="2400" b="1">
                <a:solidFill>
                  <a:srgbClr val="000000"/>
                </a:solidFill>
              </a:rPr>
              <a:t>	L’IDÉOLOGIE DE LA CLASSE DOMINANTE</a:t>
            </a:r>
          </a:p>
          <a:p>
            <a:pPr eaLnBrk="1" hangingPunct="1">
              <a:lnSpc>
                <a:spcPct val="110000"/>
              </a:lnSpc>
              <a:buFontTx/>
              <a:buNone/>
            </a:pPr>
            <a:r>
              <a:rPr lang="fr-CH" altLang="it-CH" sz="2400" b="1">
                <a:solidFill>
                  <a:srgbClr val="000000"/>
                </a:solidFill>
              </a:rPr>
              <a:t>	</a:t>
            </a:r>
            <a:r>
              <a:rPr lang="fr-CH" altLang="it-CH" sz="2400" b="1">
                <a:solidFill>
                  <a:srgbClr val="000000"/>
                </a:solidFill>
                <a:latin typeface="Arial Black" panose="020B0A04020102020204" pitchFamily="34" charset="0"/>
              </a:rPr>
              <a:t>EST  </a:t>
            </a:r>
            <a:r>
              <a:rPr lang="fr-CH" altLang="it-CH" sz="2400" b="1">
                <a:solidFill>
                  <a:srgbClr val="000000"/>
                </a:solidFill>
              </a:rPr>
              <a:t>L’IDÉOLOGIE DOMINANTE</a:t>
            </a:r>
            <a:endParaRPr lang="it-IT" altLang="it-CH" sz="2400" b="1">
              <a:solidFill>
                <a:srgbClr val="000000"/>
              </a:solidFill>
            </a:endParaRPr>
          </a:p>
        </p:txBody>
      </p:sp>
      <p:sp>
        <p:nvSpPr>
          <p:cNvPr id="2" name="Rettangolo 1">
            <a:extLst>
              <a:ext uri="{FF2B5EF4-FFF2-40B4-BE49-F238E27FC236}">
                <a16:creationId xmlns:a16="http://schemas.microsoft.com/office/drawing/2014/main" id="{A5325065-BD56-7878-7BE8-5DE76A371BFD}"/>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9042" name="Segnaposto numero diapositiva 1">
            <a:extLst>
              <a:ext uri="{FF2B5EF4-FFF2-40B4-BE49-F238E27FC236}">
                <a16:creationId xmlns:a16="http://schemas.microsoft.com/office/drawing/2014/main" id="{654C6E35-44DB-5FEC-7CD7-5965FF1EBC5D}"/>
              </a:ext>
            </a:extLst>
          </p:cNvPr>
          <p:cNvSpPr>
            <a:spLocks noGrp="1"/>
          </p:cNvSpPr>
          <p:nvPr>
            <p:ph type="sldNum" sz="quarter" idx="12"/>
          </p:nvPr>
        </p:nvSpPr>
        <p:spPr>
          <a:xfrm>
            <a:off x="68453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3C3C710-07B0-41D6-8421-857C51B0BB04}" type="slidenum">
              <a:rPr lang="it-IT" altLang="en-US" sz="1400" smtClean="0"/>
              <a:pPr>
                <a:spcBef>
                  <a:spcPct val="0"/>
                </a:spcBef>
                <a:buFontTx/>
                <a:buNone/>
              </a:pPr>
              <a:t>186</a:t>
            </a:fld>
            <a:endParaRPr lang="it-IT" altLang="en-US" sz="1400"/>
          </a:p>
        </p:txBody>
      </p:sp>
      <p:sp>
        <p:nvSpPr>
          <p:cNvPr id="599043" name="CasellaDiTesto 2">
            <a:extLst>
              <a:ext uri="{FF2B5EF4-FFF2-40B4-BE49-F238E27FC236}">
                <a16:creationId xmlns:a16="http://schemas.microsoft.com/office/drawing/2014/main" id="{9975900D-0ACB-5613-3CE9-325B2CA5689C}"/>
              </a:ext>
            </a:extLst>
          </p:cNvPr>
          <p:cNvSpPr txBox="1">
            <a:spLocks noChangeArrowheads="1"/>
          </p:cNvSpPr>
          <p:nvPr/>
        </p:nvSpPr>
        <p:spPr bwMode="auto">
          <a:xfrm>
            <a:off x="6840538" y="4868863"/>
            <a:ext cx="206216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800"/>
              <a:t>Souvent,                </a:t>
            </a:r>
            <a:r>
              <a:rPr lang="fr-FR" altLang="it-CH" sz="1800" b="1"/>
              <a:t>les médias </a:t>
            </a:r>
            <a:r>
              <a:rPr lang="fr-FR" altLang="it-CH" sz="1800"/>
              <a:t>sont  un instrument             de la domination idéologique.</a:t>
            </a:r>
            <a:endParaRPr lang="it-CH" altLang="it-CH" sz="1800"/>
          </a:p>
        </p:txBody>
      </p:sp>
      <p:sp>
        <p:nvSpPr>
          <p:cNvPr id="599044" name="CasellaDiTesto 2">
            <a:extLst>
              <a:ext uri="{FF2B5EF4-FFF2-40B4-BE49-F238E27FC236}">
                <a16:creationId xmlns:a16="http://schemas.microsoft.com/office/drawing/2014/main" id="{56B932D9-3A7B-AFBE-FEF5-7169BD146BE9}"/>
              </a:ext>
            </a:extLst>
          </p:cNvPr>
          <p:cNvSpPr txBox="1">
            <a:spLocks noChangeArrowheads="1"/>
          </p:cNvSpPr>
          <p:nvPr/>
        </p:nvSpPr>
        <p:spPr bwMode="auto">
          <a:xfrm>
            <a:off x="6845300" y="241300"/>
            <a:ext cx="1511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a:t>(CENSURÉ)</a:t>
            </a:r>
          </a:p>
        </p:txBody>
      </p:sp>
      <p:sp>
        <p:nvSpPr>
          <p:cNvPr id="599045" name="Rettangolo 2">
            <a:extLst>
              <a:ext uri="{FF2B5EF4-FFF2-40B4-BE49-F238E27FC236}">
                <a16:creationId xmlns:a16="http://schemas.microsoft.com/office/drawing/2014/main" id="{4287102D-3451-44C1-C9B6-D7AB808A97BC}"/>
              </a:ext>
            </a:extLst>
          </p:cNvPr>
          <p:cNvSpPr>
            <a:spLocks noChangeArrowheads="1"/>
          </p:cNvSpPr>
          <p:nvPr/>
        </p:nvSpPr>
        <p:spPr bwMode="auto">
          <a:xfrm>
            <a:off x="6840538" y="692150"/>
            <a:ext cx="2062162"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200"/>
              <a:t>L'individu est submergé par un flot de nouvelles et d'événements qui ne lui permettent pas de comprendre le fonctionnement de la société dans laquelle il vit.</a:t>
            </a:r>
            <a:endParaRPr lang="it-CH" altLang="it-CH" sz="1200"/>
          </a:p>
        </p:txBody>
      </p:sp>
      <p:pic>
        <p:nvPicPr>
          <p:cNvPr id="8" name="Picture 5" descr="C:\Users\Enrico\Enrico\Documenti\AA Enrico nuovo\Politica\Presentazione marxismo\Lavaggio cervello JPEG.jpg">
            <a:extLst>
              <a:ext uri="{FF2B5EF4-FFF2-40B4-BE49-F238E27FC236}">
                <a16:creationId xmlns:a16="http://schemas.microsoft.com/office/drawing/2014/main" id="{876C18C0-8BD4-7D23-84AF-E1824FE8830E}"/>
              </a:ext>
            </a:extLst>
          </p:cNvPr>
          <p:cNvPicPr>
            <a:picLocks noChangeAspect="1" noChangeArrowheads="1"/>
          </p:cNvPicPr>
          <p:nvPr/>
        </p:nvPicPr>
        <p:blipFill>
          <a:blip r:embed="rId4"/>
          <a:srcRect/>
          <a:stretch>
            <a:fillRect/>
          </a:stretch>
        </p:blipFill>
        <p:spPr bwMode="auto">
          <a:xfrm>
            <a:off x="6889750" y="2320925"/>
            <a:ext cx="1741488" cy="2190750"/>
          </a:xfrm>
          <a:prstGeom prst="rect">
            <a:avLst/>
          </a:prstGeom>
          <a:ln>
            <a:noFill/>
          </a:ln>
          <a:effectLst>
            <a:outerShdw blurRad="292100" dist="139700" dir="2700000" algn="tl" rotWithShape="0">
              <a:srgbClr val="333333">
                <a:alpha val="65000"/>
              </a:srgbClr>
            </a:outerShdw>
          </a:effectLst>
        </p:spPr>
      </p:pic>
      <p:pic>
        <p:nvPicPr>
          <p:cNvPr id="599047" name="Picture 5" descr="C:\Users\Enrico\Enrico\Documenti\AA Enrico nuovo\Politica\Presentazione marxismo\Censura JPEG.jpg">
            <a:extLst>
              <a:ext uri="{FF2B5EF4-FFF2-40B4-BE49-F238E27FC236}">
                <a16:creationId xmlns:a16="http://schemas.microsoft.com/office/drawing/2014/main" id="{D0E88C55-25ED-3ABF-CDFC-E60F1B3B28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89" t="2829" r="3520" b="2925"/>
          <a:stretch>
            <a:fillRect/>
          </a:stretch>
        </p:blipFill>
        <p:spPr bwMode="auto">
          <a:xfrm>
            <a:off x="531813" y="373063"/>
            <a:ext cx="6029325" cy="60864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0BDC7F4F-514E-B314-08EB-889623095A6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1090" name="Slide Number Placeholder 3">
            <a:extLst>
              <a:ext uri="{FF2B5EF4-FFF2-40B4-BE49-F238E27FC236}">
                <a16:creationId xmlns:a16="http://schemas.microsoft.com/office/drawing/2014/main" id="{4279C391-68D9-EFAD-F242-8CCCBF29C96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459789B-E5F8-44B8-8F0F-0CBF68AB4E2E}" type="slidenum">
              <a:rPr lang="it-IT" altLang="en-US" sz="1400" smtClean="0">
                <a:solidFill>
                  <a:srgbClr val="FFFFFF"/>
                </a:solidFill>
              </a:rPr>
              <a:pPr>
                <a:spcBef>
                  <a:spcPct val="0"/>
                </a:spcBef>
                <a:buFontTx/>
                <a:buNone/>
              </a:pPr>
              <a:t>187</a:t>
            </a:fld>
            <a:endParaRPr lang="it-IT" altLang="en-US" sz="1400">
              <a:solidFill>
                <a:srgbClr val="FFFFFF"/>
              </a:solidFill>
            </a:endParaRPr>
          </a:p>
        </p:txBody>
      </p:sp>
      <p:pic>
        <p:nvPicPr>
          <p:cNvPr id="357379" name="Picture 4" descr="documento storico">
            <a:extLst>
              <a:ext uri="{FF2B5EF4-FFF2-40B4-BE49-F238E27FC236}">
                <a16:creationId xmlns:a16="http://schemas.microsoft.com/office/drawing/2014/main" id="{0AAE9A31-D107-541D-EFF0-8117FB460612}"/>
              </a:ext>
            </a:extLst>
          </p:cNvPr>
          <p:cNvPicPr>
            <a:picLocks noChangeAspect="1" noChangeArrowheads="1"/>
          </p:cNvPicPr>
          <p:nvPr/>
        </p:nvPicPr>
        <p:blipFill>
          <a:blip r:embed="rId4"/>
          <a:srcRect/>
          <a:stretch>
            <a:fillRect/>
          </a:stretch>
        </p:blipFill>
        <p:spPr bwMode="auto">
          <a:xfrm>
            <a:off x="611188" y="188913"/>
            <a:ext cx="4411662" cy="6480175"/>
          </a:xfrm>
          <a:prstGeom prst="rect">
            <a:avLst/>
          </a:prstGeom>
          <a:ln>
            <a:noFill/>
          </a:ln>
          <a:effectLst>
            <a:outerShdw blurRad="292100" dist="139700" dir="2700000" algn="tl" rotWithShape="0">
              <a:srgbClr val="333333">
                <a:alpha val="65000"/>
              </a:srgbClr>
            </a:outerShdw>
          </a:effectLst>
        </p:spPr>
      </p:pic>
      <p:sp>
        <p:nvSpPr>
          <p:cNvPr id="357380" name="Text Box 6">
            <a:extLst>
              <a:ext uri="{FF2B5EF4-FFF2-40B4-BE49-F238E27FC236}">
                <a16:creationId xmlns:a16="http://schemas.microsoft.com/office/drawing/2014/main" id="{B7269855-AA63-31AB-4C48-6686BB76DBEE}"/>
              </a:ext>
            </a:extLst>
          </p:cNvPr>
          <p:cNvSpPr txBox="1">
            <a:spLocks noChangeArrowheads="1"/>
          </p:cNvSpPr>
          <p:nvPr/>
        </p:nvSpPr>
        <p:spPr bwMode="auto">
          <a:xfrm>
            <a:off x="5219700" y="836613"/>
            <a:ext cx="3311525" cy="1570037"/>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b="1" dirty="0">
                <a:solidFill>
                  <a:srgbClr val="FFFFFF"/>
                </a:solidFill>
                <a:effectLst>
                  <a:outerShdw blurRad="38100" dist="38100" dir="2700000" algn="tl">
                    <a:srgbClr val="000000">
                      <a:alpha val="43137"/>
                    </a:srgbClr>
                  </a:outerShdw>
                </a:effectLst>
                <a:cs typeface="Arial" charset="0"/>
              </a:rPr>
              <a:t>EXEMPLE  DE  DOMINATION IDÉOLOGIQUE</a:t>
            </a:r>
            <a:endParaRPr lang="it-IT" altLang="it-CH" b="1" dirty="0">
              <a:solidFill>
                <a:srgbClr val="FFFFFF"/>
              </a:solidFill>
              <a:effectLst>
                <a:outerShdw blurRad="38100" dist="38100" dir="2700000" algn="tl">
                  <a:srgbClr val="000000">
                    <a:alpha val="43137"/>
                  </a:srgbClr>
                </a:outerShdw>
              </a:effectLst>
              <a:cs typeface="Arial" charset="0"/>
            </a:endParaRPr>
          </a:p>
        </p:txBody>
      </p:sp>
      <p:sp>
        <p:nvSpPr>
          <p:cNvPr id="601093" name="Text Box 7">
            <a:extLst>
              <a:ext uri="{FF2B5EF4-FFF2-40B4-BE49-F238E27FC236}">
                <a16:creationId xmlns:a16="http://schemas.microsoft.com/office/drawing/2014/main" id="{AE9E22AD-79EC-00F4-5257-F2EADA75D707}"/>
              </a:ext>
            </a:extLst>
          </p:cNvPr>
          <p:cNvSpPr txBox="1">
            <a:spLocks noChangeArrowheads="1"/>
          </p:cNvSpPr>
          <p:nvPr/>
        </p:nvSpPr>
        <p:spPr bwMode="auto">
          <a:xfrm>
            <a:off x="5364163" y="3789363"/>
            <a:ext cx="2879725"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400">
                <a:solidFill>
                  <a:srgbClr val="FFFFFF"/>
                </a:solidFill>
              </a:rPr>
              <a:t>Avec cet avis l’église catholique italienne excommunie tous les communistes et les gens qui lisent la presse communiste ou votent communiste.</a:t>
            </a:r>
          </a:p>
        </p:txBody>
      </p:sp>
      <p:sp>
        <p:nvSpPr>
          <p:cNvPr id="2" name="Rettangolo 1">
            <a:extLst>
              <a:ext uri="{FF2B5EF4-FFF2-40B4-BE49-F238E27FC236}">
                <a16:creationId xmlns:a16="http://schemas.microsoft.com/office/drawing/2014/main" id="{79910B83-1814-9BED-AF30-9E831F40DF9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3138" name="Segnaposto numero diapositiva 1">
            <a:extLst>
              <a:ext uri="{FF2B5EF4-FFF2-40B4-BE49-F238E27FC236}">
                <a16:creationId xmlns:a16="http://schemas.microsoft.com/office/drawing/2014/main" id="{DB2A39A4-B86E-4F96-16AF-729D71B9855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1842CD7-385B-447C-8A68-A5D4D6EDDBB4}" type="slidenum">
              <a:rPr lang="it-IT" altLang="en-US" sz="1400" smtClean="0">
                <a:solidFill>
                  <a:srgbClr val="000000"/>
                </a:solidFill>
              </a:rPr>
              <a:pPr>
                <a:spcBef>
                  <a:spcPct val="0"/>
                </a:spcBef>
                <a:buFontTx/>
                <a:buNone/>
              </a:pPr>
              <a:t>188</a:t>
            </a:fld>
            <a:endParaRPr lang="it-IT" altLang="en-US" sz="1400">
              <a:solidFill>
                <a:srgbClr val="000000"/>
              </a:solidFill>
            </a:endParaRPr>
          </a:p>
        </p:txBody>
      </p:sp>
      <p:sp>
        <p:nvSpPr>
          <p:cNvPr id="603139" name="CasellaDiTesto 2">
            <a:extLst>
              <a:ext uri="{FF2B5EF4-FFF2-40B4-BE49-F238E27FC236}">
                <a16:creationId xmlns:a16="http://schemas.microsoft.com/office/drawing/2014/main" id="{4CA4DDC5-3E90-63A0-C670-903DB7097BC4}"/>
              </a:ext>
            </a:extLst>
          </p:cNvPr>
          <p:cNvSpPr txBox="1">
            <a:spLocks noChangeArrowheads="1"/>
          </p:cNvSpPr>
          <p:nvPr/>
        </p:nvSpPr>
        <p:spPr bwMode="auto">
          <a:xfrm>
            <a:off x="755650" y="476250"/>
            <a:ext cx="443388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b="1">
                <a:solidFill>
                  <a:srgbClr val="000000"/>
                </a:solidFill>
                <a:latin typeface="Arial Black" panose="020B0A04020102020204" pitchFamily="34" charset="0"/>
              </a:rPr>
              <a:t>EXERCICE</a:t>
            </a:r>
          </a:p>
          <a:p>
            <a:pPr eaLnBrk="1" hangingPunct="1">
              <a:spcBef>
                <a:spcPct val="0"/>
              </a:spcBef>
              <a:buFontTx/>
              <a:buNone/>
            </a:pPr>
            <a:endParaRPr lang="it-CH" altLang="it-CH" sz="900">
              <a:solidFill>
                <a:srgbClr val="000000"/>
              </a:solidFill>
            </a:endParaRPr>
          </a:p>
          <a:p>
            <a:pPr eaLnBrk="1" hangingPunct="1">
              <a:spcBef>
                <a:spcPct val="0"/>
              </a:spcBef>
              <a:buFontTx/>
              <a:buNone/>
            </a:pPr>
            <a:r>
              <a:rPr lang="it-CH" altLang="it-CH" sz="2400" b="1">
                <a:solidFill>
                  <a:srgbClr val="000000"/>
                </a:solidFill>
              </a:rPr>
              <a:t>LA DOMINATION IDÉOLOGIQUE</a:t>
            </a:r>
          </a:p>
          <a:p>
            <a:pPr eaLnBrk="1" hangingPunct="1">
              <a:spcBef>
                <a:spcPct val="0"/>
              </a:spcBef>
              <a:buFontTx/>
              <a:buNone/>
            </a:pPr>
            <a:endParaRPr lang="it-CH" altLang="it-CH" sz="1800">
              <a:solidFill>
                <a:srgbClr val="000000"/>
              </a:solidFill>
            </a:endParaRPr>
          </a:p>
        </p:txBody>
      </p:sp>
      <p:sp>
        <p:nvSpPr>
          <p:cNvPr id="603140" name="CasellaDiTesto 3">
            <a:extLst>
              <a:ext uri="{FF2B5EF4-FFF2-40B4-BE49-F238E27FC236}">
                <a16:creationId xmlns:a16="http://schemas.microsoft.com/office/drawing/2014/main" id="{3220D618-224A-20F0-F47B-111A39CC2818}"/>
              </a:ext>
            </a:extLst>
          </p:cNvPr>
          <p:cNvSpPr txBox="1">
            <a:spLocks noChangeArrowheads="1"/>
          </p:cNvSpPr>
          <p:nvPr/>
        </p:nvSpPr>
        <p:spPr bwMode="auto">
          <a:xfrm>
            <a:off x="755650" y="2130425"/>
            <a:ext cx="26654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000000"/>
                </a:solidFill>
              </a:rPr>
              <a:t>Quelle est la nouvelle la plus importante d’un journal quotidien quelconque?                               A quelle page est-elle? </a:t>
            </a:r>
          </a:p>
        </p:txBody>
      </p:sp>
      <p:sp>
        <p:nvSpPr>
          <p:cNvPr id="603141" name="CasellaDiTesto 4">
            <a:extLst>
              <a:ext uri="{FF2B5EF4-FFF2-40B4-BE49-F238E27FC236}">
                <a16:creationId xmlns:a16="http://schemas.microsoft.com/office/drawing/2014/main" id="{1F3F424B-D08B-F9F3-ACF6-CDE4430FE017}"/>
              </a:ext>
            </a:extLst>
          </p:cNvPr>
          <p:cNvSpPr txBox="1">
            <a:spLocks noChangeArrowheads="1"/>
          </p:cNvSpPr>
          <p:nvPr/>
        </p:nvSpPr>
        <p:spPr bwMode="auto">
          <a:xfrm>
            <a:off x="733425" y="3719513"/>
            <a:ext cx="31686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000000"/>
                </a:solidFill>
              </a:rPr>
              <a:t>Choisis un critère pour            établir quelle est la nouvelle la plus importante.</a:t>
            </a:r>
          </a:p>
          <a:p>
            <a:pPr eaLnBrk="1" hangingPunct="1">
              <a:spcBef>
                <a:spcPct val="0"/>
              </a:spcBef>
              <a:buFontTx/>
              <a:buNone/>
            </a:pPr>
            <a:endParaRPr lang="it-CH" altLang="it-CH" sz="1800">
              <a:solidFill>
                <a:srgbClr val="000000"/>
              </a:solidFill>
            </a:endParaRPr>
          </a:p>
          <a:p>
            <a:pPr eaLnBrk="1" hangingPunct="1">
              <a:spcBef>
                <a:spcPct val="0"/>
              </a:spcBef>
              <a:buFontTx/>
              <a:buNone/>
            </a:pPr>
            <a:r>
              <a:rPr lang="fr-FR" altLang="it-CH" sz="1200">
                <a:solidFill>
                  <a:srgbClr val="000000"/>
                </a:solidFill>
              </a:rPr>
              <a:t>Combien de personnes sont touchées directement et indirectement par les faits rapportés dans l'article examiné?</a:t>
            </a:r>
          </a:p>
          <a:p>
            <a:pPr eaLnBrk="1" hangingPunct="1">
              <a:spcBef>
                <a:spcPct val="0"/>
              </a:spcBef>
              <a:buFontTx/>
              <a:buNone/>
            </a:pPr>
            <a:r>
              <a:rPr lang="fr-FR" altLang="it-CH" sz="1200">
                <a:solidFill>
                  <a:srgbClr val="000000"/>
                </a:solidFill>
              </a:rPr>
              <a:t>Qu’est-ce-que t'évoquent personnellement les faits décrits dans l'article de journal?</a:t>
            </a:r>
          </a:p>
          <a:p>
            <a:pPr eaLnBrk="1" hangingPunct="1">
              <a:spcBef>
                <a:spcPct val="0"/>
              </a:spcBef>
              <a:buFontTx/>
              <a:buNone/>
            </a:pPr>
            <a:endParaRPr lang="fr-FR" altLang="it-CH" sz="1200">
              <a:solidFill>
                <a:srgbClr val="000000"/>
              </a:solidFill>
            </a:endParaRPr>
          </a:p>
          <a:p>
            <a:pPr eaLnBrk="1" hangingPunct="1">
              <a:spcBef>
                <a:spcPct val="0"/>
              </a:spcBef>
              <a:buFontTx/>
              <a:buNone/>
            </a:pPr>
            <a:r>
              <a:rPr lang="fr-FR" altLang="it-CH" sz="1200">
                <a:solidFill>
                  <a:srgbClr val="000000"/>
                </a:solidFill>
              </a:rPr>
              <a:t>Par la suite un autre exercice consiste à vérifier la fiabilité de cette information et des sources.</a:t>
            </a:r>
          </a:p>
        </p:txBody>
      </p:sp>
      <p:sp>
        <p:nvSpPr>
          <p:cNvPr id="6" name="CasellaDiTesto 5">
            <a:extLst>
              <a:ext uri="{FF2B5EF4-FFF2-40B4-BE49-F238E27FC236}">
                <a16:creationId xmlns:a16="http://schemas.microsoft.com/office/drawing/2014/main" id="{03008A96-E0AB-60DB-CC04-5853C6F5CEF7}"/>
              </a:ext>
            </a:extLst>
          </p:cNvPr>
          <p:cNvSpPr txBox="1"/>
          <p:nvPr/>
        </p:nvSpPr>
        <p:spPr>
          <a:xfrm>
            <a:off x="5395913" y="981075"/>
            <a:ext cx="3168650" cy="5078413"/>
          </a:xfrm>
          <a:prstGeom prst="rect">
            <a:avLst/>
          </a:prstGeom>
          <a:noFill/>
        </p:spPr>
        <p:txBody>
          <a:bodyPr>
            <a:spAutoFit/>
          </a:bodyPr>
          <a:lstStyle/>
          <a:p>
            <a:pPr eaLnBrk="1" hangingPunct="1">
              <a:defRPr/>
            </a:pPr>
            <a:r>
              <a:rPr lang="fr-FR" sz="1200" dirty="0">
                <a:solidFill>
                  <a:srgbClr val="000000"/>
                </a:solidFill>
                <a:latin typeface="Arial" charset="0"/>
                <a:cs typeface="Arial" charset="0"/>
              </a:rPr>
              <a:t>Trier par ordre d'importance les nouvelles suivantes:</a:t>
            </a:r>
          </a:p>
          <a:p>
            <a:pPr eaLnBrk="1" hangingPunct="1">
              <a:defRPr/>
            </a:pPr>
            <a:endParaRPr lang="it-CH" sz="1200" dirty="0">
              <a:solidFill>
                <a:srgbClr val="000000"/>
              </a:solidFill>
              <a:latin typeface="Arial" charset="0"/>
              <a:cs typeface="Arial" charset="0"/>
            </a:endParaRPr>
          </a:p>
          <a:p>
            <a:pPr marL="228600" indent="-228600" eaLnBrk="1" hangingPunct="1">
              <a:buFontTx/>
              <a:buAutoNum type="alphaLcParenR"/>
              <a:defRPr/>
            </a:pPr>
            <a:r>
              <a:rPr lang="it-CH" sz="1200" dirty="0">
                <a:solidFill>
                  <a:srgbClr val="000000"/>
                </a:solidFill>
                <a:latin typeface="Arial" charset="0"/>
                <a:cs typeface="Arial" charset="0"/>
              </a:rPr>
              <a:t>XY a </a:t>
            </a:r>
            <a:r>
              <a:rPr lang="it-CH" sz="1200" dirty="0" err="1">
                <a:solidFill>
                  <a:srgbClr val="000000"/>
                </a:solidFill>
                <a:latin typeface="Arial" charset="0"/>
                <a:cs typeface="Arial" charset="0"/>
              </a:rPr>
              <a:t>gagné</a:t>
            </a:r>
            <a:r>
              <a:rPr lang="it-CH" sz="1200" dirty="0">
                <a:solidFill>
                  <a:srgbClr val="000000"/>
                </a:solidFill>
                <a:latin typeface="Arial" charset="0"/>
                <a:cs typeface="Arial" charset="0"/>
              </a:rPr>
              <a:t> le </a:t>
            </a:r>
            <a:r>
              <a:rPr lang="it-CH" sz="1200" dirty="0" err="1">
                <a:solidFill>
                  <a:srgbClr val="000000"/>
                </a:solidFill>
                <a:latin typeface="Arial" charset="0"/>
                <a:cs typeface="Arial" charset="0"/>
              </a:rPr>
              <a:t>championnat</a:t>
            </a:r>
            <a:r>
              <a:rPr lang="it-CH" sz="1200" dirty="0">
                <a:solidFill>
                  <a:srgbClr val="000000"/>
                </a:solidFill>
                <a:latin typeface="Arial" charset="0"/>
                <a:cs typeface="Arial" charset="0"/>
              </a:rPr>
              <a:t> </a:t>
            </a:r>
            <a:r>
              <a:rPr lang="it-CH" sz="1200" dirty="0" err="1">
                <a:solidFill>
                  <a:srgbClr val="000000"/>
                </a:solidFill>
                <a:latin typeface="Arial" charset="0"/>
                <a:cs typeface="Arial" charset="0"/>
              </a:rPr>
              <a:t>du</a:t>
            </a:r>
            <a:r>
              <a:rPr lang="it-CH" sz="1200" dirty="0">
                <a:solidFill>
                  <a:srgbClr val="000000"/>
                </a:solidFill>
                <a:latin typeface="Arial" charset="0"/>
                <a:cs typeface="Arial" charset="0"/>
              </a:rPr>
              <a:t> monde de boxe</a:t>
            </a:r>
          </a:p>
          <a:p>
            <a:pPr marL="228600" indent="-228600" eaLnBrk="1" hangingPunct="1">
              <a:buFontTx/>
              <a:buAutoNum type="alphaLcParenR"/>
              <a:defRPr/>
            </a:pPr>
            <a:endParaRPr lang="it-CH" sz="1200" dirty="0">
              <a:solidFill>
                <a:srgbClr val="000000"/>
              </a:solidFill>
              <a:latin typeface="Arial" charset="0"/>
              <a:cs typeface="Arial" charset="0"/>
            </a:endParaRPr>
          </a:p>
          <a:p>
            <a:pPr marL="228600" indent="-228600" eaLnBrk="1" hangingPunct="1">
              <a:buFontTx/>
              <a:buAutoNum type="alphaLcParenR"/>
              <a:defRPr/>
            </a:pPr>
            <a:r>
              <a:rPr lang="fr-FR" sz="1200" dirty="0">
                <a:solidFill>
                  <a:srgbClr val="000000"/>
                </a:solidFill>
                <a:latin typeface="Arial" charset="0"/>
                <a:cs typeface="Arial" charset="0"/>
              </a:rPr>
              <a:t>Le gouvernement a augmenté les impôts de 5%</a:t>
            </a:r>
          </a:p>
          <a:p>
            <a:pPr marL="228600" indent="-228600" eaLnBrk="1" hangingPunct="1">
              <a:buFontTx/>
              <a:buAutoNum type="alphaLcParenR"/>
              <a:defRPr/>
            </a:pPr>
            <a:endParaRPr lang="it-CH" sz="1200" dirty="0">
              <a:solidFill>
                <a:srgbClr val="000000"/>
              </a:solidFill>
              <a:latin typeface="Arial" charset="0"/>
              <a:cs typeface="Arial" charset="0"/>
            </a:endParaRPr>
          </a:p>
          <a:p>
            <a:pPr marL="228600" indent="-228600" eaLnBrk="1" hangingPunct="1">
              <a:buFontTx/>
              <a:buAutoNum type="alphaLcParenR"/>
              <a:defRPr/>
            </a:pPr>
            <a:r>
              <a:rPr lang="fr-FR" sz="1200" dirty="0">
                <a:solidFill>
                  <a:srgbClr val="000000"/>
                </a:solidFill>
                <a:latin typeface="Arial" charset="0"/>
                <a:cs typeface="Arial" charset="0"/>
              </a:rPr>
              <a:t>L'assurance pour les motocyclettes a augmenté de 18%</a:t>
            </a:r>
          </a:p>
          <a:p>
            <a:pPr marL="228600" indent="-228600" eaLnBrk="1" hangingPunct="1">
              <a:buFontTx/>
              <a:buAutoNum type="alphaLcParenR"/>
              <a:defRPr/>
            </a:pPr>
            <a:endParaRPr lang="it-CH" sz="1200" dirty="0">
              <a:solidFill>
                <a:srgbClr val="000000"/>
              </a:solidFill>
              <a:latin typeface="Arial" charset="0"/>
              <a:cs typeface="Arial" charset="0"/>
            </a:endParaRPr>
          </a:p>
          <a:p>
            <a:pPr marL="228600" indent="-228600" eaLnBrk="1" hangingPunct="1">
              <a:buFontTx/>
              <a:buAutoNum type="alphaLcParenR"/>
              <a:defRPr/>
            </a:pPr>
            <a:r>
              <a:rPr lang="fr-FR" sz="1200" dirty="0">
                <a:solidFill>
                  <a:srgbClr val="000000"/>
                </a:solidFill>
                <a:latin typeface="Arial" charset="0"/>
                <a:cs typeface="Arial" charset="0"/>
              </a:rPr>
              <a:t>Le Président X a rencontré le chef de l'Etat Y</a:t>
            </a:r>
          </a:p>
          <a:p>
            <a:pPr marL="228600" indent="-228600" eaLnBrk="1" hangingPunct="1">
              <a:buFontTx/>
              <a:buAutoNum type="alphaLcParenR"/>
              <a:defRPr/>
            </a:pPr>
            <a:endParaRPr lang="it-CH" sz="1200" dirty="0">
              <a:solidFill>
                <a:srgbClr val="000000"/>
              </a:solidFill>
              <a:latin typeface="Arial" charset="0"/>
              <a:cs typeface="Arial" charset="0"/>
            </a:endParaRPr>
          </a:p>
          <a:p>
            <a:pPr marL="228600" indent="-228600" eaLnBrk="1" hangingPunct="1">
              <a:buFontTx/>
              <a:buAutoNum type="alphaLcParenR"/>
              <a:defRPr/>
            </a:pPr>
            <a:r>
              <a:rPr lang="fr-FR" sz="1200" dirty="0">
                <a:solidFill>
                  <a:srgbClr val="000000"/>
                </a:solidFill>
                <a:latin typeface="Arial" charset="0"/>
                <a:cs typeface="Arial" charset="0"/>
              </a:rPr>
              <a:t>Un nouveau médicament contre le diabète a été inventé</a:t>
            </a:r>
          </a:p>
          <a:p>
            <a:pPr marL="228600" indent="-228600" eaLnBrk="1" hangingPunct="1">
              <a:buFontTx/>
              <a:buAutoNum type="alphaLcParenR"/>
              <a:defRPr/>
            </a:pPr>
            <a:endParaRPr lang="fr-FR" sz="1200" dirty="0">
              <a:solidFill>
                <a:srgbClr val="000000"/>
              </a:solidFill>
              <a:latin typeface="Arial" charset="0"/>
              <a:cs typeface="Arial" charset="0"/>
            </a:endParaRPr>
          </a:p>
          <a:p>
            <a:pPr marL="228600" indent="-228600" eaLnBrk="1" hangingPunct="1">
              <a:buFontTx/>
              <a:buAutoNum type="alphaLcParenR"/>
              <a:defRPr/>
            </a:pPr>
            <a:r>
              <a:rPr lang="fr-FR" sz="1200" dirty="0">
                <a:solidFill>
                  <a:srgbClr val="000000"/>
                </a:solidFill>
                <a:latin typeface="Arial" charset="0"/>
                <a:cs typeface="Arial" charset="0"/>
              </a:rPr>
              <a:t>On a constaté que la température de notre planète a augmenté de 1,5 degrés</a:t>
            </a:r>
          </a:p>
          <a:p>
            <a:pPr marL="228600" indent="-228600" eaLnBrk="1" hangingPunct="1">
              <a:buFontTx/>
              <a:buAutoNum type="alphaLcParenR"/>
              <a:defRPr/>
            </a:pPr>
            <a:endParaRPr lang="it-CH" sz="1200" dirty="0">
              <a:solidFill>
                <a:srgbClr val="000000"/>
              </a:solidFill>
              <a:latin typeface="Arial" charset="0"/>
              <a:cs typeface="Arial" charset="0"/>
            </a:endParaRPr>
          </a:p>
          <a:p>
            <a:pPr marL="228600" indent="-228600" eaLnBrk="1" hangingPunct="1">
              <a:buFontTx/>
              <a:buAutoNum type="alphaLcParenR"/>
              <a:defRPr/>
            </a:pPr>
            <a:r>
              <a:rPr lang="fr-FR" sz="1200" dirty="0">
                <a:solidFill>
                  <a:srgbClr val="000000"/>
                </a:solidFill>
                <a:latin typeface="Arial" charset="0"/>
                <a:cs typeface="Arial" charset="0"/>
              </a:rPr>
              <a:t>L'équipe locale de football a battu l'équipe de X</a:t>
            </a:r>
          </a:p>
          <a:p>
            <a:pPr marL="228600" indent="-228600" eaLnBrk="1" hangingPunct="1">
              <a:buFontTx/>
              <a:buAutoNum type="alphaLcParenR"/>
              <a:defRPr/>
            </a:pPr>
            <a:endParaRPr lang="fr-FR" sz="1200" dirty="0">
              <a:solidFill>
                <a:srgbClr val="000000"/>
              </a:solidFill>
              <a:latin typeface="Arial" charset="0"/>
              <a:cs typeface="Arial" charset="0"/>
            </a:endParaRPr>
          </a:p>
          <a:p>
            <a:pPr marL="228600" indent="-228600" eaLnBrk="1" hangingPunct="1">
              <a:buFontTx/>
              <a:buAutoNum type="alphaLcParenR"/>
              <a:defRPr/>
            </a:pPr>
            <a:r>
              <a:rPr lang="fr-FR" sz="1200" dirty="0">
                <a:solidFill>
                  <a:srgbClr val="000000"/>
                </a:solidFill>
                <a:latin typeface="Arial" charset="0"/>
                <a:cs typeface="Arial" charset="0"/>
              </a:rPr>
              <a:t>Les syndicats ont demandé une augmentation de salaire pour tous les travailleurs / </a:t>
            </a:r>
            <a:r>
              <a:rPr lang="fr-FR" sz="1200" dirty="0" err="1">
                <a:solidFill>
                  <a:srgbClr val="000000"/>
                </a:solidFill>
                <a:latin typeface="Arial" charset="0"/>
                <a:cs typeface="Arial" charset="0"/>
              </a:rPr>
              <a:t>euses</a:t>
            </a:r>
            <a:endParaRPr lang="it-CH" sz="1200" dirty="0">
              <a:solidFill>
                <a:srgbClr val="000000"/>
              </a:solidFill>
              <a:latin typeface="Arial" charset="0"/>
              <a:cs typeface="Arial" charset="0"/>
            </a:endParaRPr>
          </a:p>
        </p:txBody>
      </p:sp>
      <p:pic>
        <p:nvPicPr>
          <p:cNvPr id="603143" name="Picture 7">
            <a:extLst>
              <a:ext uri="{FF2B5EF4-FFF2-40B4-BE49-F238E27FC236}">
                <a16:creationId xmlns:a16="http://schemas.microsoft.com/office/drawing/2014/main" id="{E43C0930-10A0-90DB-CF8F-50DFF4BD9F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1175" y="2130425"/>
            <a:ext cx="2457450" cy="176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a:extLst>
              <a:ext uri="{FF2B5EF4-FFF2-40B4-BE49-F238E27FC236}">
                <a16:creationId xmlns:a16="http://schemas.microsoft.com/office/drawing/2014/main" id="{F2BCA91D-DF96-4C0A-8DB9-F5903DB6C952}"/>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5186" name="Slide Number Placeholder 3">
            <a:extLst>
              <a:ext uri="{FF2B5EF4-FFF2-40B4-BE49-F238E27FC236}">
                <a16:creationId xmlns:a16="http://schemas.microsoft.com/office/drawing/2014/main" id="{7DC6112E-319C-389C-3A9F-D96B2D521023}"/>
              </a:ext>
            </a:extLst>
          </p:cNvPr>
          <p:cNvSpPr>
            <a:spLocks noGrp="1"/>
          </p:cNvSpPr>
          <p:nvPr>
            <p:ph type="sldNum" sz="quarter" idx="12"/>
          </p:nvPr>
        </p:nvSpPr>
        <p:spPr>
          <a:xfrm>
            <a:off x="7129463" y="5975350"/>
            <a:ext cx="993775"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77978F5-4D18-4DBC-B95B-A4B6A9C3A189}" type="slidenum">
              <a:rPr lang="it-IT" altLang="en-US" sz="1400" smtClean="0">
                <a:solidFill>
                  <a:srgbClr val="FFFFFF"/>
                </a:solidFill>
              </a:rPr>
              <a:pPr>
                <a:spcBef>
                  <a:spcPct val="0"/>
                </a:spcBef>
                <a:buFontTx/>
                <a:buNone/>
              </a:pPr>
              <a:t>189</a:t>
            </a:fld>
            <a:endParaRPr lang="it-IT" altLang="en-US" sz="1400">
              <a:solidFill>
                <a:srgbClr val="FFFFFF"/>
              </a:solidFill>
            </a:endParaRPr>
          </a:p>
        </p:txBody>
      </p:sp>
      <p:sp>
        <p:nvSpPr>
          <p:cNvPr id="605187" name="Rectangle 5">
            <a:extLst>
              <a:ext uri="{FF2B5EF4-FFF2-40B4-BE49-F238E27FC236}">
                <a16:creationId xmlns:a16="http://schemas.microsoft.com/office/drawing/2014/main" id="{9EF681EC-E25B-D51D-DE87-5B33DB5492A3}"/>
              </a:ext>
            </a:extLst>
          </p:cNvPr>
          <p:cNvSpPr>
            <a:spLocks noChangeArrowheads="1"/>
          </p:cNvSpPr>
          <p:nvPr/>
        </p:nvSpPr>
        <p:spPr bwMode="auto">
          <a:xfrm>
            <a:off x="0" y="1233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605188" name="Text Box 7">
            <a:extLst>
              <a:ext uri="{FF2B5EF4-FFF2-40B4-BE49-F238E27FC236}">
                <a16:creationId xmlns:a16="http://schemas.microsoft.com/office/drawing/2014/main" id="{2A2191E2-5BCD-509E-425D-B7E79644C4B7}"/>
              </a:ext>
            </a:extLst>
          </p:cNvPr>
          <p:cNvSpPr txBox="1">
            <a:spLocks noChangeArrowheads="1"/>
          </p:cNvSpPr>
          <p:nvPr/>
        </p:nvSpPr>
        <p:spPr bwMode="auto">
          <a:xfrm>
            <a:off x="611188" y="1916113"/>
            <a:ext cx="2447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fr-FR" altLang="it-CH" sz="1800">
              <a:solidFill>
                <a:srgbClr val="FFFFFF"/>
              </a:solidFill>
            </a:endParaRPr>
          </a:p>
        </p:txBody>
      </p:sp>
      <p:sp>
        <p:nvSpPr>
          <p:cNvPr id="605189" name="Rectangle 10">
            <a:extLst>
              <a:ext uri="{FF2B5EF4-FFF2-40B4-BE49-F238E27FC236}">
                <a16:creationId xmlns:a16="http://schemas.microsoft.com/office/drawing/2014/main" id="{633D9965-DA36-7A72-EC00-1C30746E726D}"/>
              </a:ext>
            </a:extLst>
          </p:cNvPr>
          <p:cNvSpPr>
            <a:spLocks noChangeArrowheads="1"/>
          </p:cNvSpPr>
          <p:nvPr/>
        </p:nvSpPr>
        <p:spPr bwMode="auto">
          <a:xfrm>
            <a:off x="0" y="1233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605190" name="Text Box 11">
            <a:extLst>
              <a:ext uri="{FF2B5EF4-FFF2-40B4-BE49-F238E27FC236}">
                <a16:creationId xmlns:a16="http://schemas.microsoft.com/office/drawing/2014/main" id="{C53A75F5-1D2D-E366-B326-B8F809EE3A2E}"/>
              </a:ext>
            </a:extLst>
          </p:cNvPr>
          <p:cNvSpPr txBox="1">
            <a:spLocks noChangeArrowheads="1"/>
          </p:cNvSpPr>
          <p:nvPr/>
        </p:nvSpPr>
        <p:spPr bwMode="auto">
          <a:xfrm>
            <a:off x="1873250" y="5935663"/>
            <a:ext cx="5616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latin typeface="Arial Black" panose="020B0A04020102020204" pitchFamily="34" charset="0"/>
              </a:rPr>
              <a:t>PENSÉE  D’UN  CAPITALISTE</a:t>
            </a:r>
            <a:endParaRPr lang="it-IT" altLang="it-CH" sz="2400" b="1">
              <a:solidFill>
                <a:srgbClr val="FFFFFF"/>
              </a:solidFill>
              <a:latin typeface="Arial Black" panose="020B0A04020102020204" pitchFamily="34" charset="0"/>
            </a:endParaRPr>
          </a:p>
        </p:txBody>
      </p:sp>
      <p:pic>
        <p:nvPicPr>
          <p:cNvPr id="359431" name="Picture 12" descr="il cpitalista al ristorante, con testo">
            <a:extLst>
              <a:ext uri="{FF2B5EF4-FFF2-40B4-BE49-F238E27FC236}">
                <a16:creationId xmlns:a16="http://schemas.microsoft.com/office/drawing/2014/main" id="{1567AB19-3435-F988-9089-7C0CD1EB1E42}"/>
              </a:ext>
            </a:extLst>
          </p:cNvPr>
          <p:cNvPicPr>
            <a:picLocks noChangeAspect="1" noChangeArrowheads="1"/>
          </p:cNvPicPr>
          <p:nvPr/>
        </p:nvPicPr>
        <p:blipFill>
          <a:blip r:embed="rId4"/>
          <a:srcRect/>
          <a:stretch>
            <a:fillRect/>
          </a:stretch>
        </p:blipFill>
        <p:spPr bwMode="auto">
          <a:xfrm>
            <a:off x="895350" y="465138"/>
            <a:ext cx="7351713" cy="5373687"/>
          </a:xfrm>
          <a:prstGeom prst="rect">
            <a:avLst/>
          </a:prstGeom>
          <a:ln>
            <a:noFill/>
          </a:ln>
          <a:effectLst>
            <a:outerShdw blurRad="292100" dist="139700" dir="2700000" algn="tl" rotWithShape="0">
              <a:srgbClr val="333333">
                <a:alpha val="65000"/>
              </a:srgbClr>
            </a:outerShdw>
          </a:effectLst>
        </p:spPr>
      </p:pic>
      <p:sp>
        <p:nvSpPr>
          <p:cNvPr id="605192" name="Text Box 13">
            <a:extLst>
              <a:ext uri="{FF2B5EF4-FFF2-40B4-BE49-F238E27FC236}">
                <a16:creationId xmlns:a16="http://schemas.microsoft.com/office/drawing/2014/main" id="{1461834B-463B-BD7C-8FCF-70C5085682CA}"/>
              </a:ext>
            </a:extLst>
          </p:cNvPr>
          <p:cNvSpPr txBox="1">
            <a:spLocks noChangeArrowheads="1"/>
          </p:cNvSpPr>
          <p:nvPr/>
        </p:nvSpPr>
        <p:spPr bwMode="auto">
          <a:xfrm>
            <a:off x="6769100" y="3573463"/>
            <a:ext cx="720725"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200">
                <a:solidFill>
                  <a:srgbClr val="000000"/>
                </a:solidFill>
                <a:latin typeface="Arial Black" panose="020B0A04020102020204" pitchFamily="34" charset="0"/>
              </a:rPr>
              <a:t>CHÔ-            MEUR</a:t>
            </a:r>
          </a:p>
        </p:txBody>
      </p:sp>
      <p:sp>
        <p:nvSpPr>
          <p:cNvPr id="605193" name="Text Box 14">
            <a:extLst>
              <a:ext uri="{FF2B5EF4-FFF2-40B4-BE49-F238E27FC236}">
                <a16:creationId xmlns:a16="http://schemas.microsoft.com/office/drawing/2014/main" id="{87EA0542-B3A0-DF1D-D1C2-FC48547E75BC}"/>
              </a:ext>
            </a:extLst>
          </p:cNvPr>
          <p:cNvSpPr txBox="1">
            <a:spLocks noChangeArrowheads="1"/>
          </p:cNvSpPr>
          <p:nvPr/>
        </p:nvSpPr>
        <p:spPr bwMode="auto">
          <a:xfrm>
            <a:off x="1616075" y="1346200"/>
            <a:ext cx="2957513" cy="5810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600" b="1">
                <a:solidFill>
                  <a:srgbClr val="000000"/>
                </a:solidFill>
              </a:rPr>
              <a:t>ON NE SE SENT PLUS SÛR  NULLE PART</a:t>
            </a:r>
          </a:p>
        </p:txBody>
      </p:sp>
      <p:sp>
        <p:nvSpPr>
          <p:cNvPr id="2" name="Rettangolo 1">
            <a:extLst>
              <a:ext uri="{FF2B5EF4-FFF2-40B4-BE49-F238E27FC236}">
                <a16:creationId xmlns:a16="http://schemas.microsoft.com/office/drawing/2014/main" id="{0A38778E-F551-2E65-F823-C41B82438F28}"/>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3538" name="Picture 5" descr="auto vecchia">
            <a:extLst>
              <a:ext uri="{FF2B5EF4-FFF2-40B4-BE49-F238E27FC236}">
                <a16:creationId xmlns:a16="http://schemas.microsoft.com/office/drawing/2014/main" id="{27DF2C48-B552-DDAE-6834-5EDC9FF5671C}"/>
              </a:ext>
            </a:extLst>
          </p:cNvPr>
          <p:cNvPicPr>
            <a:picLocks noGrp="1" noChangeAspect="1" noChangeArrowheads="1"/>
          </p:cNvPicPr>
          <p:nvPr>
            <p:ph idx="1"/>
          </p:nvPr>
        </p:nvPicPr>
        <p:blipFill>
          <a:blip r:embed="rId4"/>
          <a:srcRect/>
          <a:stretch>
            <a:fillRect/>
          </a:stretch>
        </p:blipFill>
        <p:spPr>
          <a:xfrm>
            <a:off x="4792663" y="401638"/>
            <a:ext cx="3168650" cy="2244725"/>
          </a:xfrm>
          <a:ln w="28575">
            <a:solidFill>
              <a:schemeClr val="tx1"/>
            </a:solidFill>
          </a:ln>
          <a:effectLst>
            <a:outerShdw blurRad="292100" dist="139700" dir="2700000" algn="tl" rotWithShape="0">
              <a:srgbClr val="333333">
                <a:alpha val="65000"/>
              </a:srgbClr>
            </a:outerShdw>
          </a:effectLst>
        </p:spPr>
      </p:pic>
      <p:sp>
        <p:nvSpPr>
          <p:cNvPr id="257027" name="Slide Number Placeholder 5">
            <a:extLst>
              <a:ext uri="{FF2B5EF4-FFF2-40B4-BE49-F238E27FC236}">
                <a16:creationId xmlns:a16="http://schemas.microsoft.com/office/drawing/2014/main" id="{A5E38E58-1E3A-835C-86B9-94CEA2000F86}"/>
              </a:ext>
            </a:extLst>
          </p:cNvPr>
          <p:cNvSpPr>
            <a:spLocks noGrp="1"/>
          </p:cNvSpPr>
          <p:nvPr>
            <p:ph type="sldNum" sz="quarter" idx="12"/>
          </p:nvPr>
        </p:nvSpPr>
        <p:spPr>
          <a:xfrm>
            <a:off x="6684963" y="62738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4D189F6-CA42-405B-9F6C-B35A0E015B51}" type="slidenum">
              <a:rPr lang="it-IT" altLang="en-US" sz="1400" smtClean="0">
                <a:solidFill>
                  <a:srgbClr val="FFFFFF"/>
                </a:solidFill>
              </a:rPr>
              <a:pPr>
                <a:spcBef>
                  <a:spcPct val="0"/>
                </a:spcBef>
                <a:buFontTx/>
                <a:buNone/>
              </a:pPr>
              <a:t>19</a:t>
            </a:fld>
            <a:endParaRPr lang="it-IT" altLang="en-US" sz="1400">
              <a:solidFill>
                <a:srgbClr val="FFFFFF"/>
              </a:solidFill>
            </a:endParaRPr>
          </a:p>
        </p:txBody>
      </p:sp>
      <p:sp>
        <p:nvSpPr>
          <p:cNvPr id="257028" name="Rectangle 2">
            <a:extLst>
              <a:ext uri="{FF2B5EF4-FFF2-40B4-BE49-F238E27FC236}">
                <a16:creationId xmlns:a16="http://schemas.microsoft.com/office/drawing/2014/main" id="{B2D59DC8-0D7C-2823-E7A1-D456C156F5BF}"/>
              </a:ext>
            </a:extLst>
          </p:cNvPr>
          <p:cNvSpPr>
            <a:spLocks noGrp="1" noChangeArrowheads="1"/>
          </p:cNvSpPr>
          <p:nvPr>
            <p:ph type="body" sz="half" idx="4294967295"/>
          </p:nvPr>
        </p:nvSpPr>
        <p:spPr>
          <a:xfrm>
            <a:off x="4786313" y="2852738"/>
            <a:ext cx="3457575" cy="3024187"/>
          </a:xfrm>
        </p:spPr>
        <p:txBody>
          <a:bodyPr/>
          <a:lstStyle/>
          <a:p>
            <a:pPr eaLnBrk="1" hangingPunct="1">
              <a:buFontTx/>
              <a:buNone/>
            </a:pPr>
            <a:endParaRPr lang="fr-CH" altLang="it-CH" sz="3600" b="1"/>
          </a:p>
          <a:p>
            <a:pPr eaLnBrk="1" hangingPunct="1">
              <a:buFontTx/>
              <a:buNone/>
            </a:pPr>
            <a:r>
              <a:rPr lang="fr-CH" altLang="it-CH" sz="3600" b="1"/>
              <a:t>	LE PROJET</a:t>
            </a:r>
            <a:r>
              <a:rPr lang="fr-CH" altLang="it-CH" sz="2800"/>
              <a:t> </a:t>
            </a:r>
          </a:p>
          <a:p>
            <a:pPr eaLnBrk="1" hangingPunct="1">
              <a:buFontTx/>
              <a:buNone/>
            </a:pPr>
            <a:endParaRPr lang="fr-CH" altLang="it-CH" sz="1000"/>
          </a:p>
          <a:p>
            <a:pPr eaLnBrk="1" hangingPunct="1">
              <a:buFontTx/>
              <a:buNone/>
            </a:pPr>
            <a:r>
              <a:rPr lang="fr-CH" altLang="it-CH" sz="2800"/>
              <a:t>   	de la première               voiture </a:t>
            </a:r>
          </a:p>
          <a:p>
            <a:pPr eaLnBrk="1" hangingPunct="1">
              <a:buFontTx/>
              <a:buNone/>
            </a:pPr>
            <a:r>
              <a:rPr lang="fr-CH" altLang="it-CH" sz="2800"/>
              <a:t>	</a:t>
            </a:r>
            <a:r>
              <a:rPr lang="fr-CH" altLang="it-CH" sz="1400"/>
              <a:t>« très moderne »</a:t>
            </a:r>
            <a:r>
              <a:rPr lang="fr-CH" altLang="it-CH" sz="2800"/>
              <a:t>        </a:t>
            </a:r>
          </a:p>
          <a:p>
            <a:pPr eaLnBrk="1" hangingPunct="1">
              <a:buFontTx/>
              <a:buNone/>
            </a:pPr>
            <a:endParaRPr lang="it-IT" altLang="it-CH" sz="2800"/>
          </a:p>
        </p:txBody>
      </p:sp>
      <p:pic>
        <p:nvPicPr>
          <p:cNvPr id="193541" name="Picture 3" descr="disegno di auto vecchia">
            <a:extLst>
              <a:ext uri="{FF2B5EF4-FFF2-40B4-BE49-F238E27FC236}">
                <a16:creationId xmlns:a16="http://schemas.microsoft.com/office/drawing/2014/main" id="{10507BC0-1E8A-9E7C-327B-056691D21FBF}"/>
              </a:ext>
            </a:extLst>
          </p:cNvPr>
          <p:cNvPicPr>
            <a:picLocks noGrp="1" noChangeAspect="1" noChangeArrowheads="1"/>
          </p:cNvPicPr>
          <p:nvPr>
            <p:ph sz="half" idx="4294967295"/>
          </p:nvPr>
        </p:nvPicPr>
        <p:blipFill>
          <a:blip r:embed="rId5">
            <a:lum contrast="8000"/>
          </a:blip>
          <a:srcRect/>
          <a:stretch>
            <a:fillRect/>
          </a:stretch>
        </p:blipFill>
        <p:spPr>
          <a:xfrm>
            <a:off x="755650" y="401638"/>
            <a:ext cx="3827463" cy="5975350"/>
          </a:xfrm>
          <a:effectLst>
            <a:outerShdw blurRad="292100" dist="139700" dir="2700000" algn="tl" rotWithShape="0">
              <a:srgbClr val="333333">
                <a:alpha val="65000"/>
              </a:srgbClr>
            </a:outerShdw>
          </a:effectLst>
        </p:spPr>
      </p:pic>
      <p:sp>
        <p:nvSpPr>
          <p:cNvPr id="257030" name="Text Box 4">
            <a:extLst>
              <a:ext uri="{FF2B5EF4-FFF2-40B4-BE49-F238E27FC236}">
                <a16:creationId xmlns:a16="http://schemas.microsoft.com/office/drawing/2014/main" id="{EEDDBBE1-FD4F-8144-CA3F-89B8CF6B74C0}"/>
              </a:ext>
            </a:extLst>
          </p:cNvPr>
          <p:cNvSpPr txBox="1">
            <a:spLocks noChangeArrowheads="1"/>
          </p:cNvSpPr>
          <p:nvPr/>
        </p:nvSpPr>
        <p:spPr bwMode="auto">
          <a:xfrm>
            <a:off x="4775200" y="217488"/>
            <a:ext cx="4032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it-CH" sz="1800">
              <a:solidFill>
                <a:srgbClr val="FFFFFF"/>
              </a:solidFill>
            </a:endParaRPr>
          </a:p>
        </p:txBody>
      </p:sp>
      <p:sp>
        <p:nvSpPr>
          <p:cNvPr id="257031" name="Rettangolo 1">
            <a:extLst>
              <a:ext uri="{FF2B5EF4-FFF2-40B4-BE49-F238E27FC236}">
                <a16:creationId xmlns:a16="http://schemas.microsoft.com/office/drawing/2014/main" id="{E4076AC7-B7C7-87F4-88CB-A0A9157AB08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000" u="sng"/>
          </a:p>
        </p:txBody>
      </p:sp>
    </p:spTree>
  </p:cSld>
  <p:clrMapOvr>
    <a:overrideClrMapping bg1="dk2" tx1="lt1" bg2="dk1" tx2="lt2" accent1="accent1" accent2="accent2" accent3="accent3" accent4="accent4" accent5="accent5" accent6="accent6" hlink="hlink" folHlink="folHlink"/>
  </p:clrMapOvr>
  <p:transition/>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9" name="Rectangle 4">
            <a:extLst>
              <a:ext uri="{FF2B5EF4-FFF2-40B4-BE49-F238E27FC236}">
                <a16:creationId xmlns:a16="http://schemas.microsoft.com/office/drawing/2014/main" id="{2E8F10D4-80CC-AFFB-DFBB-E7B15E5D7B90}"/>
              </a:ext>
            </a:extLst>
          </p:cNvPr>
          <p:cNvSpPr>
            <a:spLocks noGrp="1" noChangeArrowheads="1"/>
          </p:cNvSpPr>
          <p:nvPr>
            <p:ph type="title"/>
          </p:nvPr>
        </p:nvSpPr>
        <p:spPr>
          <a:xfrm>
            <a:off x="601055" y="633791"/>
            <a:ext cx="7941890" cy="5252020"/>
          </a:xfrm>
        </p:spPr>
        <p:txBody>
          <a:bodyPr>
            <a:normAutofit fontScale="90000"/>
          </a:bodyPr>
          <a:lstStyle/>
          <a:p>
            <a:pPr eaLnBrk="1" hangingPunct="1">
              <a:defRPr/>
            </a:pPr>
            <a:br>
              <a:rPr lang="fr-CH" sz="4000" b="1" u="sng" dirty="0">
                <a:solidFill>
                  <a:srgbClr val="FF3300"/>
                </a:solidFill>
              </a:rPr>
            </a:br>
            <a:r>
              <a:rPr lang="fr-CH" sz="4000" b="1" dirty="0">
                <a:solidFill>
                  <a:srgbClr val="FF3300"/>
                </a:solidFill>
              </a:rPr>
              <a:t> </a:t>
            </a:r>
            <a:r>
              <a:rPr lang="fr-CH" sz="2800" b="1" u="sng" dirty="0">
                <a:solidFill>
                  <a:srgbClr val="FF3300"/>
                </a:solidFill>
              </a:rPr>
              <a:t>LE SYSTÈME ÉCONOMIQUE ET LES ALTERNATIVES</a:t>
            </a:r>
            <a:br>
              <a:rPr lang="fr-CH" sz="2800" b="1" u="sng" dirty="0">
                <a:solidFill>
                  <a:srgbClr val="FF3300"/>
                </a:solidFill>
              </a:rPr>
            </a:br>
            <a:br>
              <a:rPr lang="fr-CH" sz="2800" b="1" u="sng" dirty="0">
                <a:solidFill>
                  <a:srgbClr val="FF3300"/>
                </a:solidFill>
              </a:rPr>
            </a:br>
            <a:r>
              <a:rPr lang="fr-CH" sz="4000" b="1" u="sng" dirty="0">
                <a:solidFill>
                  <a:srgbClr val="FF3300"/>
                </a:solidFill>
              </a:rPr>
              <a:t> </a:t>
            </a:r>
            <a:br>
              <a:rPr lang="fr-CH" sz="4000" b="1" u="sng" dirty="0">
                <a:solidFill>
                  <a:srgbClr val="FF3300"/>
                </a:solidFill>
              </a:rPr>
            </a:br>
            <a:r>
              <a:rPr lang="fr-CH" sz="5600" b="1" kern="1200" dirty="0">
                <a:ln w="22225">
                  <a:solidFill>
                    <a:schemeClr val="tx1"/>
                  </a:solidFill>
                  <a:prstDash val="solid"/>
                </a:ln>
                <a:solidFill>
                  <a:srgbClr val="FF0000"/>
                </a:solidFill>
                <a:ea typeface="+mn-ea"/>
                <a:cs typeface="Arial" panose="020B0604020202020204" pitchFamily="34" charset="0"/>
              </a:rPr>
              <a:t>FIN  1. PARTIE</a:t>
            </a:r>
            <a:br>
              <a:rPr lang="fr-CH" sz="4000" b="1" u="sng" dirty="0">
                <a:solidFill>
                  <a:srgbClr val="FF3300"/>
                </a:solidFill>
              </a:rPr>
            </a:br>
            <a:br>
              <a:rPr lang="fr-CH" sz="4000" dirty="0"/>
            </a:br>
            <a:r>
              <a:rPr lang="fr-CH" sz="2400" dirty="0"/>
              <a:t>(Discussion + pause)</a:t>
            </a:r>
            <a:br>
              <a:rPr lang="fr-CH" sz="2400" dirty="0"/>
            </a:br>
            <a:br>
              <a:rPr lang="fr-CH" sz="4000" dirty="0"/>
            </a:br>
            <a:endParaRPr lang="it-IT" sz="4000" dirty="0"/>
          </a:p>
        </p:txBody>
      </p:sp>
      <p:sp>
        <p:nvSpPr>
          <p:cNvPr id="607235" name="Slide Number Placeholder 4">
            <a:extLst>
              <a:ext uri="{FF2B5EF4-FFF2-40B4-BE49-F238E27FC236}">
                <a16:creationId xmlns:a16="http://schemas.microsoft.com/office/drawing/2014/main" id="{31563A22-1F42-2BBA-701E-E85CFEF7159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98BF05C-C2C2-4EB9-BE36-DFAD23334597}" type="slidenum">
              <a:rPr lang="it-IT" altLang="en-US" sz="1400" smtClean="0">
                <a:solidFill>
                  <a:srgbClr val="000000"/>
                </a:solidFill>
              </a:rPr>
              <a:pPr>
                <a:spcBef>
                  <a:spcPct val="0"/>
                </a:spcBef>
                <a:buFontTx/>
                <a:buNone/>
              </a:pPr>
              <a:t>190</a:t>
            </a:fld>
            <a:endParaRPr lang="it-IT" altLang="en-US" sz="1400">
              <a:solidFill>
                <a:srgbClr val="000000"/>
              </a:solidFill>
            </a:endParaRPr>
          </a:p>
        </p:txBody>
      </p:sp>
      <p:sp>
        <p:nvSpPr>
          <p:cNvPr id="607236" name="Rectangle 5">
            <a:extLst>
              <a:ext uri="{FF2B5EF4-FFF2-40B4-BE49-F238E27FC236}">
                <a16:creationId xmlns:a16="http://schemas.microsoft.com/office/drawing/2014/main" id="{4095930F-D31D-68E7-73F3-10036BE7A3F2}"/>
              </a:ext>
            </a:extLst>
          </p:cNvPr>
          <p:cNvSpPr>
            <a:spLocks noChangeArrowheads="1"/>
          </p:cNvSpPr>
          <p:nvPr/>
        </p:nvSpPr>
        <p:spPr bwMode="auto">
          <a:xfrm>
            <a:off x="250825" y="260350"/>
            <a:ext cx="8642350" cy="6337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000000"/>
              </a:solidFill>
            </a:endParaRPr>
          </a:p>
        </p:txBody>
      </p:sp>
      <p:sp>
        <p:nvSpPr>
          <p:cNvPr id="2" name="Rettangolo 1">
            <a:extLst>
              <a:ext uri="{FF2B5EF4-FFF2-40B4-BE49-F238E27FC236}">
                <a16:creationId xmlns:a16="http://schemas.microsoft.com/office/drawing/2014/main" id="{9D7209DC-A9D8-E6C2-8480-8EBE6F24151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Slide Number Placeholder 3">
            <a:extLst>
              <a:ext uri="{FF2B5EF4-FFF2-40B4-BE49-F238E27FC236}">
                <a16:creationId xmlns:a16="http://schemas.microsoft.com/office/drawing/2014/main" id="{07B09C72-E884-4816-C354-61966A021CC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CA43CDE-EB69-4AB1-AE46-D60B868FFC82}" type="slidenum">
              <a:rPr lang="it-IT" altLang="en-US" sz="1200" smtClean="0">
                <a:solidFill>
                  <a:srgbClr val="898989"/>
                </a:solidFill>
              </a:rPr>
              <a:pPr>
                <a:spcBef>
                  <a:spcPct val="0"/>
                </a:spcBef>
                <a:buFontTx/>
                <a:buNone/>
              </a:pPr>
              <a:t>191</a:t>
            </a:fld>
            <a:endParaRPr lang="it-IT" altLang="en-US" sz="1200">
              <a:solidFill>
                <a:srgbClr val="898989"/>
              </a:solidFill>
            </a:endParaRPr>
          </a:p>
        </p:txBody>
      </p:sp>
      <p:pic>
        <p:nvPicPr>
          <p:cNvPr id="609283" name="Picture 8" descr="C:\Users\Enrico\Desktop\ra fr.jpg">
            <a:extLst>
              <a:ext uri="{FF2B5EF4-FFF2-40B4-BE49-F238E27FC236}">
                <a16:creationId xmlns:a16="http://schemas.microsoft.com/office/drawing/2014/main" id="{C332246D-7DD9-61C9-0559-31AADB81D1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4288"/>
            <a:ext cx="9115425"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9284" name="CasellaDiTesto 1">
            <a:extLst>
              <a:ext uri="{FF2B5EF4-FFF2-40B4-BE49-F238E27FC236}">
                <a16:creationId xmlns:a16="http://schemas.microsoft.com/office/drawing/2014/main" id="{BC10DE25-7545-FFFF-A2E6-1C4CB4A73CFA}"/>
              </a:ext>
            </a:extLst>
          </p:cNvPr>
          <p:cNvSpPr txBox="1">
            <a:spLocks noChangeArrowheads="1"/>
          </p:cNvSpPr>
          <p:nvPr/>
        </p:nvSpPr>
        <p:spPr bwMode="auto">
          <a:xfrm>
            <a:off x="4859338" y="5229225"/>
            <a:ext cx="2089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2000" b="1">
                <a:latin typeface="Arial" panose="020B0604020202020204" pitchFamily="34" charset="0"/>
              </a:rPr>
              <a:t>LA FABRIQUE  DE RAVIOLIS</a:t>
            </a:r>
          </a:p>
        </p:txBody>
      </p:sp>
      <p:sp>
        <p:nvSpPr>
          <p:cNvPr id="609285" name="CasellaDiTesto 1">
            <a:extLst>
              <a:ext uri="{FF2B5EF4-FFF2-40B4-BE49-F238E27FC236}">
                <a16:creationId xmlns:a16="http://schemas.microsoft.com/office/drawing/2014/main" id="{E8A837ED-732A-C04C-5C68-793596DE313D}"/>
              </a:ext>
            </a:extLst>
          </p:cNvPr>
          <p:cNvSpPr txBox="1">
            <a:spLocks noChangeArrowheads="1"/>
          </p:cNvSpPr>
          <p:nvPr/>
        </p:nvSpPr>
        <p:spPr bwMode="auto">
          <a:xfrm>
            <a:off x="977900" y="833438"/>
            <a:ext cx="517525" cy="4000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CH" altLang="it-CH" sz="2000" b="1" u="sng">
                <a:solidFill>
                  <a:srgbClr val="FF0000"/>
                </a:solidFill>
                <a:latin typeface="Arial" panose="020B0604020202020204" pitchFamily="34" charset="0"/>
              </a:rPr>
              <a:t>LE</a:t>
            </a:r>
          </a:p>
        </p:txBody>
      </p:sp>
      <p:sp>
        <p:nvSpPr>
          <p:cNvPr id="2" name="Rectangle 4">
            <a:extLst>
              <a:ext uri="{FF2B5EF4-FFF2-40B4-BE49-F238E27FC236}">
                <a16:creationId xmlns:a16="http://schemas.microsoft.com/office/drawing/2014/main" id="{7EFC2324-FD5A-14B3-80F4-D40F6294D3C5}"/>
              </a:ext>
            </a:extLst>
          </p:cNvPr>
          <p:cNvSpPr txBox="1">
            <a:spLocks noChangeArrowheads="1"/>
          </p:cNvSpPr>
          <p:nvPr/>
        </p:nvSpPr>
        <p:spPr>
          <a:xfrm>
            <a:off x="467544" y="864506"/>
            <a:ext cx="7941890" cy="2376264"/>
          </a:xfrm>
          <a:prstGeom prst="rect">
            <a:avLst/>
          </a:prstGeom>
          <a:solidFill>
            <a:srgbClr val="FFFFD9"/>
          </a:solidFill>
        </p:spPr>
        <p:txBody>
          <a:bodyPr>
            <a:normAutofit fontScale="825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endParaRPr lang="fr-CH" sz="4000" b="1" dirty="0">
              <a:solidFill>
                <a:srgbClr val="FF3300"/>
              </a:solidFill>
            </a:endParaRPr>
          </a:p>
          <a:p>
            <a:pPr eaLnBrk="1" hangingPunct="1">
              <a:defRPr/>
            </a:pPr>
            <a:r>
              <a:rPr lang="fr-CH" sz="4000" b="1" dirty="0">
                <a:solidFill>
                  <a:srgbClr val="FF3300"/>
                </a:solidFill>
              </a:rPr>
              <a:t> </a:t>
            </a:r>
            <a:r>
              <a:rPr lang="fr-CH" sz="2800" b="1" u="sng" dirty="0">
                <a:solidFill>
                  <a:srgbClr val="FF3300"/>
                </a:solidFill>
              </a:rPr>
              <a:t>LE SYSTÈME ÉCONOMIQUE ET LES ALTERNATIVES</a:t>
            </a:r>
            <a:br>
              <a:rPr lang="fr-CH" sz="2800" b="1" u="sng" dirty="0">
                <a:solidFill>
                  <a:srgbClr val="FF3300"/>
                </a:solidFill>
              </a:rPr>
            </a:br>
            <a:endParaRPr lang="fr-CH" sz="2800" b="1" u="sng" dirty="0">
              <a:solidFill>
                <a:srgbClr val="FF3300"/>
              </a:solidFill>
            </a:endParaRPr>
          </a:p>
          <a:p>
            <a:pPr eaLnBrk="1" hangingPunct="1">
              <a:defRPr/>
            </a:pPr>
            <a:br>
              <a:rPr lang="fr-CH" sz="2800" b="1" u="sng" dirty="0">
                <a:solidFill>
                  <a:srgbClr val="FF3300"/>
                </a:solidFill>
              </a:rPr>
            </a:br>
            <a:endParaRPr lang="fr-CH" sz="2800" b="1" u="sng" dirty="0">
              <a:solidFill>
                <a:srgbClr val="FF3300"/>
              </a:solidFill>
            </a:endParaRPr>
          </a:p>
          <a:p>
            <a:pPr eaLnBrk="1" hangingPunct="1">
              <a:defRPr/>
            </a:pPr>
            <a:r>
              <a:rPr lang="fr-CH" sz="6100" b="1" dirty="0">
                <a:ln w="22225">
                  <a:solidFill>
                    <a:schemeClr val="tx1"/>
                  </a:solidFill>
                  <a:prstDash val="solid"/>
                </a:ln>
                <a:solidFill>
                  <a:srgbClr val="FF0000"/>
                </a:solidFill>
                <a:latin typeface="Arial" panose="020B0604020202020204" pitchFamily="34" charset="0"/>
                <a:ea typeface="+mn-ea"/>
                <a:cs typeface="Arial" panose="020B0604020202020204" pitchFamily="34" charset="0"/>
              </a:rPr>
              <a:t>2. PARTIE</a:t>
            </a:r>
            <a:endParaRPr lang="it-IT" sz="6100" dirty="0"/>
          </a:p>
        </p:txBody>
      </p:sp>
      <p:sp>
        <p:nvSpPr>
          <p:cNvPr id="3" name="Rettangolo 2">
            <a:extLst>
              <a:ext uri="{FF2B5EF4-FFF2-40B4-BE49-F238E27FC236}">
                <a16:creationId xmlns:a16="http://schemas.microsoft.com/office/drawing/2014/main" id="{7222786E-8C70-66E6-7BA2-1E4A61E2313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611330" name="Slide Number Placeholder 3">
            <a:extLst>
              <a:ext uri="{FF2B5EF4-FFF2-40B4-BE49-F238E27FC236}">
                <a16:creationId xmlns:a16="http://schemas.microsoft.com/office/drawing/2014/main" id="{890F0787-2188-F043-5AB8-0102A2B0131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02EA594-9A3B-47E2-9198-F480EA2F8A5F}" type="slidenum">
              <a:rPr lang="it-IT" altLang="en-US" sz="1400" smtClean="0">
                <a:solidFill>
                  <a:srgbClr val="000000"/>
                </a:solidFill>
              </a:rPr>
              <a:pPr>
                <a:spcBef>
                  <a:spcPct val="0"/>
                </a:spcBef>
                <a:buFontTx/>
                <a:buNone/>
              </a:pPr>
              <a:t>192</a:t>
            </a:fld>
            <a:endParaRPr lang="it-IT" altLang="en-US" sz="1400">
              <a:solidFill>
                <a:srgbClr val="000000"/>
              </a:solidFill>
            </a:endParaRPr>
          </a:p>
        </p:txBody>
      </p:sp>
      <p:sp>
        <p:nvSpPr>
          <p:cNvPr id="611331" name="Text Box 2">
            <a:extLst>
              <a:ext uri="{FF2B5EF4-FFF2-40B4-BE49-F238E27FC236}">
                <a16:creationId xmlns:a16="http://schemas.microsoft.com/office/drawing/2014/main" id="{2F35A938-36B8-EDFF-27C4-F822170D6F20}"/>
              </a:ext>
            </a:extLst>
          </p:cNvPr>
          <p:cNvSpPr txBox="1">
            <a:spLocks noChangeArrowheads="1"/>
          </p:cNvSpPr>
          <p:nvPr/>
        </p:nvSpPr>
        <p:spPr bwMode="auto">
          <a:xfrm>
            <a:off x="755650" y="404813"/>
            <a:ext cx="7673975" cy="628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0000"/>
                </a:solidFill>
              </a:rPr>
              <a:t>LE  SYSTÊME  ÉCONOMIQUE  ET  LES  ALTERNATIVES  </a:t>
            </a:r>
          </a:p>
          <a:p>
            <a:pPr eaLnBrk="1" hangingPunct="1">
              <a:lnSpc>
                <a:spcPct val="30000"/>
              </a:lnSpc>
              <a:spcBef>
                <a:spcPct val="50000"/>
              </a:spcBef>
              <a:buFontTx/>
              <a:buNone/>
            </a:pPr>
            <a:r>
              <a:rPr lang="fr-CH" altLang="it-CH" sz="1600" b="1">
                <a:solidFill>
                  <a:srgbClr val="FF0000"/>
                </a:solidFill>
              </a:rPr>
              <a:t>SCHÉMA GÉNÉRAL   (II. Partie, la fabrique de ravioli)</a:t>
            </a:r>
          </a:p>
          <a:p>
            <a:pPr eaLnBrk="1" hangingPunct="1">
              <a:lnSpc>
                <a:spcPct val="30000"/>
              </a:lnSpc>
              <a:spcBef>
                <a:spcPct val="50000"/>
              </a:spcBef>
              <a:buFontTx/>
              <a:buNone/>
            </a:pPr>
            <a:endParaRPr lang="fr-CH" altLang="it-CH" sz="1600" b="1">
              <a:solidFill>
                <a:srgbClr val="FF3300"/>
              </a:solidFill>
            </a:endParaRPr>
          </a:p>
          <a:p>
            <a:pPr eaLnBrk="1" hangingPunct="1">
              <a:spcBef>
                <a:spcPct val="50000"/>
              </a:spcBef>
              <a:buFontTx/>
              <a:buNone/>
            </a:pPr>
            <a:r>
              <a:rPr lang="fr-CH" altLang="it-CH" sz="1800" b="1">
                <a:solidFill>
                  <a:srgbClr val="000000"/>
                </a:solidFill>
              </a:rPr>
              <a:t>Les capitalistes lancent une entreprise commerciale  (une fabrique de raviolis)</a:t>
            </a:r>
            <a:endParaRPr lang="it-IT" altLang="it-CH" sz="1800" b="1">
              <a:solidFill>
                <a:srgbClr val="000000"/>
              </a:solidFill>
            </a:endParaRPr>
          </a:p>
          <a:p>
            <a:pPr eaLnBrk="1" hangingPunct="1">
              <a:spcBef>
                <a:spcPct val="50000"/>
              </a:spcBef>
              <a:buFontTx/>
              <a:buNone/>
            </a:pPr>
            <a:r>
              <a:rPr lang="fr-CH" altLang="it-CH" sz="1800" b="1">
                <a:solidFill>
                  <a:srgbClr val="000000"/>
                </a:solidFill>
              </a:rPr>
              <a:t>Production Concurrence</a:t>
            </a:r>
          </a:p>
          <a:p>
            <a:pPr eaLnBrk="1" hangingPunct="1">
              <a:spcBef>
                <a:spcPct val="50000"/>
              </a:spcBef>
              <a:buFontTx/>
              <a:buNone/>
            </a:pPr>
            <a:r>
              <a:rPr lang="fr-CH" altLang="it-CH" sz="1400" b="1">
                <a:solidFill>
                  <a:srgbClr val="000000"/>
                </a:solidFill>
              </a:rPr>
              <a:t>Rationalisation, automatisation de la production</a:t>
            </a:r>
          </a:p>
          <a:p>
            <a:pPr eaLnBrk="1" hangingPunct="1">
              <a:spcBef>
                <a:spcPct val="50000"/>
              </a:spcBef>
              <a:buFontTx/>
              <a:buNone/>
            </a:pPr>
            <a:r>
              <a:rPr lang="fr-CH" altLang="it-CH" sz="1800" b="1">
                <a:solidFill>
                  <a:srgbClr val="000000"/>
                </a:solidFill>
              </a:rPr>
              <a:t>Surproduction, saturation du marché</a:t>
            </a:r>
          </a:p>
          <a:p>
            <a:pPr eaLnBrk="1" hangingPunct="1">
              <a:spcBef>
                <a:spcPct val="50000"/>
              </a:spcBef>
              <a:buFontTx/>
              <a:buNone/>
            </a:pPr>
            <a:r>
              <a:rPr lang="fr-CH" altLang="it-CH" sz="1800" b="1">
                <a:solidFill>
                  <a:srgbClr val="000000"/>
                </a:solidFill>
              </a:rPr>
              <a:t>Licenciements</a:t>
            </a:r>
          </a:p>
          <a:p>
            <a:pPr eaLnBrk="1" hangingPunct="1">
              <a:spcBef>
                <a:spcPct val="50000"/>
              </a:spcBef>
              <a:buFontTx/>
              <a:buNone/>
            </a:pPr>
            <a:r>
              <a:rPr lang="fr-CH" altLang="it-CH" sz="1400" b="1">
                <a:solidFill>
                  <a:srgbClr val="000000"/>
                </a:solidFill>
              </a:rPr>
              <a:t>Arrêt de la production , le dépôt est plein de raviolis invendus</a:t>
            </a:r>
          </a:p>
          <a:p>
            <a:pPr eaLnBrk="1" hangingPunct="1">
              <a:spcBef>
                <a:spcPct val="50000"/>
              </a:spcBef>
              <a:buFontTx/>
              <a:buNone/>
            </a:pPr>
            <a:r>
              <a:rPr lang="fr-CH" altLang="it-CH" sz="1400" b="1">
                <a:solidFill>
                  <a:srgbClr val="000000"/>
                </a:solidFill>
              </a:rPr>
              <a:t>Crise économique, les chômeurs volent les raviolis</a:t>
            </a:r>
          </a:p>
          <a:p>
            <a:pPr eaLnBrk="1" hangingPunct="1">
              <a:spcBef>
                <a:spcPct val="50000"/>
              </a:spcBef>
              <a:buFontTx/>
              <a:buNone/>
            </a:pPr>
            <a:r>
              <a:rPr lang="fr-CH" altLang="it-CH" sz="1400" b="1">
                <a:solidFill>
                  <a:srgbClr val="000000"/>
                </a:solidFill>
              </a:rPr>
              <a:t>Intervention de la police et de l’État pour défendre la propriété privée.</a:t>
            </a:r>
          </a:p>
          <a:p>
            <a:pPr eaLnBrk="1" hangingPunct="1">
              <a:spcBef>
                <a:spcPct val="50000"/>
              </a:spcBef>
              <a:buFontTx/>
              <a:buNone/>
            </a:pPr>
            <a:r>
              <a:rPr lang="fr-CH" altLang="it-CH" sz="1400" b="1">
                <a:solidFill>
                  <a:srgbClr val="000000"/>
                </a:solidFill>
              </a:rPr>
              <a:t>L’ État :     interventions pour soutenir l’économie</a:t>
            </a:r>
          </a:p>
          <a:p>
            <a:pPr eaLnBrk="1" hangingPunct="1">
              <a:spcBef>
                <a:spcPct val="50000"/>
              </a:spcBef>
              <a:buFontTx/>
              <a:buNone/>
            </a:pPr>
            <a:r>
              <a:rPr lang="fr-CH" altLang="it-CH" sz="1400" b="1">
                <a:solidFill>
                  <a:srgbClr val="000000"/>
                </a:solidFill>
              </a:rPr>
              <a:t>	mesures anticycliques et monétaires</a:t>
            </a:r>
          </a:p>
          <a:p>
            <a:pPr eaLnBrk="1" hangingPunct="1">
              <a:spcBef>
                <a:spcPct val="50000"/>
              </a:spcBef>
              <a:buFontTx/>
              <a:buNone/>
            </a:pPr>
            <a:r>
              <a:rPr lang="fr-CH" altLang="it-CH" sz="1400" b="1">
                <a:solidFill>
                  <a:srgbClr val="000000"/>
                </a:solidFill>
              </a:rPr>
              <a:t>	commandes de l’État</a:t>
            </a:r>
          </a:p>
          <a:p>
            <a:pPr eaLnBrk="1" hangingPunct="1">
              <a:spcBef>
                <a:spcPct val="50000"/>
              </a:spcBef>
              <a:buFontTx/>
              <a:buNone/>
            </a:pPr>
            <a:r>
              <a:rPr lang="fr-CH" altLang="it-CH" sz="1400" b="1">
                <a:solidFill>
                  <a:srgbClr val="000000"/>
                </a:solidFill>
              </a:rPr>
              <a:t>	commandes militaires et mobilisation</a:t>
            </a:r>
          </a:p>
          <a:p>
            <a:pPr eaLnBrk="1" hangingPunct="1">
              <a:spcBef>
                <a:spcPct val="50000"/>
              </a:spcBef>
              <a:buFontTx/>
              <a:buNone/>
            </a:pPr>
            <a:r>
              <a:rPr lang="fr-CH" altLang="it-CH" sz="1400" b="1">
                <a:solidFill>
                  <a:srgbClr val="000000"/>
                </a:solidFill>
              </a:rPr>
              <a:t>Guerre, destructions</a:t>
            </a:r>
          </a:p>
          <a:p>
            <a:pPr eaLnBrk="1" hangingPunct="1">
              <a:spcBef>
                <a:spcPct val="50000"/>
              </a:spcBef>
              <a:buFontTx/>
              <a:buNone/>
            </a:pPr>
            <a:r>
              <a:rPr lang="fr-CH" altLang="it-CH" sz="1400" b="1">
                <a:solidFill>
                  <a:srgbClr val="000000"/>
                </a:solidFill>
              </a:rPr>
              <a:t>Reconstruction</a:t>
            </a:r>
          </a:p>
          <a:p>
            <a:pPr eaLnBrk="1" hangingPunct="1">
              <a:spcBef>
                <a:spcPct val="50000"/>
              </a:spcBef>
              <a:buFontTx/>
              <a:buNone/>
            </a:pPr>
            <a:r>
              <a:rPr lang="fr-CH" altLang="it-CH" sz="1400" b="1">
                <a:solidFill>
                  <a:srgbClr val="000000"/>
                </a:solidFill>
              </a:rPr>
              <a:t>Le cycle recommence</a:t>
            </a:r>
            <a:endParaRPr lang="it-IT" altLang="it-CH" sz="1400" b="1">
              <a:solidFill>
                <a:srgbClr val="000000"/>
              </a:solidFill>
            </a:endParaRPr>
          </a:p>
        </p:txBody>
      </p:sp>
      <p:sp>
        <p:nvSpPr>
          <p:cNvPr id="2" name="Rettangolo 1">
            <a:extLst>
              <a:ext uri="{FF2B5EF4-FFF2-40B4-BE49-F238E27FC236}">
                <a16:creationId xmlns:a16="http://schemas.microsoft.com/office/drawing/2014/main" id="{A7C59D11-7031-6EE7-E75A-594DD81AFA8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3378" name="Rectangle 2">
            <a:extLst>
              <a:ext uri="{FF2B5EF4-FFF2-40B4-BE49-F238E27FC236}">
                <a16:creationId xmlns:a16="http://schemas.microsoft.com/office/drawing/2014/main" id="{AA2E2E70-29CD-360C-E915-23EAEF030F08}"/>
              </a:ext>
            </a:extLst>
          </p:cNvPr>
          <p:cNvSpPr>
            <a:spLocks noGrp="1" noChangeArrowheads="1"/>
          </p:cNvSpPr>
          <p:nvPr>
            <p:ph type="title"/>
          </p:nvPr>
        </p:nvSpPr>
        <p:spPr>
          <a:xfrm>
            <a:off x="539750" y="5516563"/>
            <a:ext cx="8604250" cy="1143000"/>
          </a:xfrm>
        </p:spPr>
        <p:txBody>
          <a:bodyPr/>
          <a:lstStyle/>
          <a:p>
            <a:pPr algn="l" eaLnBrk="1" hangingPunct="1"/>
            <a:r>
              <a:rPr lang="fr-CH" altLang="it-CH" sz="2000">
                <a:solidFill>
                  <a:schemeClr val="tx1"/>
                </a:solidFill>
              </a:rPr>
              <a:t> </a:t>
            </a:r>
            <a:r>
              <a:rPr lang="fr-CH" altLang="it-CH" sz="2400" b="1">
                <a:solidFill>
                  <a:schemeClr val="tx1"/>
                </a:solidFill>
              </a:rPr>
              <a:t>RAVIOLIS</a:t>
            </a:r>
            <a:r>
              <a:rPr lang="fr-CH" altLang="it-CH" sz="2000">
                <a:solidFill>
                  <a:schemeClr val="tx1"/>
                </a:solidFill>
              </a:rPr>
              <a:t> 		 </a:t>
            </a:r>
            <a:r>
              <a:rPr lang="fr-CH" altLang="it-CH" sz="2400" b="1">
                <a:solidFill>
                  <a:schemeClr val="tx1"/>
                </a:solidFill>
              </a:rPr>
              <a:t>Production manuelle</a:t>
            </a:r>
            <a:r>
              <a:rPr lang="fr-CH" altLang="it-CH" sz="2000" b="1">
                <a:solidFill>
                  <a:schemeClr val="tx1"/>
                </a:solidFill>
              </a:rPr>
              <a:t> </a:t>
            </a:r>
            <a:br>
              <a:rPr lang="fr-CH" altLang="it-CH" sz="2000" b="1">
                <a:solidFill>
                  <a:schemeClr val="tx1"/>
                </a:solidFill>
              </a:rPr>
            </a:br>
            <a:r>
              <a:rPr lang="fr-CH" altLang="it-CH" sz="2000" b="1">
                <a:solidFill>
                  <a:schemeClr val="tx1"/>
                </a:solidFill>
              </a:rPr>
              <a:t> </a:t>
            </a:r>
            <a:r>
              <a:rPr lang="fr-CH" altLang="it-CH" sz="1200" b="1">
                <a:solidFill>
                  <a:schemeClr val="tx1"/>
                </a:solidFill>
              </a:rPr>
              <a:t>Un plat populaire</a:t>
            </a:r>
            <a:r>
              <a:rPr lang="fr-CH" altLang="it-CH" sz="2000" b="1">
                <a:solidFill>
                  <a:schemeClr val="tx1"/>
                </a:solidFill>
              </a:rPr>
              <a:t>		 </a:t>
            </a:r>
            <a:r>
              <a:rPr lang="fr-CH" altLang="it-CH" sz="2400" b="1">
                <a:solidFill>
                  <a:schemeClr val="tx1"/>
                </a:solidFill>
              </a:rPr>
              <a:t>dans l’industrie alimentaire</a:t>
            </a:r>
            <a:endParaRPr lang="it-IT" altLang="it-CH" sz="4000">
              <a:solidFill>
                <a:schemeClr val="tx1"/>
              </a:solidFill>
            </a:endParaRPr>
          </a:p>
        </p:txBody>
      </p:sp>
      <p:pic>
        <p:nvPicPr>
          <p:cNvPr id="363523" name="Picture 7" descr="mani1 che fanno tortellini">
            <a:extLst>
              <a:ext uri="{FF2B5EF4-FFF2-40B4-BE49-F238E27FC236}">
                <a16:creationId xmlns:a16="http://schemas.microsoft.com/office/drawing/2014/main" id="{64FA6D1D-E88F-5435-586B-3052131C3BCB}"/>
              </a:ext>
            </a:extLst>
          </p:cNvPr>
          <p:cNvPicPr>
            <a:picLocks noGrp="1" noChangeAspect="1" noChangeArrowheads="1"/>
          </p:cNvPicPr>
          <p:nvPr>
            <p:ph sz="half" idx="1"/>
          </p:nvPr>
        </p:nvPicPr>
        <p:blipFill>
          <a:blip r:embed="rId4"/>
          <a:srcRect/>
          <a:stretch>
            <a:fillRect/>
          </a:stretch>
        </p:blipFill>
        <p:spPr>
          <a:xfrm>
            <a:off x="511175" y="836613"/>
            <a:ext cx="1927225" cy="1871662"/>
          </a:xfrm>
          <a:ln>
            <a:solidFill>
              <a:schemeClr val="tx1"/>
            </a:solidFill>
          </a:ln>
          <a:effectLst>
            <a:outerShdw blurRad="292100" dist="139700" dir="2700000" algn="tl" rotWithShape="0">
              <a:srgbClr val="333333">
                <a:alpha val="65000"/>
              </a:srgbClr>
            </a:outerShdw>
          </a:effectLst>
        </p:spPr>
      </p:pic>
      <p:pic>
        <p:nvPicPr>
          <p:cNvPr id="363524" name="Picture 3" descr="lavorazione manuale cornetti ritoccata 2">
            <a:extLst>
              <a:ext uri="{FF2B5EF4-FFF2-40B4-BE49-F238E27FC236}">
                <a16:creationId xmlns:a16="http://schemas.microsoft.com/office/drawing/2014/main" id="{93026CA4-2216-4B11-6F7E-6CD6338747BE}"/>
              </a:ext>
            </a:extLst>
          </p:cNvPr>
          <p:cNvPicPr>
            <a:picLocks noGrp="1" noChangeAspect="1" noChangeArrowheads="1"/>
          </p:cNvPicPr>
          <p:nvPr>
            <p:ph sz="quarter" idx="2"/>
          </p:nvPr>
        </p:nvPicPr>
        <p:blipFill>
          <a:blip r:embed="rId5"/>
          <a:srcRect l="8522"/>
          <a:stretch>
            <a:fillRect/>
          </a:stretch>
        </p:blipFill>
        <p:spPr>
          <a:xfrm>
            <a:off x="2571750" y="836613"/>
            <a:ext cx="6356350" cy="4602162"/>
          </a:xfrm>
          <a:ln>
            <a:solidFill>
              <a:schemeClr val="tx1"/>
            </a:solidFill>
          </a:ln>
          <a:effectLst>
            <a:outerShdw blurRad="292100" dist="139700" dir="2700000" algn="tl" rotWithShape="0">
              <a:srgbClr val="333333">
                <a:alpha val="65000"/>
              </a:srgbClr>
            </a:outerShdw>
          </a:effectLst>
        </p:spPr>
      </p:pic>
      <p:sp>
        <p:nvSpPr>
          <p:cNvPr id="613381" name="Slide Number Placeholder 7">
            <a:extLst>
              <a:ext uri="{FF2B5EF4-FFF2-40B4-BE49-F238E27FC236}">
                <a16:creationId xmlns:a16="http://schemas.microsoft.com/office/drawing/2014/main" id="{45820553-20A3-3401-6992-8014ACB17BA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AC2C8CB-80F0-4284-BA3B-8067F6424641}" type="slidenum">
              <a:rPr lang="it-IT" altLang="en-US" sz="1400" smtClean="0">
                <a:solidFill>
                  <a:srgbClr val="FFFFFF"/>
                </a:solidFill>
              </a:rPr>
              <a:pPr>
                <a:spcBef>
                  <a:spcPct val="0"/>
                </a:spcBef>
                <a:buFontTx/>
                <a:buNone/>
              </a:pPr>
              <a:t>193</a:t>
            </a:fld>
            <a:endParaRPr lang="it-IT" altLang="en-US" sz="1400">
              <a:solidFill>
                <a:srgbClr val="FFFFFF"/>
              </a:solidFill>
            </a:endParaRPr>
          </a:p>
        </p:txBody>
      </p:sp>
      <p:sp>
        <p:nvSpPr>
          <p:cNvPr id="613382" name="Rectangle 4">
            <a:extLst>
              <a:ext uri="{FF2B5EF4-FFF2-40B4-BE49-F238E27FC236}">
                <a16:creationId xmlns:a16="http://schemas.microsoft.com/office/drawing/2014/main" id="{E110FD8E-90B0-0E1D-0F97-366C5325B67B}"/>
              </a:ext>
            </a:extLst>
          </p:cNvPr>
          <p:cNvSpPr>
            <a:spLocks noChangeArrowheads="1"/>
          </p:cNvSpPr>
          <p:nvPr/>
        </p:nvSpPr>
        <p:spPr bwMode="auto">
          <a:xfrm>
            <a:off x="323850" y="5876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613383" name="Rectangle 5">
            <a:extLst>
              <a:ext uri="{FF2B5EF4-FFF2-40B4-BE49-F238E27FC236}">
                <a16:creationId xmlns:a16="http://schemas.microsoft.com/office/drawing/2014/main" id="{99ADD71D-A3B2-23D9-E63E-68647A883610}"/>
              </a:ext>
            </a:extLst>
          </p:cNvPr>
          <p:cNvSpPr>
            <a:spLocks noChangeArrowheads="1"/>
          </p:cNvSpPr>
          <p:nvPr/>
        </p:nvSpPr>
        <p:spPr bwMode="auto">
          <a:xfrm>
            <a:off x="5757863" y="29130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363528" name="Picture 9" descr="C:\Users\Enrico\Desktop\Ravioli jpeg.jpg">
            <a:extLst>
              <a:ext uri="{FF2B5EF4-FFF2-40B4-BE49-F238E27FC236}">
                <a16:creationId xmlns:a16="http://schemas.microsoft.com/office/drawing/2014/main" id="{8539AA85-4C7D-A0FD-EC19-9753F5D6B169}"/>
              </a:ext>
            </a:extLst>
          </p:cNvPr>
          <p:cNvPicPr>
            <a:picLocks noChangeAspect="1" noChangeArrowheads="1"/>
          </p:cNvPicPr>
          <p:nvPr/>
        </p:nvPicPr>
        <p:blipFill>
          <a:blip r:embed="rId6"/>
          <a:srcRect/>
          <a:stretch>
            <a:fillRect/>
          </a:stretch>
        </p:blipFill>
        <p:spPr bwMode="auto">
          <a:xfrm>
            <a:off x="123825" y="3141663"/>
            <a:ext cx="3405188" cy="2368550"/>
          </a:xfrm>
          <a:prstGeom prst="rect">
            <a:avLst/>
          </a:prstGeom>
          <a:ln>
            <a:noFill/>
          </a:ln>
          <a:effectLst>
            <a:outerShdw blurRad="292100" dist="139700" dir="2700000" algn="tl" rotWithShape="0">
              <a:srgbClr val="333333">
                <a:alpha val="65000"/>
              </a:srgbClr>
            </a:outerShdw>
          </a:effectLst>
        </p:spPr>
      </p:pic>
      <p:sp>
        <p:nvSpPr>
          <p:cNvPr id="613385" name="CasellaDiTesto 3">
            <a:extLst>
              <a:ext uri="{FF2B5EF4-FFF2-40B4-BE49-F238E27FC236}">
                <a16:creationId xmlns:a16="http://schemas.microsoft.com/office/drawing/2014/main" id="{1853274C-59A0-EDF9-94E2-E3885523388E}"/>
              </a:ext>
            </a:extLst>
          </p:cNvPr>
          <p:cNvSpPr txBox="1">
            <a:spLocks noChangeArrowheads="1"/>
          </p:cNvSpPr>
          <p:nvPr/>
        </p:nvSpPr>
        <p:spPr bwMode="auto">
          <a:xfrm>
            <a:off x="3348038" y="190500"/>
            <a:ext cx="51482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Comme pour la fabrique de voitures, une famille                                                    lance la production artisanale de raviolis.</a:t>
            </a:r>
          </a:p>
        </p:txBody>
      </p:sp>
      <p:sp>
        <p:nvSpPr>
          <p:cNvPr id="2" name="Rettangolo 1">
            <a:extLst>
              <a:ext uri="{FF2B5EF4-FFF2-40B4-BE49-F238E27FC236}">
                <a16:creationId xmlns:a16="http://schemas.microsoft.com/office/drawing/2014/main" id="{14A2E49B-E821-4E9C-0246-2E591B5B6CA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426" name="Slide Number Placeholder 3">
            <a:extLst>
              <a:ext uri="{FF2B5EF4-FFF2-40B4-BE49-F238E27FC236}">
                <a16:creationId xmlns:a16="http://schemas.microsoft.com/office/drawing/2014/main" id="{0FA9E413-0680-823F-93E0-7AD7DDAE5ECE}"/>
              </a:ext>
            </a:extLst>
          </p:cNvPr>
          <p:cNvSpPr>
            <a:spLocks noGrp="1"/>
          </p:cNvSpPr>
          <p:nvPr>
            <p:ph type="sldNum" sz="quarter" idx="12"/>
          </p:nvPr>
        </p:nvSpPr>
        <p:spPr>
          <a:xfrm>
            <a:off x="2916238" y="62388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5FFFD0C-B9A1-4FF8-85CD-B970C8C9DC4E}" type="slidenum">
              <a:rPr lang="it-IT" altLang="en-US" sz="1400" smtClean="0">
                <a:solidFill>
                  <a:srgbClr val="FFFFFF"/>
                </a:solidFill>
              </a:rPr>
              <a:pPr>
                <a:spcBef>
                  <a:spcPct val="0"/>
                </a:spcBef>
                <a:buFontTx/>
                <a:buNone/>
              </a:pPr>
              <a:t>194</a:t>
            </a:fld>
            <a:endParaRPr lang="it-IT" altLang="en-US" sz="1400">
              <a:solidFill>
                <a:srgbClr val="FFFFFF"/>
              </a:solidFill>
            </a:endParaRPr>
          </a:p>
        </p:txBody>
      </p:sp>
      <p:sp>
        <p:nvSpPr>
          <p:cNvPr id="615427" name="Text Box 5">
            <a:extLst>
              <a:ext uri="{FF2B5EF4-FFF2-40B4-BE49-F238E27FC236}">
                <a16:creationId xmlns:a16="http://schemas.microsoft.com/office/drawing/2014/main" id="{221E7759-00DC-A9A3-9DD9-0239EDDF54E4}"/>
              </a:ext>
            </a:extLst>
          </p:cNvPr>
          <p:cNvSpPr txBox="1">
            <a:spLocks noChangeArrowheads="1"/>
          </p:cNvSpPr>
          <p:nvPr/>
        </p:nvSpPr>
        <p:spPr bwMode="auto">
          <a:xfrm>
            <a:off x="641350" y="5249863"/>
            <a:ext cx="19446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MACHINE POUR PRODUIRE LES RAVIOLIS</a:t>
            </a:r>
            <a:endParaRPr lang="it-IT" altLang="it-CH" sz="1400" b="1">
              <a:solidFill>
                <a:srgbClr val="FFFFFF"/>
              </a:solidFill>
            </a:endParaRPr>
          </a:p>
        </p:txBody>
      </p:sp>
      <p:sp>
        <p:nvSpPr>
          <p:cNvPr id="615428" name="Text Box 8">
            <a:extLst>
              <a:ext uri="{FF2B5EF4-FFF2-40B4-BE49-F238E27FC236}">
                <a16:creationId xmlns:a16="http://schemas.microsoft.com/office/drawing/2014/main" id="{83B9B8EB-E77C-0233-961B-3976B91B7DEB}"/>
              </a:ext>
            </a:extLst>
          </p:cNvPr>
          <p:cNvSpPr txBox="1">
            <a:spLocks noChangeArrowheads="1"/>
          </p:cNvSpPr>
          <p:nvPr/>
        </p:nvSpPr>
        <p:spPr bwMode="auto">
          <a:xfrm>
            <a:off x="6659563" y="1341438"/>
            <a:ext cx="20891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MACHINES     POUR LA  PRODUCTION DE LA  PÂTE ALIMENTAIRE     (pâte d’Italie)</a:t>
            </a:r>
            <a:endParaRPr lang="it-IT" altLang="it-CH" sz="1800" b="1">
              <a:solidFill>
                <a:srgbClr val="FFFFFF"/>
              </a:solidFill>
            </a:endParaRPr>
          </a:p>
        </p:txBody>
      </p:sp>
      <p:pic>
        <p:nvPicPr>
          <p:cNvPr id="364549" name="Picture 9" descr="fabbrica raviolitrice">
            <a:extLst>
              <a:ext uri="{FF2B5EF4-FFF2-40B4-BE49-F238E27FC236}">
                <a16:creationId xmlns:a16="http://schemas.microsoft.com/office/drawing/2014/main" id="{CFE5FEA6-4E18-7391-4278-950070586CD7}"/>
              </a:ext>
            </a:extLst>
          </p:cNvPr>
          <p:cNvPicPr>
            <a:picLocks noChangeAspect="1" noChangeArrowheads="1"/>
          </p:cNvPicPr>
          <p:nvPr/>
        </p:nvPicPr>
        <p:blipFill>
          <a:blip r:embed="rId4"/>
          <a:srcRect/>
          <a:stretch>
            <a:fillRect/>
          </a:stretch>
        </p:blipFill>
        <p:spPr bwMode="auto">
          <a:xfrm>
            <a:off x="514350" y="476250"/>
            <a:ext cx="2200275" cy="4508500"/>
          </a:xfrm>
          <a:prstGeom prst="rect">
            <a:avLst/>
          </a:prstGeom>
          <a:ln w="28575">
            <a:solidFill>
              <a:schemeClr val="accent3">
                <a:lumMod val="50000"/>
              </a:schemeClr>
            </a:solidFill>
          </a:ln>
          <a:effectLst>
            <a:outerShdw blurRad="292100" dist="139700" dir="2700000" algn="tl" rotWithShape="0">
              <a:srgbClr val="333333">
                <a:alpha val="65000"/>
              </a:srgbClr>
            </a:outerShdw>
          </a:effectLst>
        </p:spPr>
      </p:pic>
      <p:pic>
        <p:nvPicPr>
          <p:cNvPr id="364550" name="Picture 10" descr="industria alimentare vibrosetacci per pasta">
            <a:extLst>
              <a:ext uri="{FF2B5EF4-FFF2-40B4-BE49-F238E27FC236}">
                <a16:creationId xmlns:a16="http://schemas.microsoft.com/office/drawing/2014/main" id="{A53721FE-09A7-C58C-0710-7B6F41705199}"/>
              </a:ext>
            </a:extLst>
          </p:cNvPr>
          <p:cNvPicPr>
            <a:picLocks noChangeAspect="1" noChangeArrowheads="1"/>
          </p:cNvPicPr>
          <p:nvPr/>
        </p:nvPicPr>
        <p:blipFill>
          <a:blip r:embed="rId5"/>
          <a:srcRect/>
          <a:stretch>
            <a:fillRect/>
          </a:stretch>
        </p:blipFill>
        <p:spPr bwMode="auto">
          <a:xfrm>
            <a:off x="5148263" y="3789363"/>
            <a:ext cx="3814762" cy="2925762"/>
          </a:xfrm>
          <a:prstGeom prst="rect">
            <a:avLst/>
          </a:prstGeom>
          <a:ln w="28575">
            <a:solidFill>
              <a:schemeClr val="accent3">
                <a:lumMod val="50000"/>
              </a:schemeClr>
            </a:solidFill>
          </a:ln>
          <a:effectLst>
            <a:outerShdw blurRad="292100" dist="139700" dir="2700000" algn="tl" rotWithShape="0">
              <a:srgbClr val="333333">
                <a:alpha val="65000"/>
              </a:srgbClr>
            </a:outerShdw>
          </a:effectLst>
        </p:spPr>
      </p:pic>
      <p:pic>
        <p:nvPicPr>
          <p:cNvPr id="364551" name="Picture 11">
            <a:extLst>
              <a:ext uri="{FF2B5EF4-FFF2-40B4-BE49-F238E27FC236}">
                <a16:creationId xmlns:a16="http://schemas.microsoft.com/office/drawing/2014/main" id="{4D6FE0AD-8097-5393-450D-C34318DAC06C}"/>
              </a:ext>
            </a:extLst>
          </p:cNvPr>
          <p:cNvPicPr>
            <a:picLocks noChangeAspect="1" noChangeArrowheads="1"/>
          </p:cNvPicPr>
          <p:nvPr/>
        </p:nvPicPr>
        <p:blipFill>
          <a:blip r:embed="rId6"/>
          <a:srcRect/>
          <a:stretch>
            <a:fillRect/>
          </a:stretch>
        </p:blipFill>
        <p:spPr bwMode="auto">
          <a:xfrm>
            <a:off x="2916238" y="476250"/>
            <a:ext cx="3268662" cy="45085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F8547DD2-8EF0-A056-C24F-0199C171B76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7474" name="Slide Number Placeholder 3">
            <a:extLst>
              <a:ext uri="{FF2B5EF4-FFF2-40B4-BE49-F238E27FC236}">
                <a16:creationId xmlns:a16="http://schemas.microsoft.com/office/drawing/2014/main" id="{A5D992F8-448C-8AAF-B161-7C5F777F2092}"/>
              </a:ext>
            </a:extLst>
          </p:cNvPr>
          <p:cNvSpPr>
            <a:spLocks noGrp="1"/>
          </p:cNvSpPr>
          <p:nvPr>
            <p:ph type="sldNum" sz="quarter" idx="12"/>
          </p:nvPr>
        </p:nvSpPr>
        <p:spPr>
          <a:xfrm>
            <a:off x="7240588" y="5807075"/>
            <a:ext cx="587375"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183D3EA-4484-4D54-B50D-08C3E23E56CB}" type="slidenum">
              <a:rPr lang="it-IT" altLang="en-US" sz="1400" smtClean="0">
                <a:solidFill>
                  <a:srgbClr val="FFFFFF"/>
                </a:solidFill>
              </a:rPr>
              <a:pPr>
                <a:spcBef>
                  <a:spcPct val="0"/>
                </a:spcBef>
                <a:buFontTx/>
                <a:buNone/>
              </a:pPr>
              <a:t>195</a:t>
            </a:fld>
            <a:endParaRPr lang="it-IT" altLang="en-US" sz="1400">
              <a:solidFill>
                <a:srgbClr val="FFFFFF"/>
              </a:solidFill>
            </a:endParaRPr>
          </a:p>
        </p:txBody>
      </p:sp>
      <p:sp>
        <p:nvSpPr>
          <p:cNvPr id="617475" name="Text Box 5">
            <a:extLst>
              <a:ext uri="{FF2B5EF4-FFF2-40B4-BE49-F238E27FC236}">
                <a16:creationId xmlns:a16="http://schemas.microsoft.com/office/drawing/2014/main" id="{08C71EAB-AB5F-B655-1A4C-CDE4D8ACF766}"/>
              </a:ext>
            </a:extLst>
          </p:cNvPr>
          <p:cNvSpPr txBox="1">
            <a:spLocks noChangeArrowheads="1"/>
          </p:cNvSpPr>
          <p:nvPr/>
        </p:nvSpPr>
        <p:spPr bwMode="auto">
          <a:xfrm>
            <a:off x="6515100" y="1052513"/>
            <a:ext cx="2160588"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solidFill>
                  <a:srgbClr val="FFFFFF"/>
                </a:solidFill>
              </a:rPr>
              <a:t>INDUSTRIE ALIMENTAIRE:</a:t>
            </a:r>
          </a:p>
          <a:p>
            <a:pPr algn="ctr" eaLnBrk="1" hangingPunct="1">
              <a:spcBef>
                <a:spcPct val="50000"/>
              </a:spcBef>
              <a:buFontTx/>
              <a:buNone/>
            </a:pPr>
            <a:endParaRPr lang="fr-CH" altLang="it-CH" sz="1800" b="1">
              <a:solidFill>
                <a:srgbClr val="FFFFFF"/>
              </a:solidFill>
            </a:endParaRPr>
          </a:p>
          <a:p>
            <a:pPr algn="ctr" eaLnBrk="1" hangingPunct="1">
              <a:spcBef>
                <a:spcPct val="50000"/>
              </a:spcBef>
              <a:buFontTx/>
              <a:buNone/>
            </a:pPr>
            <a:r>
              <a:rPr lang="fr-CH" altLang="it-CH" sz="1800" b="1">
                <a:solidFill>
                  <a:srgbClr val="FFFFFF"/>
                </a:solidFill>
              </a:rPr>
              <a:t>BOULANGERIE AUTOMATISÉE</a:t>
            </a:r>
            <a:endParaRPr lang="it-IT" altLang="it-CH" sz="1800" b="1">
              <a:solidFill>
                <a:srgbClr val="FFFFFF"/>
              </a:solidFill>
            </a:endParaRPr>
          </a:p>
        </p:txBody>
      </p:sp>
      <p:pic>
        <p:nvPicPr>
          <p:cNvPr id="365573" name="Picture 7" descr="INDUSTRIA ALIMENTARE pane">
            <a:extLst>
              <a:ext uri="{FF2B5EF4-FFF2-40B4-BE49-F238E27FC236}">
                <a16:creationId xmlns:a16="http://schemas.microsoft.com/office/drawing/2014/main" id="{80FE3A35-E2EA-873B-45DA-7FAC99226198}"/>
              </a:ext>
            </a:extLst>
          </p:cNvPr>
          <p:cNvPicPr>
            <a:picLocks noChangeAspect="1" noChangeArrowheads="1"/>
          </p:cNvPicPr>
          <p:nvPr/>
        </p:nvPicPr>
        <p:blipFill>
          <a:blip r:embed="rId4"/>
          <a:srcRect/>
          <a:stretch>
            <a:fillRect/>
          </a:stretch>
        </p:blipFill>
        <p:spPr bwMode="auto">
          <a:xfrm>
            <a:off x="7043738" y="3644900"/>
            <a:ext cx="1152525" cy="1152525"/>
          </a:xfrm>
          <a:prstGeom prst="rect">
            <a:avLst/>
          </a:prstGeom>
          <a:ln>
            <a:noFill/>
          </a:ln>
          <a:effectLst>
            <a:outerShdw blurRad="292100" dist="139700" dir="2700000" algn="tl" rotWithShape="0">
              <a:srgbClr val="333333">
                <a:alpha val="65000"/>
              </a:srgbClr>
            </a:outerShdw>
          </a:effectLst>
        </p:spPr>
      </p:pic>
      <p:pic>
        <p:nvPicPr>
          <p:cNvPr id="6" name="Picture 6">
            <a:extLst>
              <a:ext uri="{FF2B5EF4-FFF2-40B4-BE49-F238E27FC236}">
                <a16:creationId xmlns:a16="http://schemas.microsoft.com/office/drawing/2014/main" id="{DC80D1A8-983F-26B0-9D1F-EC67A789F052}"/>
              </a:ext>
            </a:extLst>
          </p:cNvPr>
          <p:cNvPicPr>
            <a:picLocks noChangeAspect="1" noChangeArrowheads="1"/>
          </p:cNvPicPr>
          <p:nvPr/>
        </p:nvPicPr>
        <p:blipFill>
          <a:blip r:embed="rId5"/>
          <a:srcRect/>
          <a:stretch>
            <a:fillRect/>
          </a:stretch>
        </p:blipFill>
        <p:spPr bwMode="auto">
          <a:xfrm>
            <a:off x="468313" y="476250"/>
            <a:ext cx="5848350" cy="59055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B75121B6-3837-4B95-EDA9-42E1D991BE5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9522" name="Text Box 10">
            <a:extLst>
              <a:ext uri="{FF2B5EF4-FFF2-40B4-BE49-F238E27FC236}">
                <a16:creationId xmlns:a16="http://schemas.microsoft.com/office/drawing/2014/main" id="{C14B2EC5-CAED-54C6-9747-77F9D72C9D2D}"/>
              </a:ext>
            </a:extLst>
          </p:cNvPr>
          <p:cNvSpPr txBox="1">
            <a:spLocks noChangeArrowheads="1"/>
          </p:cNvSpPr>
          <p:nvPr/>
        </p:nvSpPr>
        <p:spPr bwMode="auto">
          <a:xfrm>
            <a:off x="622300" y="5819775"/>
            <a:ext cx="41989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000" b="1">
                <a:solidFill>
                  <a:srgbClr val="FFFFFF"/>
                </a:solidFill>
              </a:rPr>
              <a:t>L’AUTOMATISATION DANS L’INDUSTRIE ALIMENTAIRE</a:t>
            </a:r>
            <a:endParaRPr lang="it-IT" altLang="it-CH" sz="2000" b="1">
              <a:solidFill>
                <a:srgbClr val="FFFFFF"/>
              </a:solidFill>
            </a:endParaRPr>
          </a:p>
        </p:txBody>
      </p:sp>
      <p:sp>
        <p:nvSpPr>
          <p:cNvPr id="619523" name="Slide Number Placeholder 3">
            <a:extLst>
              <a:ext uri="{FF2B5EF4-FFF2-40B4-BE49-F238E27FC236}">
                <a16:creationId xmlns:a16="http://schemas.microsoft.com/office/drawing/2014/main" id="{45849894-C2C9-BC93-3784-392E41F73C88}"/>
              </a:ext>
            </a:extLst>
          </p:cNvPr>
          <p:cNvSpPr>
            <a:spLocks noGrp="1"/>
          </p:cNvSpPr>
          <p:nvPr>
            <p:ph type="sldNum" sz="quarter" idx="12"/>
          </p:nvPr>
        </p:nvSpPr>
        <p:spPr>
          <a:xfrm>
            <a:off x="4572000" y="5964238"/>
            <a:ext cx="693738" cy="41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C7A1735-C7FA-44DE-A058-9287B34889CE}" type="slidenum">
              <a:rPr lang="it-IT" altLang="en-US" sz="1400" smtClean="0">
                <a:solidFill>
                  <a:srgbClr val="FFFFFF"/>
                </a:solidFill>
              </a:rPr>
              <a:pPr>
                <a:spcBef>
                  <a:spcPct val="0"/>
                </a:spcBef>
                <a:buFontTx/>
                <a:buNone/>
              </a:pPr>
              <a:t>196</a:t>
            </a:fld>
            <a:endParaRPr lang="it-IT" altLang="en-US" sz="1400">
              <a:solidFill>
                <a:srgbClr val="FFFFFF"/>
              </a:solidFill>
            </a:endParaRPr>
          </a:p>
        </p:txBody>
      </p:sp>
      <p:pic>
        <p:nvPicPr>
          <p:cNvPr id="8" name="Picture 9" descr="industria alimentare a">
            <a:extLst>
              <a:ext uri="{FF2B5EF4-FFF2-40B4-BE49-F238E27FC236}">
                <a16:creationId xmlns:a16="http://schemas.microsoft.com/office/drawing/2014/main" id="{40DD904A-6ACE-B36F-5553-FF156C080B04}"/>
              </a:ext>
            </a:extLst>
          </p:cNvPr>
          <p:cNvPicPr>
            <a:picLocks noChangeAspect="1" noChangeArrowheads="1"/>
          </p:cNvPicPr>
          <p:nvPr/>
        </p:nvPicPr>
        <p:blipFill>
          <a:blip r:embed="rId4"/>
          <a:srcRect/>
          <a:stretch>
            <a:fillRect/>
          </a:stretch>
        </p:blipFill>
        <p:spPr bwMode="auto">
          <a:xfrm>
            <a:off x="373063" y="288925"/>
            <a:ext cx="5151437" cy="53292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 name="Picture 12" descr="industria alimentare Automazione">
            <a:extLst>
              <a:ext uri="{FF2B5EF4-FFF2-40B4-BE49-F238E27FC236}">
                <a16:creationId xmlns:a16="http://schemas.microsoft.com/office/drawing/2014/main" id="{B9C3C834-1768-AE78-483C-F6C21B9BA08A}"/>
              </a:ext>
            </a:extLst>
          </p:cNvPr>
          <p:cNvPicPr>
            <a:picLocks noChangeAspect="1" noChangeArrowheads="1"/>
          </p:cNvPicPr>
          <p:nvPr/>
        </p:nvPicPr>
        <p:blipFill>
          <a:blip r:embed="rId5"/>
          <a:srcRect t="853"/>
          <a:stretch>
            <a:fillRect/>
          </a:stretch>
        </p:blipFill>
        <p:spPr bwMode="auto">
          <a:xfrm>
            <a:off x="5676900" y="2492375"/>
            <a:ext cx="3168650" cy="40163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13">
            <a:extLst>
              <a:ext uri="{FF2B5EF4-FFF2-40B4-BE49-F238E27FC236}">
                <a16:creationId xmlns:a16="http://schemas.microsoft.com/office/drawing/2014/main" id="{3FC32B24-6355-872E-CC1A-1F06E8111E46}"/>
              </a:ext>
            </a:extLst>
          </p:cNvPr>
          <p:cNvPicPr>
            <a:picLocks noChangeAspect="1" noChangeArrowheads="1"/>
          </p:cNvPicPr>
          <p:nvPr/>
        </p:nvPicPr>
        <p:blipFill rotWithShape="1">
          <a:blip r:embed="rId6"/>
          <a:srcRect r="4351" b="3944"/>
          <a:stretch/>
        </p:blipFill>
        <p:spPr bwMode="auto">
          <a:xfrm>
            <a:off x="5676900" y="288925"/>
            <a:ext cx="3168650" cy="20558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A44777E6-45CA-C8AD-A0C4-197D66FFC5B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1570" name="Slide Number Placeholder 3">
            <a:extLst>
              <a:ext uri="{FF2B5EF4-FFF2-40B4-BE49-F238E27FC236}">
                <a16:creationId xmlns:a16="http://schemas.microsoft.com/office/drawing/2014/main" id="{8F965502-5E53-0A0B-4488-18E7177A7063}"/>
              </a:ext>
            </a:extLst>
          </p:cNvPr>
          <p:cNvSpPr>
            <a:spLocks noGrp="1"/>
          </p:cNvSpPr>
          <p:nvPr>
            <p:ph type="sldNum" sz="quarter" idx="12"/>
          </p:nvPr>
        </p:nvSpPr>
        <p:spPr>
          <a:xfrm>
            <a:off x="7380288" y="5589588"/>
            <a:ext cx="8001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01AFFF7-5769-49B8-86AB-9547AD0910E1}" type="slidenum">
              <a:rPr lang="it-IT" altLang="en-US" sz="1400" smtClean="0">
                <a:solidFill>
                  <a:srgbClr val="FFFFFF"/>
                </a:solidFill>
              </a:rPr>
              <a:pPr>
                <a:spcBef>
                  <a:spcPct val="0"/>
                </a:spcBef>
                <a:buFontTx/>
                <a:buNone/>
              </a:pPr>
              <a:t>197</a:t>
            </a:fld>
            <a:endParaRPr lang="it-IT" altLang="en-US" sz="1400">
              <a:solidFill>
                <a:srgbClr val="FFFFFF"/>
              </a:solidFill>
            </a:endParaRPr>
          </a:p>
        </p:txBody>
      </p:sp>
      <p:sp>
        <p:nvSpPr>
          <p:cNvPr id="621571" name="Text Box 6">
            <a:extLst>
              <a:ext uri="{FF2B5EF4-FFF2-40B4-BE49-F238E27FC236}">
                <a16:creationId xmlns:a16="http://schemas.microsoft.com/office/drawing/2014/main" id="{4D61D1F7-81D5-AEEA-3BBB-A82C98B99550}"/>
              </a:ext>
            </a:extLst>
          </p:cNvPr>
          <p:cNvSpPr txBox="1">
            <a:spLocks noChangeArrowheads="1"/>
          </p:cNvSpPr>
          <p:nvPr/>
        </p:nvSpPr>
        <p:spPr bwMode="auto">
          <a:xfrm>
            <a:off x="7019925" y="1989138"/>
            <a:ext cx="1871663"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solidFill>
                  <a:srgbClr val="FFFFFF"/>
                </a:solidFill>
              </a:rPr>
              <a:t>L’AUTO-MATISATION</a:t>
            </a:r>
          </a:p>
          <a:p>
            <a:pPr algn="ctr" eaLnBrk="1" hangingPunct="1">
              <a:spcBef>
                <a:spcPct val="50000"/>
              </a:spcBef>
              <a:buFontTx/>
              <a:buNone/>
            </a:pPr>
            <a:r>
              <a:rPr lang="fr-CH" altLang="it-CH" sz="1800" b="1">
                <a:solidFill>
                  <a:srgbClr val="FFFFFF"/>
                </a:solidFill>
              </a:rPr>
              <a:t>DANS          L’INDUSTRIE </a:t>
            </a:r>
          </a:p>
          <a:p>
            <a:pPr algn="ctr" eaLnBrk="1" hangingPunct="1">
              <a:spcBef>
                <a:spcPct val="50000"/>
              </a:spcBef>
              <a:buFontTx/>
              <a:buNone/>
            </a:pPr>
            <a:r>
              <a:rPr lang="fr-CH" altLang="it-CH" sz="1800" b="1">
                <a:solidFill>
                  <a:srgbClr val="FFFFFF"/>
                </a:solidFill>
              </a:rPr>
              <a:t>ALIMENTAIRE</a:t>
            </a:r>
            <a:endParaRPr lang="it-IT" altLang="it-CH" sz="1800" b="1">
              <a:solidFill>
                <a:srgbClr val="FFFFFF"/>
              </a:solidFill>
            </a:endParaRPr>
          </a:p>
        </p:txBody>
      </p:sp>
      <p:pic>
        <p:nvPicPr>
          <p:cNvPr id="5" name="Picture 7" descr="fabbrica biscotti , con testo">
            <a:extLst>
              <a:ext uri="{FF2B5EF4-FFF2-40B4-BE49-F238E27FC236}">
                <a16:creationId xmlns:a16="http://schemas.microsoft.com/office/drawing/2014/main" id="{0288859A-7037-EF37-70E8-35D2B30EFB61}"/>
              </a:ext>
            </a:extLst>
          </p:cNvPr>
          <p:cNvPicPr>
            <a:picLocks noChangeAspect="1" noChangeArrowheads="1"/>
          </p:cNvPicPr>
          <p:nvPr/>
        </p:nvPicPr>
        <p:blipFill>
          <a:blip r:embed="rId4"/>
          <a:srcRect/>
          <a:stretch>
            <a:fillRect/>
          </a:stretch>
        </p:blipFill>
        <p:spPr bwMode="auto">
          <a:xfrm>
            <a:off x="457200" y="401638"/>
            <a:ext cx="6443663" cy="60531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AA7235B3-7ECB-B3EE-86B1-7284C2F4AEA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3618" name="Slide Number Placeholder 3">
            <a:extLst>
              <a:ext uri="{FF2B5EF4-FFF2-40B4-BE49-F238E27FC236}">
                <a16:creationId xmlns:a16="http://schemas.microsoft.com/office/drawing/2014/main" id="{CA7799D8-4FD7-163F-1A9D-B7ED64349A3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4504981-7C50-42A6-98FA-9020EB3D67ED}" type="slidenum">
              <a:rPr lang="it-IT" altLang="en-US" sz="1400" smtClean="0">
                <a:solidFill>
                  <a:srgbClr val="FFFFFF"/>
                </a:solidFill>
              </a:rPr>
              <a:pPr>
                <a:spcBef>
                  <a:spcPct val="0"/>
                </a:spcBef>
                <a:buFontTx/>
                <a:buNone/>
              </a:pPr>
              <a:t>198</a:t>
            </a:fld>
            <a:endParaRPr lang="it-IT" altLang="en-US" sz="1400">
              <a:solidFill>
                <a:srgbClr val="FFFFFF"/>
              </a:solidFill>
            </a:endParaRPr>
          </a:p>
        </p:txBody>
      </p:sp>
      <p:sp>
        <p:nvSpPr>
          <p:cNvPr id="623619" name="Text Box 5">
            <a:extLst>
              <a:ext uri="{FF2B5EF4-FFF2-40B4-BE49-F238E27FC236}">
                <a16:creationId xmlns:a16="http://schemas.microsoft.com/office/drawing/2014/main" id="{7D15E47E-D3A7-4F9B-E053-18FE60FBF473}"/>
              </a:ext>
            </a:extLst>
          </p:cNvPr>
          <p:cNvSpPr txBox="1">
            <a:spLocks noChangeArrowheads="1"/>
          </p:cNvSpPr>
          <p:nvPr/>
        </p:nvSpPr>
        <p:spPr bwMode="auto">
          <a:xfrm>
            <a:off x="1384300" y="6061075"/>
            <a:ext cx="6481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L’AUTOMATISATION DANS L’INDUSTRIE ALIMENTAIRE</a:t>
            </a:r>
            <a:endParaRPr lang="it-IT" altLang="it-CH" sz="1800" b="1">
              <a:solidFill>
                <a:srgbClr val="FFFFFF"/>
              </a:solidFill>
            </a:endParaRPr>
          </a:p>
        </p:txBody>
      </p:sp>
      <p:pic>
        <p:nvPicPr>
          <p:cNvPr id="5" name="Picture 4" descr="fabbrica automazione nell'industria laimentare imbottigliamento 3">
            <a:extLst>
              <a:ext uri="{FF2B5EF4-FFF2-40B4-BE49-F238E27FC236}">
                <a16:creationId xmlns:a16="http://schemas.microsoft.com/office/drawing/2014/main" id="{98B51CB7-7592-A0EC-3A3D-C7CC42F1058C}"/>
              </a:ext>
            </a:extLst>
          </p:cNvPr>
          <p:cNvPicPr>
            <a:picLocks noChangeAspect="1" noChangeArrowheads="1"/>
          </p:cNvPicPr>
          <p:nvPr/>
        </p:nvPicPr>
        <p:blipFill>
          <a:blip r:embed="rId4">
            <a:lum contrast="10000"/>
          </a:blip>
          <a:srcRect/>
          <a:stretch>
            <a:fillRect/>
          </a:stretch>
        </p:blipFill>
        <p:spPr bwMode="auto">
          <a:xfrm>
            <a:off x="611188" y="614363"/>
            <a:ext cx="8027987" cy="52181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CC14443D-4BA9-E3F8-D1B9-A0EB26E08CC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5666" name="Slide Number Placeholder 3">
            <a:extLst>
              <a:ext uri="{FF2B5EF4-FFF2-40B4-BE49-F238E27FC236}">
                <a16:creationId xmlns:a16="http://schemas.microsoft.com/office/drawing/2014/main" id="{31A32B54-ED74-3981-83A0-C44E76EDB44F}"/>
              </a:ext>
            </a:extLst>
          </p:cNvPr>
          <p:cNvSpPr>
            <a:spLocks noGrp="1"/>
          </p:cNvSpPr>
          <p:nvPr>
            <p:ph type="sldNum" sz="quarter" idx="12"/>
          </p:nvPr>
        </p:nvSpPr>
        <p:spPr>
          <a:xfrm>
            <a:off x="8388350" y="3441700"/>
            <a:ext cx="6207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57E8DA5-B7B0-4A36-98D0-9A7F89F99BD6}" type="slidenum">
              <a:rPr lang="it-IT" altLang="en-US" sz="1400" smtClean="0">
                <a:solidFill>
                  <a:srgbClr val="FFFFFF"/>
                </a:solidFill>
              </a:rPr>
              <a:pPr>
                <a:spcBef>
                  <a:spcPct val="0"/>
                </a:spcBef>
                <a:buFontTx/>
                <a:buNone/>
              </a:pPr>
              <a:t>199</a:t>
            </a:fld>
            <a:endParaRPr lang="it-IT" altLang="en-US" sz="1400">
              <a:solidFill>
                <a:srgbClr val="FFFFFF"/>
              </a:solidFill>
            </a:endParaRPr>
          </a:p>
        </p:txBody>
      </p:sp>
      <p:pic>
        <p:nvPicPr>
          <p:cNvPr id="369667" name="Picture 4" descr="INDUSRIA ALIMENTARE 17">
            <a:extLst>
              <a:ext uri="{FF2B5EF4-FFF2-40B4-BE49-F238E27FC236}">
                <a16:creationId xmlns:a16="http://schemas.microsoft.com/office/drawing/2014/main" id="{8EB29673-9440-842B-E845-8E453A62D3C1}"/>
              </a:ext>
            </a:extLst>
          </p:cNvPr>
          <p:cNvPicPr>
            <a:picLocks noChangeAspect="1" noChangeArrowheads="1"/>
          </p:cNvPicPr>
          <p:nvPr/>
        </p:nvPicPr>
        <p:blipFill>
          <a:blip r:embed="rId4"/>
          <a:srcRect/>
          <a:stretch>
            <a:fillRect/>
          </a:stretch>
        </p:blipFill>
        <p:spPr bwMode="auto">
          <a:xfrm>
            <a:off x="107950" y="115888"/>
            <a:ext cx="4537075" cy="3432175"/>
          </a:xfrm>
          <a:prstGeom prst="rect">
            <a:avLst/>
          </a:prstGeom>
          <a:ln w="28575">
            <a:solidFill>
              <a:schemeClr val="tx1"/>
            </a:solidFill>
          </a:ln>
          <a:effectLst>
            <a:outerShdw blurRad="292100" dist="139700" dir="2700000" algn="tl" rotWithShape="0">
              <a:srgbClr val="333333">
                <a:alpha val="65000"/>
              </a:srgbClr>
            </a:outerShdw>
          </a:effectLst>
        </p:spPr>
      </p:pic>
      <p:pic>
        <p:nvPicPr>
          <p:cNvPr id="369669" name="Picture 11" descr="INDUSTRIA ALIMENTARE IMBOTTGLIAMENTO 3">
            <a:extLst>
              <a:ext uri="{FF2B5EF4-FFF2-40B4-BE49-F238E27FC236}">
                <a16:creationId xmlns:a16="http://schemas.microsoft.com/office/drawing/2014/main" id="{59E475A1-DA70-6B89-BEE1-DF01131BB48F}"/>
              </a:ext>
            </a:extLst>
          </p:cNvPr>
          <p:cNvPicPr>
            <a:picLocks noChangeAspect="1" noChangeArrowheads="1"/>
          </p:cNvPicPr>
          <p:nvPr/>
        </p:nvPicPr>
        <p:blipFill>
          <a:blip r:embed="rId5"/>
          <a:srcRect/>
          <a:stretch>
            <a:fillRect/>
          </a:stretch>
        </p:blipFill>
        <p:spPr bwMode="auto">
          <a:xfrm>
            <a:off x="136525" y="5173663"/>
            <a:ext cx="4211638" cy="15478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69670" name="Picture 15" descr="INDUSTRIA alimentare pasta corta">
            <a:extLst>
              <a:ext uri="{FF2B5EF4-FFF2-40B4-BE49-F238E27FC236}">
                <a16:creationId xmlns:a16="http://schemas.microsoft.com/office/drawing/2014/main" id="{9495C1B3-C8E4-8567-14E7-53AF6AADBC8F}"/>
              </a:ext>
            </a:extLst>
          </p:cNvPr>
          <p:cNvPicPr>
            <a:picLocks noChangeAspect="1" noChangeArrowheads="1"/>
          </p:cNvPicPr>
          <p:nvPr/>
        </p:nvPicPr>
        <p:blipFill>
          <a:blip r:embed="rId6"/>
          <a:srcRect/>
          <a:stretch>
            <a:fillRect/>
          </a:stretch>
        </p:blipFill>
        <p:spPr bwMode="auto">
          <a:xfrm>
            <a:off x="1403350" y="3644900"/>
            <a:ext cx="1350963" cy="14097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69671" name="Picture 16" descr="industria alimentare spaghett">
            <a:extLst>
              <a:ext uri="{FF2B5EF4-FFF2-40B4-BE49-F238E27FC236}">
                <a16:creationId xmlns:a16="http://schemas.microsoft.com/office/drawing/2014/main" id="{8FE8A5A2-E243-36BB-5A1E-4724A5D21FD2}"/>
              </a:ext>
            </a:extLst>
          </p:cNvPr>
          <p:cNvPicPr>
            <a:picLocks noChangeAspect="1" noChangeArrowheads="1"/>
          </p:cNvPicPr>
          <p:nvPr/>
        </p:nvPicPr>
        <p:blipFill>
          <a:blip r:embed="rId7"/>
          <a:srcRect/>
          <a:stretch>
            <a:fillRect/>
          </a:stretch>
        </p:blipFill>
        <p:spPr bwMode="auto">
          <a:xfrm>
            <a:off x="3279775" y="3644900"/>
            <a:ext cx="1379538" cy="20891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69672" name="Picture 17" descr="industria Alimentare imbottigliamento 2">
            <a:extLst>
              <a:ext uri="{FF2B5EF4-FFF2-40B4-BE49-F238E27FC236}">
                <a16:creationId xmlns:a16="http://schemas.microsoft.com/office/drawing/2014/main" id="{2BCC8309-489E-7F3D-C169-AAA0A38384F9}"/>
              </a:ext>
            </a:extLst>
          </p:cNvPr>
          <p:cNvPicPr>
            <a:picLocks noChangeAspect="1" noChangeArrowheads="1"/>
          </p:cNvPicPr>
          <p:nvPr/>
        </p:nvPicPr>
        <p:blipFill>
          <a:blip r:embed="rId8"/>
          <a:srcRect/>
          <a:stretch>
            <a:fillRect/>
          </a:stretch>
        </p:blipFill>
        <p:spPr bwMode="auto">
          <a:xfrm>
            <a:off x="4787900" y="4005263"/>
            <a:ext cx="4176713" cy="2716212"/>
          </a:xfrm>
          <a:prstGeom prst="rect">
            <a:avLst/>
          </a:prstGeom>
          <a:ln w="28575">
            <a:solidFill>
              <a:schemeClr val="tx1"/>
            </a:solidFill>
          </a:ln>
          <a:effectLst>
            <a:outerShdw blurRad="292100" dist="139700" dir="2700000" algn="tl" rotWithShape="0">
              <a:srgbClr val="333333">
                <a:alpha val="65000"/>
              </a:srgbClr>
            </a:outerShdw>
          </a:effectLst>
        </p:spPr>
      </p:pic>
      <p:sp>
        <p:nvSpPr>
          <p:cNvPr id="625672" name="Text Box 21">
            <a:extLst>
              <a:ext uri="{FF2B5EF4-FFF2-40B4-BE49-F238E27FC236}">
                <a16:creationId xmlns:a16="http://schemas.microsoft.com/office/drawing/2014/main" id="{DCB9D32D-DFAA-8D5D-BBC5-0A2E94484794}"/>
              </a:ext>
            </a:extLst>
          </p:cNvPr>
          <p:cNvSpPr txBox="1">
            <a:spLocks noChangeArrowheads="1"/>
          </p:cNvSpPr>
          <p:nvPr/>
        </p:nvSpPr>
        <p:spPr bwMode="auto">
          <a:xfrm>
            <a:off x="136525" y="5224463"/>
            <a:ext cx="979488" cy="2778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000000"/>
                </a:solidFill>
              </a:rPr>
              <a:t>GNOCCHI</a:t>
            </a:r>
            <a:endParaRPr lang="it-IT" altLang="it-CH" sz="1200">
              <a:solidFill>
                <a:srgbClr val="000000"/>
              </a:solidFill>
            </a:endParaRPr>
          </a:p>
        </p:txBody>
      </p:sp>
      <p:sp>
        <p:nvSpPr>
          <p:cNvPr id="625673" name="Text Box 22">
            <a:extLst>
              <a:ext uri="{FF2B5EF4-FFF2-40B4-BE49-F238E27FC236}">
                <a16:creationId xmlns:a16="http://schemas.microsoft.com/office/drawing/2014/main" id="{181CDC84-0039-F15F-D785-5929D352B113}"/>
              </a:ext>
            </a:extLst>
          </p:cNvPr>
          <p:cNvSpPr txBox="1">
            <a:spLocks noChangeArrowheads="1"/>
          </p:cNvSpPr>
          <p:nvPr/>
        </p:nvSpPr>
        <p:spPr bwMode="auto">
          <a:xfrm>
            <a:off x="2339975" y="4652963"/>
            <a:ext cx="863600" cy="4302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a:solidFill>
                  <a:srgbClr val="000000"/>
                </a:solidFill>
              </a:rPr>
              <a:t>PÂTE COURTE</a:t>
            </a:r>
            <a:endParaRPr lang="it-IT" altLang="it-CH" sz="1100">
              <a:solidFill>
                <a:srgbClr val="000000"/>
              </a:solidFill>
            </a:endParaRPr>
          </a:p>
        </p:txBody>
      </p:sp>
      <p:sp>
        <p:nvSpPr>
          <p:cNvPr id="625674" name="Text Box 23">
            <a:extLst>
              <a:ext uri="{FF2B5EF4-FFF2-40B4-BE49-F238E27FC236}">
                <a16:creationId xmlns:a16="http://schemas.microsoft.com/office/drawing/2014/main" id="{8496C100-0042-9B4E-1963-6CDC9AD09803}"/>
              </a:ext>
            </a:extLst>
          </p:cNvPr>
          <p:cNvSpPr txBox="1">
            <a:spLocks noChangeArrowheads="1"/>
          </p:cNvSpPr>
          <p:nvPr/>
        </p:nvSpPr>
        <p:spPr bwMode="auto">
          <a:xfrm>
            <a:off x="3348038" y="5516563"/>
            <a:ext cx="936625" cy="246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SPAGHETTI</a:t>
            </a:r>
            <a:endParaRPr lang="it-IT" altLang="it-CH" sz="1000">
              <a:solidFill>
                <a:srgbClr val="000000"/>
              </a:solidFill>
            </a:endParaRPr>
          </a:p>
        </p:txBody>
      </p:sp>
      <p:pic>
        <p:nvPicPr>
          <p:cNvPr id="369677" name="Picture 24" descr="sortiermaschine domaene fuerstenhof">
            <a:extLst>
              <a:ext uri="{FF2B5EF4-FFF2-40B4-BE49-F238E27FC236}">
                <a16:creationId xmlns:a16="http://schemas.microsoft.com/office/drawing/2014/main" id="{04D3ED17-30B0-0877-962A-C3885BB164FB}"/>
              </a:ext>
            </a:extLst>
          </p:cNvPr>
          <p:cNvPicPr>
            <a:picLocks noChangeAspect="1" noChangeArrowheads="1"/>
          </p:cNvPicPr>
          <p:nvPr/>
        </p:nvPicPr>
        <p:blipFill>
          <a:blip r:embed="rId9"/>
          <a:srcRect/>
          <a:stretch>
            <a:fillRect/>
          </a:stretch>
        </p:blipFill>
        <p:spPr bwMode="auto">
          <a:xfrm>
            <a:off x="4787900" y="115888"/>
            <a:ext cx="4176713" cy="3130550"/>
          </a:xfrm>
          <a:prstGeom prst="rect">
            <a:avLst/>
          </a:prstGeom>
          <a:ln w="28575">
            <a:solidFill>
              <a:schemeClr val="tx1"/>
            </a:solidFill>
          </a:ln>
          <a:effectLst>
            <a:outerShdw blurRad="292100" dist="139700" dir="2700000" algn="tl" rotWithShape="0">
              <a:srgbClr val="333333">
                <a:alpha val="65000"/>
              </a:srgbClr>
            </a:outerShdw>
          </a:effectLst>
        </p:spPr>
      </p:pic>
      <p:pic>
        <p:nvPicPr>
          <p:cNvPr id="369668" name="Picture 10" descr="industria alimentare gnocchi">
            <a:extLst>
              <a:ext uri="{FF2B5EF4-FFF2-40B4-BE49-F238E27FC236}">
                <a16:creationId xmlns:a16="http://schemas.microsoft.com/office/drawing/2014/main" id="{856D5AD9-FBB5-DB66-C26D-8E0B18F7E6F9}"/>
              </a:ext>
            </a:extLst>
          </p:cNvPr>
          <p:cNvPicPr>
            <a:picLocks noChangeAspect="1" noChangeArrowheads="1"/>
          </p:cNvPicPr>
          <p:nvPr/>
        </p:nvPicPr>
        <p:blipFill>
          <a:blip r:embed="rId10"/>
          <a:srcRect/>
          <a:stretch>
            <a:fillRect/>
          </a:stretch>
        </p:blipFill>
        <p:spPr bwMode="auto">
          <a:xfrm>
            <a:off x="107950" y="3573463"/>
            <a:ext cx="1008063" cy="16129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625677" name="Text Box 20">
            <a:extLst>
              <a:ext uri="{FF2B5EF4-FFF2-40B4-BE49-F238E27FC236}">
                <a16:creationId xmlns:a16="http://schemas.microsoft.com/office/drawing/2014/main" id="{99977CAC-605E-F8A4-1665-2D437480D830}"/>
              </a:ext>
            </a:extLst>
          </p:cNvPr>
          <p:cNvSpPr txBox="1">
            <a:spLocks noChangeArrowheads="1"/>
          </p:cNvSpPr>
          <p:nvPr/>
        </p:nvSpPr>
        <p:spPr bwMode="auto">
          <a:xfrm>
            <a:off x="4827588" y="3363913"/>
            <a:ext cx="3844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LA MÉCANISATION ET L’AUTOMATISA-TION DANS L’INDUSTRIE ALIMENTAIRE</a:t>
            </a:r>
            <a:endParaRPr lang="it-IT" altLang="it-CH" sz="1400" b="1">
              <a:solidFill>
                <a:srgbClr val="FFFFFF"/>
              </a:solidFill>
            </a:endParaRPr>
          </a:p>
        </p:txBody>
      </p:sp>
      <p:sp>
        <p:nvSpPr>
          <p:cNvPr id="2" name="Rettangolo 1">
            <a:extLst>
              <a:ext uri="{FF2B5EF4-FFF2-40B4-BE49-F238E27FC236}">
                <a16:creationId xmlns:a16="http://schemas.microsoft.com/office/drawing/2014/main" id="{DF2FE55B-2281-AAA0-C3AA-688528B4493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22210" name="Slide Number Placeholder 3">
            <a:extLst>
              <a:ext uri="{FF2B5EF4-FFF2-40B4-BE49-F238E27FC236}">
                <a16:creationId xmlns:a16="http://schemas.microsoft.com/office/drawing/2014/main" id="{288CCE6C-4352-A719-6897-888B75BF15D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754D280-3E5C-445F-935E-10F8E8BFC6E0}" type="slidenum">
              <a:rPr lang="it-IT" altLang="en-US" sz="1400" smtClean="0">
                <a:solidFill>
                  <a:srgbClr val="000000"/>
                </a:solidFill>
              </a:rPr>
              <a:pPr>
                <a:spcBef>
                  <a:spcPct val="0"/>
                </a:spcBef>
                <a:buFontTx/>
                <a:buNone/>
              </a:pPr>
              <a:t>2</a:t>
            </a:fld>
            <a:endParaRPr lang="it-IT" altLang="en-US" sz="1400">
              <a:solidFill>
                <a:srgbClr val="000000"/>
              </a:solidFill>
            </a:endParaRPr>
          </a:p>
        </p:txBody>
      </p:sp>
      <p:sp>
        <p:nvSpPr>
          <p:cNvPr id="222211" name="Text Box 4">
            <a:extLst>
              <a:ext uri="{FF2B5EF4-FFF2-40B4-BE49-F238E27FC236}">
                <a16:creationId xmlns:a16="http://schemas.microsoft.com/office/drawing/2014/main" id="{71307349-8814-41DB-803A-0F9DBAEFA4F9}"/>
              </a:ext>
            </a:extLst>
          </p:cNvPr>
          <p:cNvSpPr txBox="1">
            <a:spLocks noChangeArrowheads="1"/>
          </p:cNvSpPr>
          <p:nvPr/>
        </p:nvSpPr>
        <p:spPr bwMode="auto">
          <a:xfrm>
            <a:off x="827088" y="1196975"/>
            <a:ext cx="8027987" cy="527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600"/>
              </a:spcBef>
              <a:buFontTx/>
              <a:buNone/>
            </a:pPr>
            <a:r>
              <a:rPr lang="fr-CH" altLang="it-CH" sz="1400" b="1">
                <a:solidFill>
                  <a:srgbClr val="000000"/>
                </a:solidFill>
              </a:rPr>
              <a:t>Les capitalistes lancent une entreprise commerciale</a:t>
            </a:r>
            <a:endParaRPr lang="it-IT" altLang="it-CH" sz="1400" b="1">
              <a:solidFill>
                <a:srgbClr val="000000"/>
              </a:solidFill>
            </a:endParaRPr>
          </a:p>
          <a:p>
            <a:pPr eaLnBrk="1" hangingPunct="1">
              <a:spcBef>
                <a:spcPts val="600"/>
              </a:spcBef>
              <a:buFontTx/>
              <a:buNone/>
            </a:pPr>
            <a:r>
              <a:rPr lang="fr-CH" altLang="it-CH" sz="1400" b="1">
                <a:solidFill>
                  <a:srgbClr val="000000"/>
                </a:solidFill>
              </a:rPr>
              <a:t>Embauche de la main-d'œuvre </a:t>
            </a:r>
          </a:p>
          <a:p>
            <a:pPr eaLnBrk="1" hangingPunct="1">
              <a:spcBef>
                <a:spcPts val="600"/>
              </a:spcBef>
              <a:buFontTx/>
              <a:buNone/>
            </a:pPr>
            <a:r>
              <a:rPr lang="fr-CH" altLang="it-CH" sz="1400" b="1">
                <a:solidFill>
                  <a:srgbClr val="000000"/>
                </a:solidFill>
              </a:rPr>
              <a:t>Production</a:t>
            </a:r>
          </a:p>
          <a:p>
            <a:pPr eaLnBrk="1" hangingPunct="1">
              <a:spcBef>
                <a:spcPts val="600"/>
              </a:spcBef>
              <a:buFontTx/>
              <a:buNone/>
            </a:pPr>
            <a:r>
              <a:rPr lang="fr-CH" altLang="it-CH" sz="1400" b="1">
                <a:solidFill>
                  <a:srgbClr val="000000"/>
                </a:solidFill>
              </a:rPr>
              <a:t>Appropriation de la plus-value</a:t>
            </a:r>
          </a:p>
          <a:p>
            <a:pPr eaLnBrk="1" hangingPunct="1">
              <a:spcBef>
                <a:spcPts val="600"/>
              </a:spcBef>
              <a:buFontTx/>
              <a:buNone/>
            </a:pPr>
            <a:r>
              <a:rPr lang="fr-CH" altLang="it-CH" sz="1400" b="1">
                <a:solidFill>
                  <a:srgbClr val="000000"/>
                </a:solidFill>
              </a:rPr>
              <a:t>Concurrence</a:t>
            </a:r>
          </a:p>
          <a:p>
            <a:pPr eaLnBrk="1" hangingPunct="1">
              <a:spcBef>
                <a:spcPts val="600"/>
              </a:spcBef>
              <a:buFontTx/>
              <a:buNone/>
            </a:pPr>
            <a:r>
              <a:rPr lang="fr-CH" altLang="it-CH" sz="1400" b="1">
                <a:solidFill>
                  <a:srgbClr val="000000"/>
                </a:solidFill>
              </a:rPr>
              <a:t>Diminution du profit</a:t>
            </a:r>
          </a:p>
          <a:p>
            <a:pPr eaLnBrk="1" hangingPunct="1">
              <a:spcBef>
                <a:spcPts val="600"/>
              </a:spcBef>
              <a:buFontTx/>
              <a:buNone/>
            </a:pPr>
            <a:r>
              <a:rPr lang="fr-CH" altLang="it-CH" sz="1400" b="1">
                <a:solidFill>
                  <a:srgbClr val="000000"/>
                </a:solidFill>
              </a:rPr>
              <a:t>Rationalisation, automatisation de la production</a:t>
            </a:r>
          </a:p>
          <a:p>
            <a:pPr eaLnBrk="1" hangingPunct="1">
              <a:spcBef>
                <a:spcPts val="600"/>
              </a:spcBef>
              <a:buFontTx/>
              <a:buNone/>
            </a:pPr>
            <a:r>
              <a:rPr lang="fr-CH" altLang="it-CH" sz="1400" b="1">
                <a:solidFill>
                  <a:srgbClr val="000000"/>
                </a:solidFill>
              </a:rPr>
              <a:t>Chômeurs et personnes aisées</a:t>
            </a:r>
          </a:p>
          <a:p>
            <a:pPr eaLnBrk="1" hangingPunct="1">
              <a:spcBef>
                <a:spcPts val="600"/>
              </a:spcBef>
              <a:buFontTx/>
              <a:buNone/>
            </a:pPr>
            <a:r>
              <a:rPr lang="fr-CH" altLang="it-CH" sz="1400" b="1">
                <a:solidFill>
                  <a:srgbClr val="000000"/>
                </a:solidFill>
              </a:rPr>
              <a:t>Surproduction</a:t>
            </a:r>
          </a:p>
          <a:p>
            <a:pPr eaLnBrk="1" hangingPunct="1">
              <a:spcBef>
                <a:spcPts val="600"/>
              </a:spcBef>
              <a:buFontTx/>
              <a:buNone/>
            </a:pPr>
            <a:r>
              <a:rPr lang="fr-CH" altLang="it-CH" sz="1400" b="1">
                <a:solidFill>
                  <a:srgbClr val="000000"/>
                </a:solidFill>
              </a:rPr>
              <a:t>Licenciements</a:t>
            </a:r>
          </a:p>
          <a:p>
            <a:pPr eaLnBrk="1" hangingPunct="1">
              <a:spcBef>
                <a:spcPts val="600"/>
              </a:spcBef>
              <a:buFontTx/>
              <a:buNone/>
            </a:pPr>
            <a:r>
              <a:rPr lang="fr-CH" altLang="it-CH" sz="1400" b="1">
                <a:solidFill>
                  <a:srgbClr val="000000"/>
                </a:solidFill>
              </a:rPr>
              <a:t>Arrêt de la production et des investissements</a:t>
            </a:r>
          </a:p>
          <a:p>
            <a:pPr eaLnBrk="1" hangingPunct="1">
              <a:spcBef>
                <a:spcPts val="600"/>
              </a:spcBef>
              <a:buFontTx/>
              <a:buNone/>
            </a:pPr>
            <a:r>
              <a:rPr lang="fr-CH" altLang="it-CH" sz="1400" b="1">
                <a:solidFill>
                  <a:srgbClr val="000000"/>
                </a:solidFill>
              </a:rPr>
              <a:t>Crise économique</a:t>
            </a:r>
          </a:p>
          <a:p>
            <a:pPr eaLnBrk="1" hangingPunct="1">
              <a:spcBef>
                <a:spcPts val="600"/>
              </a:spcBef>
              <a:buFontTx/>
              <a:buNone/>
            </a:pPr>
            <a:r>
              <a:rPr lang="fr-CH" altLang="it-CH" sz="1400" b="1">
                <a:solidFill>
                  <a:srgbClr val="000000"/>
                </a:solidFill>
              </a:rPr>
              <a:t>L’ État :     mesures de soutien de l’économie</a:t>
            </a:r>
          </a:p>
          <a:p>
            <a:pPr eaLnBrk="1" hangingPunct="1">
              <a:spcBef>
                <a:spcPts val="600"/>
              </a:spcBef>
              <a:buFontTx/>
              <a:buNone/>
            </a:pPr>
            <a:r>
              <a:rPr lang="fr-CH" altLang="it-CH" sz="1400" b="1">
                <a:solidFill>
                  <a:srgbClr val="000000"/>
                </a:solidFill>
              </a:rPr>
              <a:t>	mesures anticycliques et monétaires</a:t>
            </a:r>
          </a:p>
          <a:p>
            <a:pPr eaLnBrk="1" hangingPunct="1">
              <a:spcBef>
                <a:spcPts val="600"/>
              </a:spcBef>
              <a:buFontTx/>
              <a:buNone/>
            </a:pPr>
            <a:r>
              <a:rPr lang="fr-CH" altLang="it-CH" sz="1400" b="1">
                <a:solidFill>
                  <a:srgbClr val="000000"/>
                </a:solidFill>
              </a:rPr>
              <a:t>	commandes de l’État</a:t>
            </a:r>
          </a:p>
          <a:p>
            <a:pPr eaLnBrk="1" hangingPunct="1">
              <a:spcBef>
                <a:spcPts val="600"/>
              </a:spcBef>
              <a:buFontTx/>
              <a:buNone/>
            </a:pPr>
            <a:r>
              <a:rPr lang="fr-CH" altLang="it-CH" sz="1400" b="1">
                <a:solidFill>
                  <a:srgbClr val="000000"/>
                </a:solidFill>
              </a:rPr>
              <a:t>	commandes militaires et mobilisation</a:t>
            </a:r>
          </a:p>
          <a:p>
            <a:pPr eaLnBrk="1" hangingPunct="1">
              <a:spcBef>
                <a:spcPts val="600"/>
              </a:spcBef>
              <a:buFontTx/>
              <a:buNone/>
            </a:pPr>
            <a:r>
              <a:rPr lang="fr-CH" altLang="it-CH" sz="1400" b="1">
                <a:solidFill>
                  <a:srgbClr val="000000"/>
                </a:solidFill>
              </a:rPr>
              <a:t>Guerre, destructions</a:t>
            </a:r>
          </a:p>
          <a:p>
            <a:pPr eaLnBrk="1" hangingPunct="1">
              <a:spcBef>
                <a:spcPts val="600"/>
              </a:spcBef>
              <a:buFontTx/>
              <a:buNone/>
            </a:pPr>
            <a:r>
              <a:rPr lang="fr-CH" altLang="it-CH" sz="1400" b="1">
                <a:solidFill>
                  <a:srgbClr val="000000"/>
                </a:solidFill>
              </a:rPr>
              <a:t>Reconstruction</a:t>
            </a:r>
            <a:endParaRPr lang="it-IT" altLang="it-CH" sz="1400" b="1">
              <a:solidFill>
                <a:srgbClr val="000000"/>
              </a:solidFill>
            </a:endParaRPr>
          </a:p>
        </p:txBody>
      </p:sp>
      <p:sp>
        <p:nvSpPr>
          <p:cNvPr id="222212" name="CasellaDiTesto 1">
            <a:extLst>
              <a:ext uri="{FF2B5EF4-FFF2-40B4-BE49-F238E27FC236}">
                <a16:creationId xmlns:a16="http://schemas.microsoft.com/office/drawing/2014/main" id="{39CE31BC-CCA3-8166-F935-CB45E96C8CFD}"/>
              </a:ext>
            </a:extLst>
          </p:cNvPr>
          <p:cNvSpPr txBox="1">
            <a:spLocks noChangeArrowheads="1"/>
          </p:cNvSpPr>
          <p:nvPr/>
        </p:nvSpPr>
        <p:spPr bwMode="auto">
          <a:xfrm>
            <a:off x="827088" y="454025"/>
            <a:ext cx="7848600" cy="646113"/>
          </a:xfrm>
          <a:prstGeom prst="rect">
            <a:avLst/>
          </a:prstGeom>
          <a:noFill/>
          <a:ln w="19050">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000000"/>
                </a:solidFill>
              </a:rPr>
              <a:t>LE  SYSTÈME  ÉCONOMIQUE ACTUEL ET LES ALTERNATIVES  </a:t>
            </a:r>
          </a:p>
          <a:p>
            <a:pPr eaLnBrk="1" hangingPunct="1">
              <a:lnSpc>
                <a:spcPct val="50000"/>
              </a:lnSpc>
              <a:spcBef>
                <a:spcPct val="50000"/>
              </a:spcBef>
              <a:buFontTx/>
              <a:buNone/>
            </a:pPr>
            <a:r>
              <a:rPr lang="fr-CH" altLang="it-CH" sz="1600" b="1">
                <a:solidFill>
                  <a:srgbClr val="000000"/>
                </a:solidFill>
              </a:rPr>
              <a:t>SCHÉMA GÉNERAL  (I. partie, la fabrique d’automobiles)</a:t>
            </a:r>
          </a:p>
        </p:txBody>
      </p:sp>
      <p:sp>
        <p:nvSpPr>
          <p:cNvPr id="222213" name="Rettangolo 1">
            <a:extLst>
              <a:ext uri="{FF2B5EF4-FFF2-40B4-BE49-F238E27FC236}">
                <a16:creationId xmlns:a16="http://schemas.microsoft.com/office/drawing/2014/main" id="{6091D63D-72C0-D341-FA85-DAAC12A1B31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000" u="sng"/>
          </a:p>
        </p:txBody>
      </p:sp>
    </p:spTree>
  </p:cSld>
  <p:clrMapOvr>
    <a:overrideClrMapping bg1="lt1" tx1="dk1" bg2="lt2" tx2="dk2" accent1="accent1" accent2="accent2" accent3="accent3" accent4="accent4" accent5="accent5" accent6="accent6" hlink="hlink" folHlink="folHlink"/>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9074" name="Slide Number Placeholder 3">
            <a:extLst>
              <a:ext uri="{FF2B5EF4-FFF2-40B4-BE49-F238E27FC236}">
                <a16:creationId xmlns:a16="http://schemas.microsoft.com/office/drawing/2014/main" id="{0FD6FCA6-4897-9D0A-8394-06AF1E4A2B0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38D63BB-CFE0-44D2-8DF3-620AA3609CC3}" type="slidenum">
              <a:rPr lang="it-IT" altLang="en-US" sz="1400" smtClean="0">
                <a:solidFill>
                  <a:srgbClr val="FFFFFF"/>
                </a:solidFill>
              </a:rPr>
              <a:pPr>
                <a:spcBef>
                  <a:spcPct val="0"/>
                </a:spcBef>
                <a:buFontTx/>
                <a:buNone/>
              </a:pPr>
              <a:t>20</a:t>
            </a:fld>
            <a:endParaRPr lang="it-IT" altLang="en-US" sz="1400">
              <a:solidFill>
                <a:srgbClr val="FFFFFF"/>
              </a:solidFill>
            </a:endParaRPr>
          </a:p>
        </p:txBody>
      </p:sp>
      <p:sp>
        <p:nvSpPr>
          <p:cNvPr id="259075" name="Rectangle 6">
            <a:extLst>
              <a:ext uri="{FF2B5EF4-FFF2-40B4-BE49-F238E27FC236}">
                <a16:creationId xmlns:a16="http://schemas.microsoft.com/office/drawing/2014/main" id="{FD0F4EFE-47F0-40E0-B6A0-5D2A057E14C1}"/>
              </a:ext>
            </a:extLst>
          </p:cNvPr>
          <p:cNvSpPr>
            <a:spLocks noChangeArrowheads="1"/>
          </p:cNvSpPr>
          <p:nvPr/>
        </p:nvSpPr>
        <p:spPr bwMode="auto">
          <a:xfrm>
            <a:off x="1843088" y="2481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194564" name="Picture 5" descr="㿷ᛟྔ">
            <a:extLst>
              <a:ext uri="{FF2B5EF4-FFF2-40B4-BE49-F238E27FC236}">
                <a16:creationId xmlns:a16="http://schemas.microsoft.com/office/drawing/2014/main" id="{14956D58-403C-2ED2-BF96-BEB7EBBE5A87}"/>
              </a:ext>
            </a:extLst>
          </p:cNvPr>
          <p:cNvPicPr>
            <a:picLocks noChangeAspect="1" noChangeArrowheads="1"/>
          </p:cNvPicPr>
          <p:nvPr/>
        </p:nvPicPr>
        <p:blipFill>
          <a:blip r:embed="rId4">
            <a:lum contrast="8000"/>
          </a:blip>
          <a:srcRect/>
          <a:stretch>
            <a:fillRect/>
          </a:stretch>
        </p:blipFill>
        <p:spPr bwMode="auto">
          <a:xfrm>
            <a:off x="963613" y="593725"/>
            <a:ext cx="6823075" cy="525621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59077" name="Rectangle 7">
            <a:extLst>
              <a:ext uri="{FF2B5EF4-FFF2-40B4-BE49-F238E27FC236}">
                <a16:creationId xmlns:a16="http://schemas.microsoft.com/office/drawing/2014/main" id="{E102F45C-8BD8-5ED2-3391-CFFA4E74361D}"/>
              </a:ext>
            </a:extLst>
          </p:cNvPr>
          <p:cNvSpPr>
            <a:spLocks noChangeArrowheads="1"/>
          </p:cNvSpPr>
          <p:nvPr/>
        </p:nvSpPr>
        <p:spPr bwMode="auto">
          <a:xfrm>
            <a:off x="1565275" y="5976938"/>
            <a:ext cx="62118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2400" b="1">
                <a:solidFill>
                  <a:srgbClr val="FFFFFF"/>
                </a:solidFill>
              </a:rPr>
              <a:t>FABRICATION MANUELLE DE VOITURES</a:t>
            </a:r>
            <a:endParaRPr lang="it-IT" altLang="it-CH" sz="2400" b="1">
              <a:solidFill>
                <a:srgbClr val="FFFFFF"/>
              </a:solidFill>
            </a:endParaRPr>
          </a:p>
          <a:p>
            <a:pPr algn="ctr" eaLnBrk="1" hangingPunct="1">
              <a:spcBef>
                <a:spcPct val="0"/>
              </a:spcBef>
              <a:buFontTx/>
              <a:buNone/>
            </a:pPr>
            <a:r>
              <a:rPr lang="fr-CH" altLang="it-CH" sz="1800">
                <a:solidFill>
                  <a:srgbClr val="FFFFFF"/>
                </a:solidFill>
              </a:rPr>
              <a:t>Usines BUFORI, INDONÉSIE, </a:t>
            </a:r>
            <a:r>
              <a:rPr lang="fr-CH" altLang="it-CH" sz="1800">
                <a:solidFill>
                  <a:srgbClr val="00FF00"/>
                </a:solidFill>
              </a:rPr>
              <a:t>1995</a:t>
            </a:r>
          </a:p>
        </p:txBody>
      </p:sp>
      <p:sp>
        <p:nvSpPr>
          <p:cNvPr id="259078" name="CasellaDiTesto 1">
            <a:extLst>
              <a:ext uri="{FF2B5EF4-FFF2-40B4-BE49-F238E27FC236}">
                <a16:creationId xmlns:a16="http://schemas.microsoft.com/office/drawing/2014/main" id="{EE6FEA72-A8F3-9728-A3AB-837734E9B0B2}"/>
              </a:ext>
            </a:extLst>
          </p:cNvPr>
          <p:cNvSpPr txBox="1">
            <a:spLocks noChangeArrowheads="1"/>
          </p:cNvSpPr>
          <p:nvPr/>
        </p:nvSpPr>
        <p:spPr bwMode="auto">
          <a:xfrm>
            <a:off x="7869238" y="2349500"/>
            <a:ext cx="9366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200"/>
              <a:t>Au début                 le climat sur le lieu  de travail est humain et familiale. Le travailleur jouit d'une certaine indépen-dance.</a:t>
            </a:r>
            <a:endParaRPr lang="it-CH" altLang="it-CH" sz="1200"/>
          </a:p>
        </p:txBody>
      </p:sp>
      <p:sp>
        <p:nvSpPr>
          <p:cNvPr id="259079" name="Rettangolo 1">
            <a:extLst>
              <a:ext uri="{FF2B5EF4-FFF2-40B4-BE49-F238E27FC236}">
                <a16:creationId xmlns:a16="http://schemas.microsoft.com/office/drawing/2014/main" id="{0EF17BCE-0C73-3DA1-6DC0-5DAB716C66B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000" u="sng"/>
          </a:p>
        </p:txBody>
      </p:sp>
    </p:spTree>
  </p:cSld>
  <p:clrMapOvr>
    <a:overrideClrMapping bg1="dk2" tx1="lt1" bg2="dk1" tx2="lt2" accent1="accent1" accent2="accent2" accent3="accent3" accent4="accent4" accent5="accent5" accent6="accent6" hlink="hlink" folHlink="folHlink"/>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0691" name="Picture 4" descr="iNDUSTRIA ALIMENTARE 11">
            <a:extLst>
              <a:ext uri="{FF2B5EF4-FFF2-40B4-BE49-F238E27FC236}">
                <a16:creationId xmlns:a16="http://schemas.microsoft.com/office/drawing/2014/main" id="{ED587F7D-2A6D-A644-AD4D-3A4803B8C5B8}"/>
              </a:ext>
            </a:extLst>
          </p:cNvPr>
          <p:cNvPicPr>
            <a:picLocks noChangeAspect="1" noChangeArrowheads="1"/>
          </p:cNvPicPr>
          <p:nvPr/>
        </p:nvPicPr>
        <p:blipFill>
          <a:blip r:embed="rId4"/>
          <a:srcRect/>
          <a:stretch>
            <a:fillRect/>
          </a:stretch>
        </p:blipFill>
        <p:spPr bwMode="auto">
          <a:xfrm>
            <a:off x="900113" y="468313"/>
            <a:ext cx="7523162" cy="564356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27715" name="Text Box 5">
            <a:extLst>
              <a:ext uri="{FF2B5EF4-FFF2-40B4-BE49-F238E27FC236}">
                <a16:creationId xmlns:a16="http://schemas.microsoft.com/office/drawing/2014/main" id="{9C094548-CE10-C59A-050B-6A3B253814CC}"/>
              </a:ext>
            </a:extLst>
          </p:cNvPr>
          <p:cNvSpPr txBox="1">
            <a:spLocks noChangeArrowheads="1"/>
          </p:cNvSpPr>
          <p:nvPr/>
        </p:nvSpPr>
        <p:spPr bwMode="auto">
          <a:xfrm>
            <a:off x="809625" y="6173788"/>
            <a:ext cx="77041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200" b="1">
                <a:solidFill>
                  <a:srgbClr val="FFFFFF"/>
                </a:solidFill>
              </a:rPr>
              <a:t>ON PRODUIT UN FLEUVE DE BOITES DE RAVIOLIS</a:t>
            </a:r>
            <a:endParaRPr lang="it-IT" altLang="it-CH" sz="2200" b="1">
              <a:solidFill>
                <a:srgbClr val="FFFFFF"/>
              </a:solidFill>
            </a:endParaRPr>
          </a:p>
        </p:txBody>
      </p:sp>
      <p:sp>
        <p:nvSpPr>
          <p:cNvPr id="627716" name="Slide Number Placeholder 3">
            <a:extLst>
              <a:ext uri="{FF2B5EF4-FFF2-40B4-BE49-F238E27FC236}">
                <a16:creationId xmlns:a16="http://schemas.microsoft.com/office/drawing/2014/main" id="{CEB29535-FA23-495C-0F9A-DB407A80DA20}"/>
              </a:ext>
            </a:extLst>
          </p:cNvPr>
          <p:cNvSpPr>
            <a:spLocks noGrp="1"/>
          </p:cNvSpPr>
          <p:nvPr>
            <p:ph type="sldNum" sz="quarter" idx="12"/>
          </p:nvPr>
        </p:nvSpPr>
        <p:spPr>
          <a:xfrm>
            <a:off x="7693025" y="6242050"/>
            <a:ext cx="730250" cy="422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FD88AF6-BF0B-432A-A106-6F30416FE587}" type="slidenum">
              <a:rPr lang="it-IT" altLang="en-US" sz="1400" b="1" smtClean="0">
                <a:solidFill>
                  <a:srgbClr val="FFFFFF"/>
                </a:solidFill>
              </a:rPr>
              <a:pPr>
                <a:spcBef>
                  <a:spcPct val="0"/>
                </a:spcBef>
                <a:buFontTx/>
                <a:buNone/>
              </a:pPr>
              <a:t>200</a:t>
            </a:fld>
            <a:endParaRPr lang="it-IT" altLang="en-US" sz="1400" b="1">
              <a:solidFill>
                <a:srgbClr val="FFFFFF"/>
              </a:solidFill>
            </a:endParaRPr>
          </a:p>
        </p:txBody>
      </p:sp>
      <p:sp>
        <p:nvSpPr>
          <p:cNvPr id="2" name="Rettangolo 1">
            <a:extLst>
              <a:ext uri="{FF2B5EF4-FFF2-40B4-BE49-F238E27FC236}">
                <a16:creationId xmlns:a16="http://schemas.microsoft.com/office/drawing/2014/main" id="{BAFD0DE2-5F99-A048-C3E1-1A8CC842301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9762" name="Slide Number Placeholder 1">
            <a:extLst>
              <a:ext uri="{FF2B5EF4-FFF2-40B4-BE49-F238E27FC236}">
                <a16:creationId xmlns:a16="http://schemas.microsoft.com/office/drawing/2014/main" id="{99E1633D-AD99-91EE-E97C-6B9A131C8E75}"/>
              </a:ext>
            </a:extLst>
          </p:cNvPr>
          <p:cNvSpPr>
            <a:spLocks noGrp="1"/>
          </p:cNvSpPr>
          <p:nvPr>
            <p:ph type="sldNum" sz="quarter" idx="12"/>
          </p:nvPr>
        </p:nvSpPr>
        <p:spPr>
          <a:xfrm>
            <a:off x="8178800" y="6118225"/>
            <a:ext cx="5857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FD7FC95-D5A2-48D3-84F3-7094DC4114D8}" type="slidenum">
              <a:rPr lang="it-IT" altLang="en-US" sz="1400" smtClean="0">
                <a:solidFill>
                  <a:srgbClr val="FFFFFF"/>
                </a:solidFill>
              </a:rPr>
              <a:pPr>
                <a:spcBef>
                  <a:spcPct val="0"/>
                </a:spcBef>
                <a:buFontTx/>
                <a:buNone/>
              </a:pPr>
              <a:t>201</a:t>
            </a:fld>
            <a:endParaRPr lang="it-IT" altLang="en-US" sz="1400">
              <a:solidFill>
                <a:srgbClr val="FFFFFF"/>
              </a:solidFill>
            </a:endParaRPr>
          </a:p>
        </p:txBody>
      </p:sp>
      <p:sp>
        <p:nvSpPr>
          <p:cNvPr id="629763" name="TextBox 3">
            <a:extLst>
              <a:ext uri="{FF2B5EF4-FFF2-40B4-BE49-F238E27FC236}">
                <a16:creationId xmlns:a16="http://schemas.microsoft.com/office/drawing/2014/main" id="{837CD5B8-079E-D5F6-9705-A64C3F5E8F80}"/>
              </a:ext>
            </a:extLst>
          </p:cNvPr>
          <p:cNvSpPr txBox="1">
            <a:spLocks noChangeArrowheads="1"/>
          </p:cNvSpPr>
          <p:nvPr/>
        </p:nvSpPr>
        <p:spPr bwMode="auto">
          <a:xfrm>
            <a:off x="1004888" y="4810125"/>
            <a:ext cx="51435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2400">
                <a:solidFill>
                  <a:srgbClr val="FFFFFF"/>
                </a:solidFill>
              </a:rPr>
              <a:t>... l'entrepôt de l'usine de raviolis est plein à craquer de marchandise invendue (car il y a une grande surcapacité productive).</a:t>
            </a:r>
          </a:p>
        </p:txBody>
      </p:sp>
      <p:sp>
        <p:nvSpPr>
          <p:cNvPr id="629764" name="TextBox 4">
            <a:extLst>
              <a:ext uri="{FF2B5EF4-FFF2-40B4-BE49-F238E27FC236}">
                <a16:creationId xmlns:a16="http://schemas.microsoft.com/office/drawing/2014/main" id="{302A9DD5-0EB1-4375-D025-1265F76D269E}"/>
              </a:ext>
            </a:extLst>
          </p:cNvPr>
          <p:cNvSpPr txBox="1">
            <a:spLocks noChangeArrowheads="1"/>
          </p:cNvSpPr>
          <p:nvPr/>
        </p:nvSpPr>
        <p:spPr bwMode="auto">
          <a:xfrm>
            <a:off x="5857875" y="1285875"/>
            <a:ext cx="2890838"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2400">
                <a:solidFill>
                  <a:srgbClr val="FFFFFF"/>
                </a:solidFill>
              </a:rPr>
              <a:t>Bientôt le marché des raviolis sera saturé et l'usine de raviolis devra suspendre la production, pendant que...</a:t>
            </a:r>
          </a:p>
        </p:txBody>
      </p:sp>
      <p:pic>
        <p:nvPicPr>
          <p:cNvPr id="6" name="Picture 2" descr="http://www.gamersincanada.com/images/news/entrepot.jpg">
            <a:extLst>
              <a:ext uri="{FF2B5EF4-FFF2-40B4-BE49-F238E27FC236}">
                <a16:creationId xmlns:a16="http://schemas.microsoft.com/office/drawing/2014/main" id="{4FE128D8-F760-B13F-1C68-EA3D1AAC7831}"/>
              </a:ext>
            </a:extLst>
          </p:cNvPr>
          <p:cNvPicPr>
            <a:picLocks noChangeAspect="1" noChangeArrowheads="1"/>
          </p:cNvPicPr>
          <p:nvPr/>
        </p:nvPicPr>
        <p:blipFill>
          <a:blip r:embed="rId4"/>
          <a:srcRect/>
          <a:stretch>
            <a:fillRect/>
          </a:stretch>
        </p:blipFill>
        <p:spPr bwMode="auto">
          <a:xfrm>
            <a:off x="1004888" y="579438"/>
            <a:ext cx="4799012" cy="395763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D6DE00CE-F4F4-52BE-014A-C129353BED7F}"/>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1810" name="Picture 2" descr="Diapo 119 bis">
            <a:extLst>
              <a:ext uri="{FF2B5EF4-FFF2-40B4-BE49-F238E27FC236}">
                <a16:creationId xmlns:a16="http://schemas.microsoft.com/office/drawing/2014/main" id="{DB7F9FBB-8031-EEF7-66C4-C4E5A98F8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21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1811" name="Text Box 3">
            <a:extLst>
              <a:ext uri="{FF2B5EF4-FFF2-40B4-BE49-F238E27FC236}">
                <a16:creationId xmlns:a16="http://schemas.microsoft.com/office/drawing/2014/main" id="{12E933ED-9230-9454-7BBA-F7D406C79A0C}"/>
              </a:ext>
            </a:extLst>
          </p:cNvPr>
          <p:cNvSpPr txBox="1">
            <a:spLocks noChangeArrowheads="1"/>
          </p:cNvSpPr>
          <p:nvPr/>
        </p:nvSpPr>
        <p:spPr bwMode="auto">
          <a:xfrm>
            <a:off x="1692275" y="5516563"/>
            <a:ext cx="3095625" cy="36988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FR" altLang="it-CH" sz="1800" b="1">
                <a:solidFill>
                  <a:srgbClr val="000000"/>
                </a:solidFill>
              </a:rPr>
              <a:t>      IL Y A TROP DE RAVIOLIS</a:t>
            </a:r>
          </a:p>
        </p:txBody>
      </p:sp>
      <p:sp>
        <p:nvSpPr>
          <p:cNvPr id="631812" name="Text Box 4">
            <a:extLst>
              <a:ext uri="{FF2B5EF4-FFF2-40B4-BE49-F238E27FC236}">
                <a16:creationId xmlns:a16="http://schemas.microsoft.com/office/drawing/2014/main" id="{AE3352A7-7868-819F-7040-8A4126872286}"/>
              </a:ext>
            </a:extLst>
          </p:cNvPr>
          <p:cNvSpPr txBox="1">
            <a:spLocks noChangeArrowheads="1"/>
          </p:cNvSpPr>
          <p:nvPr/>
        </p:nvSpPr>
        <p:spPr bwMode="auto">
          <a:xfrm>
            <a:off x="6300788" y="1052513"/>
            <a:ext cx="1800225" cy="175418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FR" altLang="it-CH" sz="1800" b="1">
                <a:solidFill>
                  <a:srgbClr val="000000"/>
                </a:solidFill>
              </a:rPr>
              <a:t>LES RAVIOLIS DOIVENT ÊTRE CONSOMMÉS (ET VENDUS) AVANT LA DATE DE PÉREMPTION</a:t>
            </a:r>
          </a:p>
        </p:txBody>
      </p:sp>
      <p:sp>
        <p:nvSpPr>
          <p:cNvPr id="627717" name="TextBox 5">
            <a:extLst>
              <a:ext uri="{FF2B5EF4-FFF2-40B4-BE49-F238E27FC236}">
                <a16:creationId xmlns:a16="http://schemas.microsoft.com/office/drawing/2014/main" id="{0E0E4DCB-51FD-FDCC-4D8F-0FDB1D81A2ED}"/>
              </a:ext>
            </a:extLst>
          </p:cNvPr>
          <p:cNvSpPr txBox="1">
            <a:spLocks noChangeArrowheads="1"/>
          </p:cNvSpPr>
          <p:nvPr/>
        </p:nvSpPr>
        <p:spPr bwMode="auto">
          <a:xfrm>
            <a:off x="6565900" y="4614863"/>
            <a:ext cx="1270000" cy="584200"/>
          </a:xfrm>
          <a:prstGeom prst="rect">
            <a:avLst/>
          </a:prstGeom>
          <a:solidFill>
            <a:srgbClr val="C4C4C4"/>
          </a:solidFill>
          <a:ln>
            <a:noFill/>
          </a:ln>
        </p:spPr>
        <p:txBody>
          <a:bodyPr lIns="0" rIns="0">
            <a:prstTxWarp prst="textChevronInverted">
              <a:avLst/>
            </a:prstTxWarp>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it-CH" altLang="it-CH" sz="1600" dirty="0">
                <a:ln w="0"/>
                <a:effectLst>
                  <a:outerShdw blurRad="38100" dist="19050" dir="2700000" algn="tl" rotWithShape="0">
                    <a:schemeClr val="dk1">
                      <a:alpha val="40000"/>
                    </a:schemeClr>
                  </a:outerShdw>
                </a:effectLst>
              </a:rPr>
              <a:t>ÉCHÉANCE     31.12.2026</a:t>
            </a:r>
            <a:endParaRPr lang="it-IT" altLang="it-CH" sz="1600" dirty="0">
              <a:ln w="0"/>
              <a:effectLst>
                <a:outerShdw blurRad="38100" dist="19050" dir="2700000" algn="tl" rotWithShape="0">
                  <a:schemeClr val="dk1">
                    <a:alpha val="40000"/>
                  </a:schemeClr>
                </a:outerShdw>
              </a:effectLst>
            </a:endParaRPr>
          </a:p>
        </p:txBody>
      </p:sp>
      <p:sp>
        <p:nvSpPr>
          <p:cNvPr id="631814" name="Slide Number Placeholder 3">
            <a:extLst>
              <a:ext uri="{FF2B5EF4-FFF2-40B4-BE49-F238E27FC236}">
                <a16:creationId xmlns:a16="http://schemas.microsoft.com/office/drawing/2014/main" id="{69D3F77E-CAA9-1812-FAA2-E3641E55D6A0}"/>
              </a:ext>
            </a:extLst>
          </p:cNvPr>
          <p:cNvSpPr>
            <a:spLocks noGrp="1"/>
          </p:cNvSpPr>
          <p:nvPr>
            <p:ph type="sldNum" sz="quarter" idx="12"/>
          </p:nvPr>
        </p:nvSpPr>
        <p:spPr bwMode="auto">
          <a:xfrm>
            <a:off x="7681913" y="5556250"/>
            <a:ext cx="838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7AE98C2-7C6D-485B-A5DD-88D99A951928}" type="slidenum">
              <a:rPr lang="it-IT" altLang="en-US" sz="1200" b="1" smtClean="0"/>
              <a:pPr>
                <a:spcBef>
                  <a:spcPct val="0"/>
                </a:spcBef>
                <a:buFontTx/>
                <a:buNone/>
              </a:pPr>
              <a:t>202</a:t>
            </a:fld>
            <a:endParaRPr lang="it-IT" altLang="en-US" sz="1200" b="1"/>
          </a:p>
        </p:txBody>
      </p:sp>
      <p:sp>
        <p:nvSpPr>
          <p:cNvPr id="2" name="Rettangolo 1">
            <a:extLst>
              <a:ext uri="{FF2B5EF4-FFF2-40B4-BE49-F238E27FC236}">
                <a16:creationId xmlns:a16="http://schemas.microsoft.com/office/drawing/2014/main" id="{64D31B72-1625-35C1-95D5-C0B58F1F457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Titolo 1">
            <a:extLst>
              <a:ext uri="{FF2B5EF4-FFF2-40B4-BE49-F238E27FC236}">
                <a16:creationId xmlns:a16="http://schemas.microsoft.com/office/drawing/2014/main" id="{05621705-CD91-B781-C06F-B70E45091BB7}"/>
              </a:ext>
            </a:extLst>
          </p:cNvPr>
          <p:cNvSpPr>
            <a:spLocks noGrp="1" noChangeArrowheads="1"/>
          </p:cNvSpPr>
          <p:nvPr>
            <p:ph type="title"/>
          </p:nvPr>
        </p:nvSpPr>
        <p:spPr>
          <a:xfrm>
            <a:off x="2555875" y="471488"/>
            <a:ext cx="3529013" cy="869950"/>
          </a:xfrm>
        </p:spPr>
        <p:txBody>
          <a:bodyPr/>
          <a:lstStyle/>
          <a:p>
            <a:r>
              <a:rPr lang="it-CH" altLang="it-CH"/>
              <a:t>Exercice</a:t>
            </a:r>
          </a:p>
        </p:txBody>
      </p:sp>
      <p:sp>
        <p:nvSpPr>
          <p:cNvPr id="633859" name="Segnaposto numero diapositiva 3">
            <a:extLst>
              <a:ext uri="{FF2B5EF4-FFF2-40B4-BE49-F238E27FC236}">
                <a16:creationId xmlns:a16="http://schemas.microsoft.com/office/drawing/2014/main" id="{749079E6-6566-F9EF-95DF-9329DE2E188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062D958-3E57-4E45-8AC8-1EF6604D0726}" type="slidenum">
              <a:rPr lang="it-IT" altLang="en-US" sz="1400" smtClean="0">
                <a:solidFill>
                  <a:srgbClr val="000000"/>
                </a:solidFill>
              </a:rPr>
              <a:pPr>
                <a:spcBef>
                  <a:spcPct val="0"/>
                </a:spcBef>
                <a:buFontTx/>
                <a:buNone/>
              </a:pPr>
              <a:t>203</a:t>
            </a:fld>
            <a:endParaRPr lang="it-IT" altLang="en-US" sz="1400">
              <a:solidFill>
                <a:srgbClr val="000000"/>
              </a:solidFill>
            </a:endParaRPr>
          </a:p>
        </p:txBody>
      </p:sp>
      <p:sp>
        <p:nvSpPr>
          <p:cNvPr id="633860" name="CasellaDiTesto 4">
            <a:extLst>
              <a:ext uri="{FF2B5EF4-FFF2-40B4-BE49-F238E27FC236}">
                <a16:creationId xmlns:a16="http://schemas.microsoft.com/office/drawing/2014/main" id="{AADFDFE2-2DDC-1387-81ED-EFABAF3AE3EF}"/>
              </a:ext>
            </a:extLst>
          </p:cNvPr>
          <p:cNvSpPr txBox="1">
            <a:spLocks noChangeArrowheads="1"/>
          </p:cNvSpPr>
          <p:nvPr/>
        </p:nvSpPr>
        <p:spPr bwMode="auto">
          <a:xfrm>
            <a:off x="977900" y="1341438"/>
            <a:ext cx="7339013"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2000" b="1">
              <a:solidFill>
                <a:srgbClr val="000000"/>
              </a:solidFill>
            </a:endParaRPr>
          </a:p>
          <a:p>
            <a:pPr eaLnBrk="1" hangingPunct="1">
              <a:spcBef>
                <a:spcPct val="0"/>
              </a:spcBef>
              <a:buFontTx/>
              <a:buNone/>
            </a:pPr>
            <a:r>
              <a:rPr lang="fr-FR" altLang="it-CH" sz="2000" b="1">
                <a:solidFill>
                  <a:srgbClr val="000000"/>
                </a:solidFill>
              </a:rPr>
              <a:t>Un ordinateur a-t-il une date d’expiration</a:t>
            </a:r>
            <a:r>
              <a:rPr lang="it-CH" altLang="it-CH" sz="2000" b="1">
                <a:solidFill>
                  <a:srgbClr val="000000"/>
                </a:solidFill>
              </a:rPr>
              <a:t>?</a:t>
            </a:r>
            <a:r>
              <a:rPr lang="it-CH" altLang="it-CH" sz="2000">
                <a:solidFill>
                  <a:srgbClr val="000000"/>
                </a:solidFill>
              </a:rPr>
              <a:t>  </a:t>
            </a:r>
          </a:p>
          <a:p>
            <a:pPr eaLnBrk="1" hangingPunct="1">
              <a:spcBef>
                <a:spcPct val="0"/>
              </a:spcBef>
              <a:buFontTx/>
              <a:buNone/>
            </a:pPr>
            <a:r>
              <a:rPr lang="it-CH" altLang="it-CH" sz="1800">
                <a:solidFill>
                  <a:srgbClr val="000000"/>
                </a:solidFill>
              </a:rPr>
              <a:t>Il devient obsolète  -  5 ans</a:t>
            </a:r>
          </a:p>
          <a:p>
            <a:pPr eaLnBrk="1" hangingPunct="1">
              <a:spcBef>
                <a:spcPct val="0"/>
              </a:spcBef>
              <a:buFontTx/>
              <a:buNone/>
            </a:pPr>
            <a:endParaRPr lang="it-CH" altLang="it-CH" sz="2000">
              <a:solidFill>
                <a:srgbClr val="000000"/>
              </a:solidFill>
            </a:endParaRPr>
          </a:p>
          <a:p>
            <a:pPr eaLnBrk="1" hangingPunct="1">
              <a:spcBef>
                <a:spcPct val="0"/>
              </a:spcBef>
              <a:buFontTx/>
              <a:buNone/>
            </a:pPr>
            <a:r>
              <a:rPr lang="it-CH" altLang="it-CH" sz="2000" b="1">
                <a:solidFill>
                  <a:srgbClr val="000000"/>
                </a:solidFill>
              </a:rPr>
              <a:t>Une maison a-t-elle une date d’expiration</a:t>
            </a:r>
            <a:r>
              <a:rPr lang="it-CH" altLang="it-CH" sz="1800">
                <a:solidFill>
                  <a:srgbClr val="000000"/>
                </a:solidFill>
              </a:rPr>
              <a:t>? </a:t>
            </a:r>
          </a:p>
          <a:p>
            <a:pPr eaLnBrk="1" hangingPunct="1">
              <a:spcBef>
                <a:spcPct val="0"/>
              </a:spcBef>
              <a:buFontTx/>
              <a:buNone/>
            </a:pPr>
            <a:r>
              <a:rPr lang="it-CH" altLang="it-CH" sz="1800">
                <a:solidFill>
                  <a:srgbClr val="000000"/>
                </a:solidFill>
              </a:rPr>
              <a:t>2 % ammortissement annuel - 50 ans</a:t>
            </a:r>
          </a:p>
          <a:p>
            <a:pPr eaLnBrk="1" hangingPunct="1">
              <a:spcBef>
                <a:spcPct val="0"/>
              </a:spcBef>
              <a:buFontTx/>
              <a:buNone/>
            </a:pPr>
            <a:r>
              <a:rPr lang="it-CH" altLang="it-CH" sz="1800">
                <a:solidFill>
                  <a:srgbClr val="000000"/>
                </a:solidFill>
              </a:rPr>
              <a:t>Le retrait de l’habitabilité</a:t>
            </a:r>
          </a:p>
          <a:p>
            <a:pPr eaLnBrk="1" hangingPunct="1">
              <a:spcBef>
                <a:spcPct val="0"/>
              </a:spcBef>
              <a:buFontTx/>
              <a:buNone/>
            </a:pPr>
            <a:endParaRPr lang="it-CH" altLang="it-CH" sz="1800">
              <a:solidFill>
                <a:srgbClr val="000000"/>
              </a:solidFill>
            </a:endParaRPr>
          </a:p>
          <a:p>
            <a:pPr eaLnBrk="1" hangingPunct="1">
              <a:spcBef>
                <a:spcPct val="0"/>
              </a:spcBef>
              <a:buFontTx/>
              <a:buNone/>
            </a:pPr>
            <a:r>
              <a:rPr lang="it-CH" altLang="it-CH" sz="2000" b="1">
                <a:solidFill>
                  <a:srgbClr val="000000"/>
                </a:solidFill>
              </a:rPr>
              <a:t>Une voiture a-t-elle une date d’expiration?</a:t>
            </a:r>
          </a:p>
          <a:p>
            <a:pPr eaLnBrk="1" hangingPunct="1">
              <a:spcBef>
                <a:spcPct val="0"/>
              </a:spcBef>
              <a:buFontTx/>
              <a:buNone/>
            </a:pPr>
            <a:r>
              <a:rPr lang="it-CH" altLang="it-CH" sz="1800">
                <a:solidFill>
                  <a:srgbClr val="000000"/>
                </a:solidFill>
              </a:rPr>
              <a:t>Quand elle ne passe plus le contrôle technique obligatoire</a:t>
            </a:r>
          </a:p>
          <a:p>
            <a:pPr eaLnBrk="1" hangingPunct="1">
              <a:spcBef>
                <a:spcPct val="0"/>
              </a:spcBef>
              <a:buFontTx/>
              <a:buNone/>
            </a:pPr>
            <a:endParaRPr lang="it-CH" altLang="it-CH" sz="1800">
              <a:solidFill>
                <a:srgbClr val="000000"/>
              </a:solidFill>
            </a:endParaRPr>
          </a:p>
          <a:p>
            <a:pPr eaLnBrk="1" hangingPunct="1">
              <a:spcBef>
                <a:spcPct val="0"/>
              </a:spcBef>
              <a:buFontTx/>
              <a:buNone/>
            </a:pPr>
            <a:r>
              <a:rPr lang="it-CH" altLang="it-CH" sz="2000" b="1">
                <a:solidFill>
                  <a:srgbClr val="000000"/>
                </a:solidFill>
              </a:rPr>
              <a:t>Un habit a-t-il une date d’expiration?</a:t>
            </a:r>
          </a:p>
          <a:p>
            <a:pPr eaLnBrk="1" hangingPunct="1">
              <a:spcBef>
                <a:spcPct val="0"/>
              </a:spcBef>
              <a:buFontTx/>
              <a:buNone/>
            </a:pPr>
            <a:r>
              <a:rPr lang="it-CH" altLang="it-CH" sz="1800">
                <a:solidFill>
                  <a:srgbClr val="000000"/>
                </a:solidFill>
              </a:rPr>
              <a:t>Il n’est plus à la mode </a:t>
            </a:r>
          </a:p>
          <a:p>
            <a:pPr eaLnBrk="1" hangingPunct="1">
              <a:spcBef>
                <a:spcPct val="0"/>
              </a:spcBef>
              <a:buFontTx/>
              <a:buNone/>
            </a:pPr>
            <a:r>
              <a:rPr lang="it-CH" altLang="it-CH" sz="1800">
                <a:solidFill>
                  <a:srgbClr val="000000"/>
                </a:solidFill>
              </a:rPr>
              <a:t>Une fille moderne porterait-elle une robe de sa grand-mère?</a:t>
            </a:r>
          </a:p>
          <a:p>
            <a:pPr eaLnBrk="1" hangingPunct="1">
              <a:spcBef>
                <a:spcPct val="0"/>
              </a:spcBef>
              <a:buFontTx/>
              <a:buNone/>
            </a:pPr>
            <a:endParaRPr lang="it-CH" altLang="it-CH" sz="1800">
              <a:solidFill>
                <a:srgbClr val="000000"/>
              </a:solidFill>
            </a:endParaRPr>
          </a:p>
          <a:p>
            <a:pPr eaLnBrk="1" hangingPunct="1">
              <a:spcBef>
                <a:spcPct val="0"/>
              </a:spcBef>
              <a:buFontTx/>
              <a:buNone/>
            </a:pPr>
            <a:endParaRPr lang="it-CH" altLang="it-CH" sz="1800">
              <a:solidFill>
                <a:srgbClr val="000000"/>
              </a:solidFill>
            </a:endParaRPr>
          </a:p>
          <a:p>
            <a:pPr eaLnBrk="1" hangingPunct="1">
              <a:spcBef>
                <a:spcPct val="0"/>
              </a:spcBef>
              <a:buFontTx/>
              <a:buNone/>
            </a:pPr>
            <a:r>
              <a:rPr lang="it-CH" altLang="it-CH" sz="1800">
                <a:solidFill>
                  <a:srgbClr val="000000"/>
                </a:solidFill>
              </a:rPr>
              <a:t>250’000 t  d’aliments périmés sont eliminés chaque année en Suisse</a:t>
            </a:r>
          </a:p>
        </p:txBody>
      </p:sp>
      <p:sp>
        <p:nvSpPr>
          <p:cNvPr id="2" name="Rettangolo 1">
            <a:extLst>
              <a:ext uri="{FF2B5EF4-FFF2-40B4-BE49-F238E27FC236}">
                <a16:creationId xmlns:a16="http://schemas.microsoft.com/office/drawing/2014/main" id="{27A6AE61-0714-A364-AD66-9E0A4BEE5BA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5906" name="Slide Number Placeholder 3">
            <a:extLst>
              <a:ext uri="{FF2B5EF4-FFF2-40B4-BE49-F238E27FC236}">
                <a16:creationId xmlns:a16="http://schemas.microsoft.com/office/drawing/2014/main" id="{9754A389-2F8D-48D6-590B-FFBDE89E402D}"/>
              </a:ext>
            </a:extLst>
          </p:cNvPr>
          <p:cNvSpPr>
            <a:spLocks noGrp="1"/>
          </p:cNvSpPr>
          <p:nvPr>
            <p:ph type="sldNum" sz="quarter" idx="12"/>
          </p:nvPr>
        </p:nvSpPr>
        <p:spPr>
          <a:xfrm>
            <a:off x="8307388" y="5821363"/>
            <a:ext cx="582612" cy="396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53F1249-268D-4A40-A240-52F5606F1265}" type="slidenum">
              <a:rPr lang="it-IT" altLang="en-US" sz="1400" smtClean="0">
                <a:solidFill>
                  <a:srgbClr val="FFFFFF"/>
                </a:solidFill>
              </a:rPr>
              <a:pPr>
                <a:spcBef>
                  <a:spcPct val="0"/>
                </a:spcBef>
                <a:buFontTx/>
                <a:buNone/>
              </a:pPr>
              <a:t>204</a:t>
            </a:fld>
            <a:endParaRPr lang="it-IT" altLang="en-US" sz="1400">
              <a:solidFill>
                <a:srgbClr val="FFFFFF"/>
              </a:solidFill>
            </a:endParaRPr>
          </a:p>
        </p:txBody>
      </p:sp>
      <p:pic>
        <p:nvPicPr>
          <p:cNvPr id="635907" name="Picture 9" descr="Manif 2 bis">
            <a:extLst>
              <a:ext uri="{FF2B5EF4-FFF2-40B4-BE49-F238E27FC236}">
                <a16:creationId xmlns:a16="http://schemas.microsoft.com/office/drawing/2014/main" id="{468B32B7-6D2A-9943-803C-B2968D2C69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 y="398463"/>
            <a:ext cx="8636000" cy="52959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35908" name="Text Box 10">
            <a:extLst>
              <a:ext uri="{FF2B5EF4-FFF2-40B4-BE49-F238E27FC236}">
                <a16:creationId xmlns:a16="http://schemas.microsoft.com/office/drawing/2014/main" id="{DC943226-1AC2-71C0-51CF-633B02AE456C}"/>
              </a:ext>
            </a:extLst>
          </p:cNvPr>
          <p:cNvSpPr txBox="1">
            <a:spLocks noChangeArrowheads="1"/>
          </p:cNvSpPr>
          <p:nvPr/>
        </p:nvSpPr>
        <p:spPr bwMode="auto">
          <a:xfrm>
            <a:off x="3632200" y="1036638"/>
            <a:ext cx="2665413"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b="1">
                <a:solidFill>
                  <a:srgbClr val="000000"/>
                </a:solidFill>
                <a:latin typeface="Arial Black" panose="020B0A04020102020204" pitchFamily="34" charset="0"/>
              </a:rPr>
              <a:t>NOUS VOULONS DU TRAVAIL </a:t>
            </a:r>
          </a:p>
          <a:p>
            <a:pPr algn="ctr" eaLnBrk="1" hangingPunct="1">
              <a:spcBef>
                <a:spcPct val="50000"/>
              </a:spcBef>
              <a:buFontTx/>
              <a:buNone/>
            </a:pPr>
            <a:r>
              <a:rPr lang="fr-CH" altLang="it-CH" sz="1200" b="1">
                <a:solidFill>
                  <a:srgbClr val="000000"/>
                </a:solidFill>
                <a:latin typeface="Arial Black" panose="020B0A04020102020204" pitchFamily="34" charset="0"/>
              </a:rPr>
              <a:t>NOUS VOULONS MANGER</a:t>
            </a:r>
          </a:p>
          <a:p>
            <a:pPr algn="ctr" eaLnBrk="1" hangingPunct="1">
              <a:spcBef>
                <a:spcPct val="50000"/>
              </a:spcBef>
              <a:buFontTx/>
              <a:buNone/>
            </a:pPr>
            <a:r>
              <a:rPr lang="fr-CH" altLang="it-CH" sz="1600" b="1">
                <a:solidFill>
                  <a:srgbClr val="000000"/>
                </a:solidFill>
                <a:latin typeface="Arial Black" panose="020B0A04020102020204" pitchFamily="34" charset="0"/>
              </a:rPr>
              <a:t>NOUS VOULONS LES RAVIOLIS</a:t>
            </a:r>
            <a:endParaRPr lang="it-IT" altLang="it-CH" sz="1600" b="1">
              <a:solidFill>
                <a:srgbClr val="000000"/>
              </a:solidFill>
              <a:latin typeface="Arial Black" panose="020B0A04020102020204" pitchFamily="34" charset="0"/>
            </a:endParaRPr>
          </a:p>
        </p:txBody>
      </p:sp>
      <p:sp>
        <p:nvSpPr>
          <p:cNvPr id="635909" name="Text Box 11">
            <a:extLst>
              <a:ext uri="{FF2B5EF4-FFF2-40B4-BE49-F238E27FC236}">
                <a16:creationId xmlns:a16="http://schemas.microsoft.com/office/drawing/2014/main" id="{38B144B1-BDE2-074D-6AE7-697C65946DDD}"/>
              </a:ext>
            </a:extLst>
          </p:cNvPr>
          <p:cNvSpPr txBox="1">
            <a:spLocks noChangeArrowheads="1"/>
          </p:cNvSpPr>
          <p:nvPr/>
        </p:nvSpPr>
        <p:spPr bwMode="auto">
          <a:xfrm>
            <a:off x="222250" y="5821363"/>
            <a:ext cx="8542338"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400" b="1">
                <a:solidFill>
                  <a:srgbClr val="FFFFFF"/>
                </a:solidFill>
              </a:rPr>
              <a:t>LES  CHÔMEURS  ONT  FAIM  ET  RECLAMENT                    </a:t>
            </a:r>
            <a:r>
              <a:rPr lang="fr-CH" altLang="it-CH" sz="1800" b="1">
                <a:solidFill>
                  <a:srgbClr val="FFFFFF"/>
                </a:solidFill>
              </a:rPr>
              <a:t>                                                                        </a:t>
            </a:r>
            <a:r>
              <a:rPr lang="fr-FR" altLang="it-CH" sz="1400" b="1">
                <a:solidFill>
                  <a:srgbClr val="FFFFFF"/>
                </a:solidFill>
              </a:rPr>
              <a:t>(Les chômeurs demandent du travail. En réalité ils ont surtout besoin d'un revenu pour survivre.)</a:t>
            </a:r>
            <a:endParaRPr lang="it-IT" altLang="it-CH" sz="1400" b="1">
              <a:solidFill>
                <a:srgbClr val="FFFFFF"/>
              </a:solidFill>
            </a:endParaRPr>
          </a:p>
        </p:txBody>
      </p:sp>
      <p:sp>
        <p:nvSpPr>
          <p:cNvPr id="2" name="Rettangolo 1">
            <a:extLst>
              <a:ext uri="{FF2B5EF4-FFF2-40B4-BE49-F238E27FC236}">
                <a16:creationId xmlns:a16="http://schemas.microsoft.com/office/drawing/2014/main" id="{3BC0E300-5B7D-A8EF-FE00-78AF3BFF0EA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954" name="Picture 11">
            <a:extLst>
              <a:ext uri="{FF2B5EF4-FFF2-40B4-BE49-F238E27FC236}">
                <a16:creationId xmlns:a16="http://schemas.microsoft.com/office/drawing/2014/main" id="{3051CA17-1CD3-01C0-277B-18351D0CCF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4000" cy="686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7955" name="Slide Number Placeholder 3">
            <a:extLst>
              <a:ext uri="{FF2B5EF4-FFF2-40B4-BE49-F238E27FC236}">
                <a16:creationId xmlns:a16="http://schemas.microsoft.com/office/drawing/2014/main" id="{80DFD245-7876-63D4-627A-EF18DFDA0114}"/>
              </a:ext>
            </a:extLst>
          </p:cNvPr>
          <p:cNvSpPr txBox="1">
            <a:spLocks/>
          </p:cNvSpPr>
          <p:nvPr/>
        </p:nvSpPr>
        <p:spPr bwMode="auto">
          <a:xfrm>
            <a:off x="8101013" y="6000750"/>
            <a:ext cx="76517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EE6FE47B-631F-4779-98EF-CFF426A25A67}" type="slidenum">
              <a:rPr lang="it-IT" altLang="it-CH" sz="1400" b="1"/>
              <a:pPr algn="r" eaLnBrk="1" hangingPunct="1">
                <a:spcBef>
                  <a:spcPct val="0"/>
                </a:spcBef>
                <a:buFontTx/>
                <a:buNone/>
              </a:pPr>
              <a:t>205</a:t>
            </a:fld>
            <a:endParaRPr lang="it-IT" altLang="it-CH" sz="1400" b="1"/>
          </a:p>
        </p:txBody>
      </p:sp>
      <p:sp>
        <p:nvSpPr>
          <p:cNvPr id="637956" name="CasellaDiTesto 1">
            <a:extLst>
              <a:ext uri="{FF2B5EF4-FFF2-40B4-BE49-F238E27FC236}">
                <a16:creationId xmlns:a16="http://schemas.microsoft.com/office/drawing/2014/main" id="{16A311D6-706E-5294-E8BD-58AAA127E28F}"/>
              </a:ext>
            </a:extLst>
          </p:cNvPr>
          <p:cNvSpPr txBox="1">
            <a:spLocks noChangeArrowheads="1"/>
          </p:cNvSpPr>
          <p:nvPr/>
        </p:nvSpPr>
        <p:spPr bwMode="auto">
          <a:xfrm>
            <a:off x="876300" y="5734050"/>
            <a:ext cx="7391400"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t>Le propriétaire veut vendre ses raviolis…mais…       les chômeurs n’ont pas l’argent pour les acheter.</a:t>
            </a:r>
          </a:p>
        </p:txBody>
      </p:sp>
      <p:sp>
        <p:nvSpPr>
          <p:cNvPr id="2" name="Rettangolo 1">
            <a:extLst>
              <a:ext uri="{FF2B5EF4-FFF2-40B4-BE49-F238E27FC236}">
                <a16:creationId xmlns:a16="http://schemas.microsoft.com/office/drawing/2014/main" id="{F6C0FBFD-FC2B-DCAA-16CF-2E116C74313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0002" name="Slide Number Placeholder 3">
            <a:extLst>
              <a:ext uri="{FF2B5EF4-FFF2-40B4-BE49-F238E27FC236}">
                <a16:creationId xmlns:a16="http://schemas.microsoft.com/office/drawing/2014/main" id="{BEDBEC91-C8E8-B21B-0FCF-D256BF50076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196DD27-20C0-44C4-AA92-DC08C0BCD712}" type="slidenum">
              <a:rPr lang="it-IT" altLang="en-US" sz="1400" smtClean="0">
                <a:solidFill>
                  <a:srgbClr val="000000"/>
                </a:solidFill>
              </a:rPr>
              <a:pPr>
                <a:spcBef>
                  <a:spcPct val="0"/>
                </a:spcBef>
                <a:buFontTx/>
                <a:buNone/>
              </a:pPr>
              <a:t>206</a:t>
            </a:fld>
            <a:endParaRPr lang="it-IT" altLang="en-US" sz="1400">
              <a:solidFill>
                <a:srgbClr val="000000"/>
              </a:solidFill>
            </a:endParaRPr>
          </a:p>
        </p:txBody>
      </p:sp>
      <p:sp>
        <p:nvSpPr>
          <p:cNvPr id="640003" name="Text Box 7">
            <a:extLst>
              <a:ext uri="{FF2B5EF4-FFF2-40B4-BE49-F238E27FC236}">
                <a16:creationId xmlns:a16="http://schemas.microsoft.com/office/drawing/2014/main" id="{1399528F-D3A3-309B-AF12-C9C7188B8C25}"/>
              </a:ext>
            </a:extLst>
          </p:cNvPr>
          <p:cNvSpPr txBox="1">
            <a:spLocks noChangeArrowheads="1"/>
          </p:cNvSpPr>
          <p:nvPr/>
        </p:nvSpPr>
        <p:spPr bwMode="auto">
          <a:xfrm>
            <a:off x="2411413" y="2492375"/>
            <a:ext cx="8651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fr-FR" altLang="it-CH" sz="1800">
              <a:solidFill>
                <a:srgbClr val="000000"/>
              </a:solidFill>
            </a:endParaRPr>
          </a:p>
        </p:txBody>
      </p:sp>
      <p:pic>
        <p:nvPicPr>
          <p:cNvPr id="640004" name="Picture 15" descr="Immagine PP magazzino grezza 2">
            <a:extLst>
              <a:ext uri="{FF2B5EF4-FFF2-40B4-BE49-F238E27FC236}">
                <a16:creationId xmlns:a16="http://schemas.microsoft.com/office/drawing/2014/main" id="{DA8766D0-D904-7458-1106-C9E96159B5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23813"/>
            <a:ext cx="9182100"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0005" name="Text Box 16">
            <a:extLst>
              <a:ext uri="{FF2B5EF4-FFF2-40B4-BE49-F238E27FC236}">
                <a16:creationId xmlns:a16="http://schemas.microsoft.com/office/drawing/2014/main" id="{B654AD90-1F3B-1B55-C948-0292F9B54E89}"/>
              </a:ext>
            </a:extLst>
          </p:cNvPr>
          <p:cNvSpPr txBox="1">
            <a:spLocks noChangeArrowheads="1"/>
          </p:cNvSpPr>
          <p:nvPr/>
        </p:nvSpPr>
        <p:spPr bwMode="auto">
          <a:xfrm>
            <a:off x="323850" y="5013325"/>
            <a:ext cx="3527425" cy="1077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600" b="1">
                <a:solidFill>
                  <a:srgbClr val="000000"/>
                </a:solidFill>
              </a:rPr>
              <a:t>LE PROPRIETAIRE ÉSPÈRE POUVOIR VENDRE SES RAVIOLIS AVANT LEUR DATE DE PÉREMPTION </a:t>
            </a:r>
          </a:p>
        </p:txBody>
      </p:sp>
      <p:sp>
        <p:nvSpPr>
          <p:cNvPr id="640006" name="Text Box 17">
            <a:extLst>
              <a:ext uri="{FF2B5EF4-FFF2-40B4-BE49-F238E27FC236}">
                <a16:creationId xmlns:a16="http://schemas.microsoft.com/office/drawing/2014/main" id="{D31410CD-427D-118C-0EE3-525D19576F52}"/>
              </a:ext>
            </a:extLst>
          </p:cNvPr>
          <p:cNvSpPr txBox="1">
            <a:spLocks noChangeArrowheads="1"/>
          </p:cNvSpPr>
          <p:nvPr/>
        </p:nvSpPr>
        <p:spPr bwMode="auto">
          <a:xfrm>
            <a:off x="4714875" y="4857750"/>
            <a:ext cx="1714500" cy="1600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400" b="1">
                <a:solidFill>
                  <a:srgbClr val="000000"/>
                </a:solidFill>
              </a:rPr>
              <a:t>LES CHÔMEURS N’ONT PAS D’ARGENT ET DONC ILS VOLENT LES RAVIOLIS DONT ILS ONT BESOIN</a:t>
            </a:r>
          </a:p>
        </p:txBody>
      </p:sp>
      <p:sp>
        <p:nvSpPr>
          <p:cNvPr id="640007" name="AutoShape 19">
            <a:extLst>
              <a:ext uri="{FF2B5EF4-FFF2-40B4-BE49-F238E27FC236}">
                <a16:creationId xmlns:a16="http://schemas.microsoft.com/office/drawing/2014/main" id="{9C751195-7F46-2003-034B-1C10833B8274}"/>
              </a:ext>
            </a:extLst>
          </p:cNvPr>
          <p:cNvSpPr>
            <a:spLocks noChangeArrowheads="1"/>
          </p:cNvSpPr>
          <p:nvPr/>
        </p:nvSpPr>
        <p:spPr bwMode="auto">
          <a:xfrm>
            <a:off x="6588125" y="2060575"/>
            <a:ext cx="433388" cy="288925"/>
          </a:xfrm>
          <a:prstGeom prst="leftArrow">
            <a:avLst>
              <a:gd name="adj1" fmla="val 50000"/>
              <a:gd name="adj2" fmla="val 375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000000"/>
              </a:solidFill>
            </a:endParaRPr>
          </a:p>
        </p:txBody>
      </p:sp>
      <p:sp>
        <p:nvSpPr>
          <p:cNvPr id="640008" name="Text Box 20">
            <a:extLst>
              <a:ext uri="{FF2B5EF4-FFF2-40B4-BE49-F238E27FC236}">
                <a16:creationId xmlns:a16="http://schemas.microsoft.com/office/drawing/2014/main" id="{794633A5-9FA9-D1A1-D850-AA737BE0A83B}"/>
              </a:ext>
            </a:extLst>
          </p:cNvPr>
          <p:cNvSpPr txBox="1">
            <a:spLocks noChangeArrowheads="1"/>
          </p:cNvSpPr>
          <p:nvPr/>
        </p:nvSpPr>
        <p:spPr bwMode="auto">
          <a:xfrm>
            <a:off x="7019925" y="1844675"/>
            <a:ext cx="15827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400" b="1">
                <a:solidFill>
                  <a:srgbClr val="000000"/>
                </a:solidFill>
              </a:rPr>
              <a:t>Entrepôt       plein de raviolis invendus</a:t>
            </a:r>
          </a:p>
        </p:txBody>
      </p:sp>
      <p:sp>
        <p:nvSpPr>
          <p:cNvPr id="640009" name="Slide Number Placeholder 3">
            <a:extLst>
              <a:ext uri="{FF2B5EF4-FFF2-40B4-BE49-F238E27FC236}">
                <a16:creationId xmlns:a16="http://schemas.microsoft.com/office/drawing/2014/main" id="{32202992-45EB-EE65-BE52-855D1D8AFC49}"/>
              </a:ext>
            </a:extLst>
          </p:cNvPr>
          <p:cNvSpPr txBox="1">
            <a:spLocks/>
          </p:cNvSpPr>
          <p:nvPr/>
        </p:nvSpPr>
        <p:spPr bwMode="auto">
          <a:xfrm>
            <a:off x="8101013" y="6269038"/>
            <a:ext cx="617537" cy="377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9AEA40D0-30C1-4863-93E1-08BD71D2363B}" type="slidenum">
              <a:rPr lang="it-IT" altLang="it-CH" sz="1400" b="1"/>
              <a:pPr algn="r" eaLnBrk="1" hangingPunct="1">
                <a:spcBef>
                  <a:spcPct val="0"/>
                </a:spcBef>
                <a:buFontTx/>
                <a:buNone/>
              </a:pPr>
              <a:t>206</a:t>
            </a:fld>
            <a:endParaRPr lang="it-IT" altLang="it-CH" sz="1400" b="1"/>
          </a:p>
        </p:txBody>
      </p:sp>
      <p:sp>
        <p:nvSpPr>
          <p:cNvPr id="2" name="Rettangolo 1">
            <a:extLst>
              <a:ext uri="{FF2B5EF4-FFF2-40B4-BE49-F238E27FC236}">
                <a16:creationId xmlns:a16="http://schemas.microsoft.com/office/drawing/2014/main" id="{534AEE60-DB43-F41F-012D-96ACAE09330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2050" name="Rectangle 3">
            <a:extLst>
              <a:ext uri="{FF2B5EF4-FFF2-40B4-BE49-F238E27FC236}">
                <a16:creationId xmlns:a16="http://schemas.microsoft.com/office/drawing/2014/main" id="{6B120868-53C0-E8BA-2C22-B7FE7FF35D4A}"/>
              </a:ext>
            </a:extLst>
          </p:cNvPr>
          <p:cNvSpPr>
            <a:spLocks noGrp="1" noChangeArrowheads="1"/>
          </p:cNvSpPr>
          <p:nvPr>
            <p:ph type="subTitle" idx="1"/>
          </p:nvPr>
        </p:nvSpPr>
        <p:spPr>
          <a:xfrm>
            <a:off x="6094413" y="2852738"/>
            <a:ext cx="2592387" cy="2641600"/>
          </a:xfrm>
        </p:spPr>
        <p:txBody>
          <a:bodyPr/>
          <a:lstStyle/>
          <a:p>
            <a:pPr eaLnBrk="1" hangingPunct="1"/>
            <a:endParaRPr lang="fr-CH" altLang="it-CH" sz="3600" b="1" i="1">
              <a:solidFill>
                <a:srgbClr val="00FF00"/>
              </a:solidFill>
            </a:endParaRPr>
          </a:p>
          <a:p>
            <a:pPr eaLnBrk="1" hangingPunct="1"/>
            <a:r>
              <a:rPr lang="fr-CH" altLang="it-CH" sz="3600" b="1"/>
              <a:t>Arrive               la police </a:t>
            </a:r>
            <a:r>
              <a:rPr lang="fr-CH" altLang="it-CH" sz="3600" b="1">
                <a:cs typeface="Arial" panose="020B0604020202020204" pitchFamily="34" charset="0"/>
              </a:rPr>
              <a:t>!</a:t>
            </a:r>
            <a:endParaRPr lang="it-IT" altLang="it-CH" sz="3600" b="1"/>
          </a:p>
        </p:txBody>
      </p:sp>
      <p:sp>
        <p:nvSpPr>
          <p:cNvPr id="642051" name="Slide Number Placeholder 5">
            <a:extLst>
              <a:ext uri="{FF2B5EF4-FFF2-40B4-BE49-F238E27FC236}">
                <a16:creationId xmlns:a16="http://schemas.microsoft.com/office/drawing/2014/main" id="{D4063B81-C579-0EE7-30BA-46A06FAB2268}"/>
              </a:ext>
            </a:extLst>
          </p:cNvPr>
          <p:cNvSpPr>
            <a:spLocks noGrp="1"/>
          </p:cNvSpPr>
          <p:nvPr>
            <p:ph type="sldNum" sz="quarter" idx="12"/>
          </p:nvPr>
        </p:nvSpPr>
        <p:spPr>
          <a:xfrm>
            <a:off x="6989763" y="5495925"/>
            <a:ext cx="874712" cy="423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C4057420-DBCC-4916-A3A0-25E5A7A40DD7}" type="slidenum">
              <a:rPr lang="it-IT" altLang="en-US" sz="1400" smtClean="0">
                <a:solidFill>
                  <a:srgbClr val="FFFFFF"/>
                </a:solidFill>
              </a:rPr>
              <a:pPr algn="ctr">
                <a:spcBef>
                  <a:spcPct val="0"/>
                </a:spcBef>
                <a:buFontTx/>
                <a:buNone/>
              </a:pPr>
              <a:t>207</a:t>
            </a:fld>
            <a:endParaRPr lang="it-IT" altLang="en-US" sz="1400">
              <a:solidFill>
                <a:srgbClr val="FFFFFF"/>
              </a:solidFill>
            </a:endParaRPr>
          </a:p>
        </p:txBody>
      </p:sp>
      <p:pic>
        <p:nvPicPr>
          <p:cNvPr id="9" name="Picture 4" descr="manifestanti contro pola 2">
            <a:extLst>
              <a:ext uri="{FF2B5EF4-FFF2-40B4-BE49-F238E27FC236}">
                <a16:creationId xmlns:a16="http://schemas.microsoft.com/office/drawing/2014/main" id="{D051DE0E-8C0A-0C09-55BA-2C2184D4318C}"/>
              </a:ext>
            </a:extLst>
          </p:cNvPr>
          <p:cNvPicPr>
            <a:picLocks noChangeAspect="1" noChangeArrowheads="1"/>
          </p:cNvPicPr>
          <p:nvPr/>
        </p:nvPicPr>
        <p:blipFill>
          <a:blip r:embed="rId4"/>
          <a:srcRect/>
          <a:stretch>
            <a:fillRect/>
          </a:stretch>
        </p:blipFill>
        <p:spPr bwMode="auto">
          <a:xfrm>
            <a:off x="295275" y="350838"/>
            <a:ext cx="2547938" cy="2062162"/>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10" name="Picture 5" descr="arriva la polizia">
            <a:extLst>
              <a:ext uri="{FF2B5EF4-FFF2-40B4-BE49-F238E27FC236}">
                <a16:creationId xmlns:a16="http://schemas.microsoft.com/office/drawing/2014/main" id="{DC7C690A-BCDB-C033-0813-2E9A2BDDB1FB}"/>
              </a:ext>
            </a:extLst>
          </p:cNvPr>
          <p:cNvPicPr>
            <a:picLocks noChangeAspect="1" noChangeArrowheads="1"/>
          </p:cNvPicPr>
          <p:nvPr/>
        </p:nvPicPr>
        <p:blipFill>
          <a:blip r:embed="rId5"/>
          <a:srcRect/>
          <a:stretch>
            <a:fillRect/>
          </a:stretch>
        </p:blipFill>
        <p:spPr bwMode="auto">
          <a:xfrm>
            <a:off x="269875" y="2595563"/>
            <a:ext cx="5526088" cy="3870325"/>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11" name="Picture 6" descr="pola 3">
            <a:extLst>
              <a:ext uri="{FF2B5EF4-FFF2-40B4-BE49-F238E27FC236}">
                <a16:creationId xmlns:a16="http://schemas.microsoft.com/office/drawing/2014/main" id="{AE6F3C7D-C2D5-DF5E-EAEB-F63E513030C7}"/>
              </a:ext>
            </a:extLst>
          </p:cNvPr>
          <p:cNvPicPr>
            <a:picLocks noChangeAspect="1" noChangeArrowheads="1"/>
          </p:cNvPicPr>
          <p:nvPr/>
        </p:nvPicPr>
        <p:blipFill>
          <a:blip r:embed="rId6"/>
          <a:srcRect/>
          <a:stretch>
            <a:fillRect/>
          </a:stretch>
        </p:blipFill>
        <p:spPr bwMode="auto">
          <a:xfrm>
            <a:off x="5940425" y="342900"/>
            <a:ext cx="2973388" cy="2092325"/>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12" name="Picture 7" descr="pola 4">
            <a:extLst>
              <a:ext uri="{FF2B5EF4-FFF2-40B4-BE49-F238E27FC236}">
                <a16:creationId xmlns:a16="http://schemas.microsoft.com/office/drawing/2014/main" id="{CCD01D9F-A1C9-8194-B3E1-98273BC29FD4}"/>
              </a:ext>
            </a:extLst>
          </p:cNvPr>
          <p:cNvPicPr>
            <a:picLocks noChangeAspect="1" noChangeArrowheads="1"/>
          </p:cNvPicPr>
          <p:nvPr/>
        </p:nvPicPr>
        <p:blipFill>
          <a:blip r:embed="rId7"/>
          <a:srcRect/>
          <a:stretch>
            <a:fillRect/>
          </a:stretch>
        </p:blipFill>
        <p:spPr bwMode="auto">
          <a:xfrm>
            <a:off x="2994025" y="342900"/>
            <a:ext cx="2801938" cy="2092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 name="Rettangolo 2">
            <a:extLst>
              <a:ext uri="{FF2B5EF4-FFF2-40B4-BE49-F238E27FC236}">
                <a16:creationId xmlns:a16="http://schemas.microsoft.com/office/drawing/2014/main" id="{96D43843-1D9C-DE8D-CFBF-263BB3B7473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4098" name="Rectangle 2">
            <a:extLst>
              <a:ext uri="{FF2B5EF4-FFF2-40B4-BE49-F238E27FC236}">
                <a16:creationId xmlns:a16="http://schemas.microsoft.com/office/drawing/2014/main" id="{F06AC3DD-2388-F83E-4229-75C5A1E9D212}"/>
              </a:ext>
            </a:extLst>
          </p:cNvPr>
          <p:cNvSpPr>
            <a:spLocks noGrp="1" noChangeArrowheads="1"/>
          </p:cNvSpPr>
          <p:nvPr>
            <p:ph type="title"/>
          </p:nvPr>
        </p:nvSpPr>
        <p:spPr>
          <a:xfrm>
            <a:off x="3924300" y="4129088"/>
            <a:ext cx="4968875" cy="2492375"/>
          </a:xfrm>
        </p:spPr>
        <p:txBody>
          <a:bodyPr/>
          <a:lstStyle/>
          <a:p>
            <a:pPr eaLnBrk="1" hangingPunct="1"/>
            <a:r>
              <a:rPr lang="fr-CH" altLang="it-CH" b="1" i="1">
                <a:solidFill>
                  <a:schemeClr val="tx1"/>
                </a:solidFill>
              </a:rPr>
              <a:t>La police effectue quelques arrestations</a:t>
            </a:r>
            <a:endParaRPr lang="it-IT" altLang="it-CH" b="1" i="1">
              <a:solidFill>
                <a:schemeClr val="tx1"/>
              </a:solidFill>
            </a:endParaRPr>
          </a:p>
        </p:txBody>
      </p:sp>
      <p:sp>
        <p:nvSpPr>
          <p:cNvPr id="644099" name="Slide Number Placeholder 4">
            <a:extLst>
              <a:ext uri="{FF2B5EF4-FFF2-40B4-BE49-F238E27FC236}">
                <a16:creationId xmlns:a16="http://schemas.microsoft.com/office/drawing/2014/main" id="{8F61EA57-B9D4-C5D2-DD54-1BAECBD3F49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9B21D3B-0CF1-4D8A-A219-9691AA7A465C}" type="slidenum">
              <a:rPr lang="it-IT" altLang="en-US" sz="1400" smtClean="0">
                <a:solidFill>
                  <a:srgbClr val="FFFFFF"/>
                </a:solidFill>
              </a:rPr>
              <a:pPr>
                <a:spcBef>
                  <a:spcPct val="0"/>
                </a:spcBef>
                <a:buFontTx/>
                <a:buNone/>
              </a:pPr>
              <a:t>208</a:t>
            </a:fld>
            <a:endParaRPr lang="it-IT" altLang="en-US" sz="1400">
              <a:solidFill>
                <a:srgbClr val="FFFFFF"/>
              </a:solidFill>
            </a:endParaRPr>
          </a:p>
        </p:txBody>
      </p:sp>
      <p:pic>
        <p:nvPicPr>
          <p:cNvPr id="7" name="Picture 4" descr="arresti 3">
            <a:extLst>
              <a:ext uri="{FF2B5EF4-FFF2-40B4-BE49-F238E27FC236}">
                <a16:creationId xmlns:a16="http://schemas.microsoft.com/office/drawing/2014/main" id="{D958EA6E-7E7D-D7E5-DC75-F58A5C80D7D8}"/>
              </a:ext>
            </a:extLst>
          </p:cNvPr>
          <p:cNvPicPr>
            <a:picLocks noChangeAspect="1" noChangeArrowheads="1"/>
          </p:cNvPicPr>
          <p:nvPr/>
        </p:nvPicPr>
        <p:blipFill rotWithShape="1">
          <a:blip r:embed="rId4"/>
          <a:srcRect/>
          <a:stretch/>
        </p:blipFill>
        <p:spPr bwMode="auto">
          <a:xfrm>
            <a:off x="250825" y="3068638"/>
            <a:ext cx="3724275" cy="3535362"/>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8" name="Picture 5" descr="arresti">
            <a:extLst>
              <a:ext uri="{FF2B5EF4-FFF2-40B4-BE49-F238E27FC236}">
                <a16:creationId xmlns:a16="http://schemas.microsoft.com/office/drawing/2014/main" id="{E8A0ABCB-02F4-9869-C6B9-4BE23B81C0F4}"/>
              </a:ext>
            </a:extLst>
          </p:cNvPr>
          <p:cNvPicPr>
            <a:picLocks noChangeAspect="1" noChangeArrowheads="1"/>
          </p:cNvPicPr>
          <p:nvPr/>
        </p:nvPicPr>
        <p:blipFill>
          <a:blip r:embed="rId5"/>
          <a:srcRect/>
          <a:stretch>
            <a:fillRect/>
          </a:stretch>
        </p:blipFill>
        <p:spPr bwMode="auto">
          <a:xfrm>
            <a:off x="250825" y="333375"/>
            <a:ext cx="3729038" cy="2579688"/>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9" name="Picture 6">
            <a:extLst>
              <a:ext uri="{FF2B5EF4-FFF2-40B4-BE49-F238E27FC236}">
                <a16:creationId xmlns:a16="http://schemas.microsoft.com/office/drawing/2014/main" id="{12F568C8-EBBA-E807-3B5F-E023873A621B}"/>
              </a:ext>
            </a:extLst>
          </p:cNvPr>
          <p:cNvPicPr>
            <a:picLocks noChangeAspect="1" noChangeArrowheads="1"/>
          </p:cNvPicPr>
          <p:nvPr/>
        </p:nvPicPr>
        <p:blipFill>
          <a:blip r:embed="rId6"/>
          <a:srcRect/>
          <a:stretch>
            <a:fillRect/>
          </a:stretch>
        </p:blipFill>
        <p:spPr bwMode="auto">
          <a:xfrm>
            <a:off x="4144963" y="333375"/>
            <a:ext cx="4567237" cy="38957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CDEF433E-1DA4-8724-1F3C-5903AA8AB28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6146" name="Slide Number Placeholder 3">
            <a:extLst>
              <a:ext uri="{FF2B5EF4-FFF2-40B4-BE49-F238E27FC236}">
                <a16:creationId xmlns:a16="http://schemas.microsoft.com/office/drawing/2014/main" id="{D442D123-2C21-B871-F489-C428A876590D}"/>
              </a:ext>
            </a:extLst>
          </p:cNvPr>
          <p:cNvSpPr>
            <a:spLocks noGrp="1"/>
          </p:cNvSpPr>
          <p:nvPr>
            <p:ph type="sldNum" sz="quarter" idx="12"/>
          </p:nvPr>
        </p:nvSpPr>
        <p:spPr>
          <a:xfrm>
            <a:off x="7886700" y="3435350"/>
            <a:ext cx="728663" cy="38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8E98ECFE-64D5-4275-BB8E-FE7CE3A670D0}" type="slidenum">
              <a:rPr lang="it-IT" altLang="en-US" sz="1400" b="1" smtClean="0"/>
              <a:pPr algn="ctr">
                <a:spcBef>
                  <a:spcPct val="0"/>
                </a:spcBef>
                <a:buFontTx/>
                <a:buNone/>
              </a:pPr>
              <a:t>209</a:t>
            </a:fld>
            <a:endParaRPr lang="it-IT" altLang="en-US" sz="1400" b="1"/>
          </a:p>
        </p:txBody>
      </p:sp>
      <p:pic>
        <p:nvPicPr>
          <p:cNvPr id="379907" name="Picture 4" descr="polizia 6">
            <a:extLst>
              <a:ext uri="{FF2B5EF4-FFF2-40B4-BE49-F238E27FC236}">
                <a16:creationId xmlns:a16="http://schemas.microsoft.com/office/drawing/2014/main" id="{F637B56E-6763-CE28-03A8-F8146FA29E40}"/>
              </a:ext>
            </a:extLst>
          </p:cNvPr>
          <p:cNvPicPr>
            <a:picLocks noChangeAspect="1" noChangeArrowheads="1"/>
          </p:cNvPicPr>
          <p:nvPr/>
        </p:nvPicPr>
        <p:blipFill>
          <a:blip r:embed="rId4"/>
          <a:srcRect/>
          <a:stretch>
            <a:fillRect/>
          </a:stretch>
        </p:blipFill>
        <p:spPr bwMode="auto">
          <a:xfrm>
            <a:off x="179388" y="4438650"/>
            <a:ext cx="3313112" cy="22955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79908" name="Picture 5" descr="polizia 2">
            <a:extLst>
              <a:ext uri="{FF2B5EF4-FFF2-40B4-BE49-F238E27FC236}">
                <a16:creationId xmlns:a16="http://schemas.microsoft.com/office/drawing/2014/main" id="{2B89C2A8-D24D-1A10-F20F-A5193476E8BC}"/>
              </a:ext>
            </a:extLst>
          </p:cNvPr>
          <p:cNvPicPr>
            <a:picLocks noChangeAspect="1" noChangeArrowheads="1"/>
          </p:cNvPicPr>
          <p:nvPr/>
        </p:nvPicPr>
        <p:blipFill>
          <a:blip r:embed="rId5"/>
          <a:srcRect/>
          <a:stretch>
            <a:fillRect/>
          </a:stretch>
        </p:blipFill>
        <p:spPr bwMode="auto">
          <a:xfrm>
            <a:off x="7380288" y="115888"/>
            <a:ext cx="1597025" cy="25209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79909" name="Picture 6" descr="guerra cile">
            <a:extLst>
              <a:ext uri="{FF2B5EF4-FFF2-40B4-BE49-F238E27FC236}">
                <a16:creationId xmlns:a16="http://schemas.microsoft.com/office/drawing/2014/main" id="{0B72A781-D3F4-A3DB-DCBC-8839B8531CC2}"/>
              </a:ext>
            </a:extLst>
          </p:cNvPr>
          <p:cNvPicPr>
            <a:picLocks noChangeAspect="1" noChangeArrowheads="1"/>
          </p:cNvPicPr>
          <p:nvPr/>
        </p:nvPicPr>
        <p:blipFill>
          <a:blip r:embed="rId6"/>
          <a:srcRect/>
          <a:stretch>
            <a:fillRect/>
          </a:stretch>
        </p:blipFill>
        <p:spPr bwMode="auto">
          <a:xfrm>
            <a:off x="179388" y="106363"/>
            <a:ext cx="7345362" cy="4368800"/>
          </a:xfrm>
          <a:prstGeom prst="rect">
            <a:avLst/>
          </a:prstGeom>
          <a:ln>
            <a:noFill/>
          </a:ln>
          <a:effectLst>
            <a:outerShdw blurRad="292100" dist="139700" dir="2700000" algn="tl" rotWithShape="0">
              <a:srgbClr val="333333">
                <a:alpha val="65000"/>
              </a:srgbClr>
            </a:outerShdw>
          </a:effectLst>
        </p:spPr>
      </p:pic>
      <p:sp>
        <p:nvSpPr>
          <p:cNvPr id="646150" name="Text Box 7">
            <a:extLst>
              <a:ext uri="{FF2B5EF4-FFF2-40B4-BE49-F238E27FC236}">
                <a16:creationId xmlns:a16="http://schemas.microsoft.com/office/drawing/2014/main" id="{03FAAAB2-CC8F-EB16-C679-A2149CF7BB63}"/>
              </a:ext>
            </a:extLst>
          </p:cNvPr>
          <p:cNvSpPr txBox="1">
            <a:spLocks noChangeArrowheads="1"/>
          </p:cNvSpPr>
          <p:nvPr/>
        </p:nvSpPr>
        <p:spPr bwMode="auto">
          <a:xfrm>
            <a:off x="4217988" y="4962525"/>
            <a:ext cx="43211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   </a:t>
            </a:r>
            <a:r>
              <a:rPr lang="fr-CH" altLang="it-CH" sz="2400" b="1">
                <a:solidFill>
                  <a:srgbClr val="FFFFFF"/>
                </a:solidFill>
              </a:rPr>
              <a:t>LE  POUVOIR RÉTABLIT </a:t>
            </a:r>
          </a:p>
          <a:p>
            <a:pPr eaLnBrk="1" hangingPunct="1">
              <a:spcBef>
                <a:spcPct val="50000"/>
              </a:spcBef>
              <a:buFontTx/>
              <a:buNone/>
            </a:pPr>
            <a:r>
              <a:rPr lang="fr-CH" altLang="it-CH" sz="2400" b="1">
                <a:solidFill>
                  <a:srgbClr val="FFFFFF"/>
                </a:solidFill>
              </a:rPr>
              <a:t>   «L’ORDRE CONSTITUÉ»</a:t>
            </a:r>
          </a:p>
          <a:p>
            <a:pPr eaLnBrk="1" hangingPunct="1">
              <a:spcBef>
                <a:spcPct val="50000"/>
              </a:spcBef>
              <a:buFontTx/>
              <a:buNone/>
            </a:pPr>
            <a:endParaRPr lang="fr-CH" altLang="it-CH" sz="2000" b="1">
              <a:solidFill>
                <a:srgbClr val="FFFFFF"/>
              </a:solidFill>
            </a:endParaRPr>
          </a:p>
        </p:txBody>
      </p:sp>
      <p:sp>
        <p:nvSpPr>
          <p:cNvPr id="646151" name="Text Box 8">
            <a:extLst>
              <a:ext uri="{FF2B5EF4-FFF2-40B4-BE49-F238E27FC236}">
                <a16:creationId xmlns:a16="http://schemas.microsoft.com/office/drawing/2014/main" id="{34E50108-7871-8FCF-148A-15E6289A45A7}"/>
              </a:ext>
            </a:extLst>
          </p:cNvPr>
          <p:cNvSpPr txBox="1">
            <a:spLocks noChangeArrowheads="1"/>
          </p:cNvSpPr>
          <p:nvPr/>
        </p:nvSpPr>
        <p:spPr bwMode="auto">
          <a:xfrm>
            <a:off x="2771775" y="4076700"/>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CILE 1973</a:t>
            </a:r>
            <a:endParaRPr lang="it-IT" altLang="it-CH" sz="1600" b="1">
              <a:solidFill>
                <a:srgbClr val="000000"/>
              </a:solidFill>
            </a:endParaRPr>
          </a:p>
        </p:txBody>
      </p:sp>
      <p:sp>
        <p:nvSpPr>
          <p:cNvPr id="2" name="Rettangolo 1">
            <a:extLst>
              <a:ext uri="{FF2B5EF4-FFF2-40B4-BE49-F238E27FC236}">
                <a16:creationId xmlns:a16="http://schemas.microsoft.com/office/drawing/2014/main" id="{80D49326-FE72-2424-6325-8AB67D93486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Number Placeholder 5">
            <a:extLst>
              <a:ext uri="{FF2B5EF4-FFF2-40B4-BE49-F238E27FC236}">
                <a16:creationId xmlns:a16="http://schemas.microsoft.com/office/drawing/2014/main" id="{32E1BFC5-58D9-A72F-CD78-37D9096A63A6}"/>
              </a:ext>
            </a:extLst>
          </p:cNvPr>
          <p:cNvSpPr>
            <a:spLocks noGrp="1"/>
          </p:cNvSpPr>
          <p:nvPr>
            <p:ph type="sldNum" sz="quarter" idx="12"/>
          </p:nvPr>
        </p:nvSpPr>
        <p:spPr>
          <a:xfrm>
            <a:off x="7010400" y="64087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6378B8C-6B0D-4641-816B-C4C74F0EEF1B}" type="slidenum">
              <a:rPr lang="it-IT" altLang="en-US" sz="1400" smtClean="0">
                <a:solidFill>
                  <a:srgbClr val="000000"/>
                </a:solidFill>
              </a:rPr>
              <a:pPr>
                <a:spcBef>
                  <a:spcPct val="0"/>
                </a:spcBef>
                <a:buFontTx/>
                <a:buNone/>
              </a:pPr>
              <a:t>21</a:t>
            </a:fld>
            <a:endParaRPr lang="it-IT" altLang="en-US" sz="1400">
              <a:solidFill>
                <a:srgbClr val="000000"/>
              </a:solidFill>
            </a:endParaRPr>
          </a:p>
        </p:txBody>
      </p:sp>
      <p:sp>
        <p:nvSpPr>
          <p:cNvPr id="261123" name="Rectangle 2">
            <a:extLst>
              <a:ext uri="{FF2B5EF4-FFF2-40B4-BE49-F238E27FC236}">
                <a16:creationId xmlns:a16="http://schemas.microsoft.com/office/drawing/2014/main" id="{81106A5D-1D50-71C8-FCFF-8D399EFD1C7B}"/>
              </a:ext>
            </a:extLst>
          </p:cNvPr>
          <p:cNvSpPr>
            <a:spLocks noGrp="1" noChangeArrowheads="1"/>
          </p:cNvSpPr>
          <p:nvPr>
            <p:ph type="title" idx="4294967295"/>
          </p:nvPr>
        </p:nvSpPr>
        <p:spPr>
          <a:xfrm>
            <a:off x="744538" y="260350"/>
            <a:ext cx="8229600" cy="1143000"/>
          </a:xfrm>
        </p:spPr>
        <p:txBody>
          <a:bodyPr/>
          <a:lstStyle/>
          <a:p>
            <a:pPr eaLnBrk="1" hangingPunct="1"/>
            <a:r>
              <a:rPr lang="fr-CH" altLang="it-CH" b="1"/>
              <a:t>COÛT D’UNE VOITURE</a:t>
            </a:r>
            <a:endParaRPr lang="it-IT" altLang="it-CH" b="1"/>
          </a:p>
        </p:txBody>
      </p:sp>
      <p:sp>
        <p:nvSpPr>
          <p:cNvPr id="261124" name="Rectangle 3">
            <a:extLst>
              <a:ext uri="{FF2B5EF4-FFF2-40B4-BE49-F238E27FC236}">
                <a16:creationId xmlns:a16="http://schemas.microsoft.com/office/drawing/2014/main" id="{CB6A70A6-6A75-9438-FEF5-559ECECE6EE3}"/>
              </a:ext>
            </a:extLst>
          </p:cNvPr>
          <p:cNvSpPr>
            <a:spLocks noGrp="1" noChangeArrowheads="1"/>
          </p:cNvSpPr>
          <p:nvPr>
            <p:ph type="body" idx="4294967295"/>
          </p:nvPr>
        </p:nvSpPr>
        <p:spPr>
          <a:xfrm>
            <a:off x="539750" y="1412875"/>
            <a:ext cx="8229600" cy="4968875"/>
          </a:xfrm>
          <a:ln w="3175">
            <a:solidFill>
              <a:schemeClr val="tx1"/>
            </a:solidFill>
            <a:miter lim="800000"/>
            <a:headEnd/>
            <a:tailEnd/>
          </a:ln>
        </p:spPr>
        <p:txBody>
          <a:bodyPr/>
          <a:lstStyle/>
          <a:p>
            <a:pPr eaLnBrk="1" hangingPunct="1"/>
            <a:endParaRPr lang="fr-CH" altLang="it-CH"/>
          </a:p>
          <a:p>
            <a:pPr eaLnBrk="1" hangingPunct="1"/>
            <a:r>
              <a:rPr lang="fr-CH" altLang="it-CH"/>
              <a:t>Matériel  : 		5’000.- fr</a:t>
            </a:r>
          </a:p>
          <a:p>
            <a:pPr eaLnBrk="1" hangingPunct="1"/>
            <a:r>
              <a:rPr lang="fr-CH" altLang="it-CH"/>
              <a:t>Main-d’oeuvre :	5’000.- fr</a:t>
            </a:r>
          </a:p>
          <a:p>
            <a:pPr eaLnBrk="1" hangingPunct="1"/>
            <a:r>
              <a:rPr lang="fr-CH" altLang="it-CH"/>
              <a:t>Coût fixes :		5’000.- fr</a:t>
            </a:r>
          </a:p>
          <a:p>
            <a:pPr eaLnBrk="1" hangingPunct="1"/>
            <a:r>
              <a:rPr lang="fr-CH" altLang="it-CH"/>
              <a:t>Profit* :			5’000.- fr</a:t>
            </a:r>
          </a:p>
          <a:p>
            <a:pPr eaLnBrk="1" hangingPunct="1">
              <a:buFontTx/>
              <a:buNone/>
            </a:pPr>
            <a:r>
              <a:rPr lang="fr-CH" altLang="it-CH"/>
              <a:t>				______________</a:t>
            </a:r>
          </a:p>
          <a:p>
            <a:pPr eaLnBrk="1" hangingPunct="1">
              <a:buFontTx/>
              <a:buNone/>
            </a:pPr>
            <a:r>
              <a:rPr lang="fr-CH" altLang="it-CH"/>
              <a:t>	</a:t>
            </a:r>
            <a:r>
              <a:rPr lang="fr-CH" altLang="it-CH" b="1" u="sng"/>
              <a:t>Total</a:t>
            </a:r>
            <a:r>
              <a:rPr lang="fr-CH" altLang="it-CH"/>
              <a:t>		      </a:t>
            </a:r>
            <a:r>
              <a:rPr lang="fr-CH" altLang="it-CH" b="1">
                <a:solidFill>
                  <a:srgbClr val="FF3300"/>
                </a:solidFill>
              </a:rPr>
              <a:t>20’000.- fr</a:t>
            </a:r>
          </a:p>
          <a:p>
            <a:pPr eaLnBrk="1" hangingPunct="1">
              <a:buFontTx/>
              <a:buNone/>
            </a:pPr>
            <a:endParaRPr lang="it-IT" altLang="it-CH" b="1" u="sng"/>
          </a:p>
        </p:txBody>
      </p:sp>
      <p:sp>
        <p:nvSpPr>
          <p:cNvPr id="261125" name="Line 5">
            <a:extLst>
              <a:ext uri="{FF2B5EF4-FFF2-40B4-BE49-F238E27FC236}">
                <a16:creationId xmlns:a16="http://schemas.microsoft.com/office/drawing/2014/main" id="{B74A88D8-DA18-751F-BCB6-B69D1749CCB2}"/>
              </a:ext>
            </a:extLst>
          </p:cNvPr>
          <p:cNvSpPr>
            <a:spLocks noChangeShapeType="1"/>
          </p:cNvSpPr>
          <p:nvPr/>
        </p:nvSpPr>
        <p:spPr bwMode="auto">
          <a:xfrm>
            <a:off x="3276600" y="5805488"/>
            <a:ext cx="316706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61126" name="Picture 7" descr="C:\Users\Enrico\Enrico\Documenti\AA Enrico nuovo\Politica\Presentazione marxismo\Money.jpg">
            <a:extLst>
              <a:ext uri="{FF2B5EF4-FFF2-40B4-BE49-F238E27FC236}">
                <a16:creationId xmlns:a16="http://schemas.microsoft.com/office/drawing/2014/main" id="{5067B9C1-CE4C-AB31-A5FB-E67EB5E56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825" y="4548188"/>
            <a:ext cx="83502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7" name="Rettangolo 1">
            <a:extLst>
              <a:ext uri="{FF2B5EF4-FFF2-40B4-BE49-F238E27FC236}">
                <a16:creationId xmlns:a16="http://schemas.microsoft.com/office/drawing/2014/main" id="{E783A18D-123D-7E1C-7E29-2BCFF9DD7DC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000" u="sng"/>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D96A0BD6-A9E8-5ED1-B760-A5D1DE782159}"/>
              </a:ext>
            </a:extLst>
          </p:cNvPr>
          <p:cNvSpPr>
            <a:spLocks noGrp="1" noChangeArrowheads="1"/>
          </p:cNvSpPr>
          <p:nvPr>
            <p:ph type="body" sz="half" idx="1"/>
          </p:nvPr>
        </p:nvSpPr>
        <p:spPr>
          <a:xfrm>
            <a:off x="5202238" y="3246438"/>
            <a:ext cx="3698875" cy="1530350"/>
          </a:xfrm>
        </p:spPr>
        <p:txBody>
          <a:bodyPr/>
          <a:lstStyle/>
          <a:p>
            <a:pPr marL="0" indent="0" eaLnBrk="1" hangingPunct="1">
              <a:buFontTx/>
              <a:buNone/>
              <a:defRPr/>
            </a:pPr>
            <a:r>
              <a:rPr lang="fr-CH" altLang="it-CH" sz="2800" b="1" dirty="0"/>
              <a:t>   </a:t>
            </a:r>
            <a:r>
              <a:rPr lang="fr-CH" altLang="it-CH" sz="2800" b="1" dirty="0">
                <a:cs typeface="Arial" panose="020B0604020202020204" pitchFamily="34" charset="0"/>
              </a:rPr>
              <a:t>La police surveille</a:t>
            </a:r>
          </a:p>
          <a:p>
            <a:pPr algn="ctr" eaLnBrk="1" hangingPunct="1">
              <a:buFontTx/>
              <a:buNone/>
              <a:defRPr/>
            </a:pPr>
            <a:r>
              <a:rPr lang="fr-CH" altLang="it-CH" sz="2800" b="1" dirty="0">
                <a:cs typeface="Arial" panose="020B0604020202020204" pitchFamily="34" charset="0"/>
              </a:rPr>
              <a:t>	l’entrepôt des raviolis:</a:t>
            </a:r>
          </a:p>
        </p:txBody>
      </p:sp>
      <p:pic>
        <p:nvPicPr>
          <p:cNvPr id="11" name="Picture 8" descr="posto di blocco della pola">
            <a:extLst>
              <a:ext uri="{FF2B5EF4-FFF2-40B4-BE49-F238E27FC236}">
                <a16:creationId xmlns:a16="http://schemas.microsoft.com/office/drawing/2014/main" id="{F3008991-16F7-EDC6-6381-E1A629F3555A}"/>
              </a:ext>
            </a:extLst>
          </p:cNvPr>
          <p:cNvPicPr>
            <a:picLocks noGrp="1" noChangeAspect="1" noChangeArrowheads="1"/>
          </p:cNvPicPr>
          <p:nvPr>
            <p:ph sz="half" idx="2"/>
          </p:nvPr>
        </p:nvPicPr>
        <p:blipFill>
          <a:blip r:embed="rId4"/>
          <a:srcRect/>
          <a:stretch>
            <a:fillRect/>
          </a:stretch>
        </p:blipFill>
        <p:spPr>
          <a:xfrm>
            <a:off x="4643438" y="252413"/>
            <a:ext cx="4105275" cy="2600325"/>
          </a:xfrm>
          <a:ln w="28575">
            <a:solidFill>
              <a:schemeClr val="tx1"/>
            </a:solidFill>
          </a:ln>
          <a:effectLst>
            <a:outerShdw blurRad="292100" dist="139700" dir="2700000" algn="tl" rotWithShape="0">
              <a:srgbClr val="333333">
                <a:alpha val="65000"/>
              </a:srgbClr>
            </a:outerShdw>
          </a:effectLst>
        </p:spPr>
      </p:pic>
      <p:sp>
        <p:nvSpPr>
          <p:cNvPr id="648196" name="Slide Number Placeholder 6">
            <a:extLst>
              <a:ext uri="{FF2B5EF4-FFF2-40B4-BE49-F238E27FC236}">
                <a16:creationId xmlns:a16="http://schemas.microsoft.com/office/drawing/2014/main" id="{DF769EB2-5C53-C1DF-6183-13D5BF2EC0C0}"/>
              </a:ext>
            </a:extLst>
          </p:cNvPr>
          <p:cNvSpPr>
            <a:spLocks noGrp="1"/>
          </p:cNvSpPr>
          <p:nvPr>
            <p:ph type="sldNum" sz="quarter" idx="12"/>
          </p:nvPr>
        </p:nvSpPr>
        <p:spPr>
          <a:xfrm>
            <a:off x="8153400" y="6253163"/>
            <a:ext cx="5857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B7F0AFE-77DF-4AF3-B853-FD3C1197CC1D}" type="slidenum">
              <a:rPr lang="it-IT" altLang="en-US" sz="1400" smtClean="0">
                <a:solidFill>
                  <a:srgbClr val="FFFFFF"/>
                </a:solidFill>
              </a:rPr>
              <a:pPr>
                <a:spcBef>
                  <a:spcPct val="0"/>
                </a:spcBef>
                <a:buFontTx/>
                <a:buNone/>
              </a:pPr>
              <a:t>210</a:t>
            </a:fld>
            <a:endParaRPr lang="it-IT" altLang="en-US" sz="1400">
              <a:solidFill>
                <a:srgbClr val="FFFFFF"/>
              </a:solidFill>
            </a:endParaRPr>
          </a:p>
        </p:txBody>
      </p:sp>
      <p:pic>
        <p:nvPicPr>
          <p:cNvPr id="380934" name="Picture 8" descr="C:\Users\Enrico\Desktop\ra jpeg.jpg">
            <a:extLst>
              <a:ext uri="{FF2B5EF4-FFF2-40B4-BE49-F238E27FC236}">
                <a16:creationId xmlns:a16="http://schemas.microsoft.com/office/drawing/2014/main" id="{7EE8FA6D-46A5-3274-21D2-1955A5368065}"/>
              </a:ext>
            </a:extLst>
          </p:cNvPr>
          <p:cNvPicPr>
            <a:picLocks noChangeAspect="1" noChangeArrowheads="1"/>
          </p:cNvPicPr>
          <p:nvPr/>
        </p:nvPicPr>
        <p:blipFill>
          <a:blip r:embed="rId5"/>
          <a:srcRect/>
          <a:stretch>
            <a:fillRect/>
          </a:stretch>
        </p:blipFill>
        <p:spPr bwMode="auto">
          <a:xfrm>
            <a:off x="395288" y="3013075"/>
            <a:ext cx="4870450" cy="34782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2" name="Picture 7" descr="militari di guardia">
            <a:extLst>
              <a:ext uri="{FF2B5EF4-FFF2-40B4-BE49-F238E27FC236}">
                <a16:creationId xmlns:a16="http://schemas.microsoft.com/office/drawing/2014/main" id="{2266BBB3-0CDA-DA31-0D6E-1BCA5A4328F1}"/>
              </a:ext>
            </a:extLst>
          </p:cNvPr>
          <p:cNvPicPr>
            <a:picLocks noChangeAspect="1" noChangeArrowheads="1"/>
          </p:cNvPicPr>
          <p:nvPr/>
        </p:nvPicPr>
        <p:blipFill>
          <a:blip r:embed="rId6"/>
          <a:srcRect/>
          <a:stretch>
            <a:fillRect/>
          </a:stretch>
        </p:blipFill>
        <p:spPr bwMode="auto">
          <a:xfrm>
            <a:off x="395288" y="260350"/>
            <a:ext cx="4105275" cy="2597150"/>
          </a:xfrm>
          <a:prstGeom prst="rect">
            <a:avLst/>
          </a:prstGeom>
          <a:noFill/>
          <a:ln w="28575">
            <a:solidFill>
              <a:schemeClr val="tx1"/>
            </a:solid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B75FB34B-A644-1451-05BB-98C0835128A8}"/>
              </a:ext>
            </a:extLst>
          </p:cNvPr>
          <p:cNvSpPr txBox="1"/>
          <p:nvPr/>
        </p:nvSpPr>
        <p:spPr>
          <a:xfrm>
            <a:off x="5942013" y="4814888"/>
            <a:ext cx="2284412" cy="1200150"/>
          </a:xfrm>
          <a:prstGeom prst="rect">
            <a:avLst/>
          </a:prstGeom>
          <a:solidFill>
            <a:srgbClr val="FFFF00"/>
          </a:solidFill>
          <a:ln w="12700">
            <a:solidFill>
              <a:schemeClr val="accent4">
                <a:lumMod val="10000"/>
              </a:schemeClr>
            </a:solidFill>
          </a:ln>
        </p:spPr>
        <p:txBody>
          <a:bodyPr>
            <a:spAutoFit/>
          </a:bodyPr>
          <a:lstStyle/>
          <a:p>
            <a:pPr algn="ctr" eaLnBrk="1" hangingPunct="1">
              <a:defRPr/>
            </a:pPr>
            <a:r>
              <a:rPr lang="fr-CH" altLang="it-CH" sz="3600" b="1" dirty="0">
                <a:solidFill>
                  <a:schemeClr val="accent4">
                    <a:lumMod val="10000"/>
                  </a:schemeClr>
                </a:solidFill>
                <a:latin typeface="Arial Black" panose="020B0A04020102020204" pitchFamily="34" charset="0"/>
              </a:rPr>
              <a:t>tout est   bloqué !</a:t>
            </a:r>
            <a:endParaRPr lang="it-IT" altLang="it-CH" sz="3600" b="1" dirty="0">
              <a:solidFill>
                <a:schemeClr val="accent4">
                  <a:lumMod val="10000"/>
                </a:schemeClr>
              </a:solidFill>
              <a:latin typeface="Arial Black" panose="020B0A04020102020204" pitchFamily="34" charset="0"/>
            </a:endParaRPr>
          </a:p>
        </p:txBody>
      </p:sp>
      <p:sp>
        <p:nvSpPr>
          <p:cNvPr id="3" name="Rettangolo 2">
            <a:extLst>
              <a:ext uri="{FF2B5EF4-FFF2-40B4-BE49-F238E27FC236}">
                <a16:creationId xmlns:a16="http://schemas.microsoft.com/office/drawing/2014/main" id="{E617DB63-627D-0705-07B9-4CBC556A5C2F}"/>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0242" name="Segnaposto numero diapositiva 4">
            <a:extLst>
              <a:ext uri="{FF2B5EF4-FFF2-40B4-BE49-F238E27FC236}">
                <a16:creationId xmlns:a16="http://schemas.microsoft.com/office/drawing/2014/main" id="{9DC6696B-8207-2BCF-63C6-D874210BC12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80BF5FE-1A5B-4B64-9AD6-1CF5E9B540AC}" type="slidenum">
              <a:rPr lang="it-IT" altLang="en-US" sz="1400" smtClean="0"/>
              <a:pPr>
                <a:spcBef>
                  <a:spcPct val="0"/>
                </a:spcBef>
                <a:buFontTx/>
                <a:buNone/>
              </a:pPr>
              <a:t>211</a:t>
            </a:fld>
            <a:endParaRPr lang="it-IT" altLang="en-US" sz="1400"/>
          </a:p>
        </p:txBody>
      </p:sp>
      <p:sp>
        <p:nvSpPr>
          <p:cNvPr id="6" name="Rettangolo 5">
            <a:extLst>
              <a:ext uri="{FF2B5EF4-FFF2-40B4-BE49-F238E27FC236}">
                <a16:creationId xmlns:a16="http://schemas.microsoft.com/office/drawing/2014/main" id="{E5C3900E-D8E8-5AC9-632C-643279B1DA70}"/>
              </a:ext>
            </a:extLst>
          </p:cNvPr>
          <p:cNvSpPr/>
          <p:nvPr/>
        </p:nvSpPr>
        <p:spPr>
          <a:xfrm>
            <a:off x="1835150" y="1373188"/>
            <a:ext cx="5832475" cy="3478212"/>
          </a:xfrm>
          <a:prstGeom prst="rect">
            <a:avLst/>
          </a:prstGeom>
          <a:solidFill>
            <a:srgbClr val="FFFF00"/>
          </a:solidFill>
          <a:ln w="28575">
            <a:solidFill>
              <a:schemeClr val="accent4">
                <a:lumMod val="10000"/>
              </a:schemeClr>
            </a:solidFill>
          </a:ln>
        </p:spPr>
        <p:txBody>
          <a:bodyPr>
            <a:spAutoFit/>
          </a:bodyPr>
          <a:lstStyle/>
          <a:p>
            <a:pPr eaLnBrk="1" fontAlgn="auto" hangingPunct="1">
              <a:spcBef>
                <a:spcPts val="0"/>
              </a:spcBef>
              <a:spcAft>
                <a:spcPts val="0"/>
              </a:spcAft>
              <a:defRPr/>
            </a:pPr>
            <a:r>
              <a:rPr lang="fr-FR" sz="2000" b="1" dirty="0">
                <a:solidFill>
                  <a:srgbClr val="800000">
                    <a:lumMod val="50000"/>
                  </a:srgbClr>
                </a:solidFill>
                <a:latin typeface="Arial"/>
                <a:cs typeface="Arial" charset="0"/>
              </a:rPr>
              <a:t>Le propriétaire des raviolis ne peut pas vendre ses raviolis. Son usine est fermée. Depuis que l'usine est fermée, les travailleurs n'ont pas d'emploi et aucun salaire. À cause de ça les chômeurs n‘ont pas l’argent nécessaire pour acheter les raviolis, mais ils ont faim et ont besoin de quelque chose à manger. Impossible aussi d'acheter les voitures et les usines d'automobiles doivent fermer.</a:t>
            </a:r>
          </a:p>
          <a:p>
            <a:pPr eaLnBrk="1" fontAlgn="auto" hangingPunct="1">
              <a:spcBef>
                <a:spcPts val="0"/>
              </a:spcBef>
              <a:spcAft>
                <a:spcPts val="0"/>
              </a:spcAft>
              <a:defRPr/>
            </a:pPr>
            <a:r>
              <a:rPr lang="fr-FR" sz="2000" b="1" dirty="0">
                <a:solidFill>
                  <a:srgbClr val="800000">
                    <a:lumMod val="50000"/>
                  </a:srgbClr>
                </a:solidFill>
                <a:latin typeface="Arial"/>
                <a:cs typeface="Arial" charset="0"/>
              </a:rPr>
              <a:t>Tout est paralysé.</a:t>
            </a:r>
          </a:p>
          <a:p>
            <a:pPr eaLnBrk="1" fontAlgn="auto" hangingPunct="1">
              <a:spcBef>
                <a:spcPts val="0"/>
              </a:spcBef>
              <a:spcAft>
                <a:spcPts val="0"/>
              </a:spcAft>
              <a:defRPr/>
            </a:pPr>
            <a:r>
              <a:rPr lang="fr-FR" sz="2000" b="1" dirty="0">
                <a:solidFill>
                  <a:srgbClr val="800000">
                    <a:lumMod val="50000"/>
                  </a:srgbClr>
                </a:solidFill>
                <a:latin typeface="Arial"/>
                <a:cs typeface="Arial" charset="0"/>
              </a:rPr>
              <a:t>Qui peut résoudre cette situation bloquée?</a:t>
            </a:r>
          </a:p>
        </p:txBody>
      </p:sp>
      <p:sp>
        <p:nvSpPr>
          <p:cNvPr id="2" name="Rettangolo 1">
            <a:extLst>
              <a:ext uri="{FF2B5EF4-FFF2-40B4-BE49-F238E27FC236}">
                <a16:creationId xmlns:a16="http://schemas.microsoft.com/office/drawing/2014/main" id="{C7B87BFD-349F-CA5F-9ED6-283CE2A6659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2290" name="Slide Number Placeholder 3">
            <a:extLst>
              <a:ext uri="{FF2B5EF4-FFF2-40B4-BE49-F238E27FC236}">
                <a16:creationId xmlns:a16="http://schemas.microsoft.com/office/drawing/2014/main" id="{A48EE665-13BE-D5D3-AD08-00DFB55E837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ABB8938-B22B-44BA-9A89-5DB76C185A2C}" type="slidenum">
              <a:rPr lang="it-IT" altLang="en-US" sz="1400" smtClean="0">
                <a:solidFill>
                  <a:srgbClr val="000000"/>
                </a:solidFill>
              </a:rPr>
              <a:pPr>
                <a:spcBef>
                  <a:spcPct val="0"/>
                </a:spcBef>
                <a:buFontTx/>
                <a:buNone/>
              </a:pPr>
              <a:t>212</a:t>
            </a:fld>
            <a:endParaRPr lang="it-IT" altLang="en-US" sz="1400">
              <a:solidFill>
                <a:srgbClr val="000000"/>
              </a:solidFill>
            </a:endParaRPr>
          </a:p>
        </p:txBody>
      </p:sp>
      <p:pic>
        <p:nvPicPr>
          <p:cNvPr id="382979" name="Picture 4" descr="AAAAA capitalisti">
            <a:extLst>
              <a:ext uri="{FF2B5EF4-FFF2-40B4-BE49-F238E27FC236}">
                <a16:creationId xmlns:a16="http://schemas.microsoft.com/office/drawing/2014/main" id="{9821220A-E02D-03C5-B76C-D5A5B26CD29F}"/>
              </a:ext>
            </a:extLst>
          </p:cNvPr>
          <p:cNvPicPr>
            <a:picLocks noChangeAspect="1" noChangeArrowheads="1"/>
          </p:cNvPicPr>
          <p:nvPr/>
        </p:nvPicPr>
        <p:blipFill>
          <a:blip r:embed="rId4"/>
          <a:srcRect/>
          <a:stretch>
            <a:fillRect/>
          </a:stretch>
        </p:blipFill>
        <p:spPr bwMode="auto">
          <a:xfrm>
            <a:off x="539750" y="1628775"/>
            <a:ext cx="1397000" cy="1584325"/>
          </a:xfrm>
          <a:prstGeom prst="rect">
            <a:avLst/>
          </a:prstGeom>
          <a:ln>
            <a:noFill/>
          </a:ln>
          <a:effectLst>
            <a:outerShdw blurRad="292100" dist="139700" dir="2700000" algn="tl" rotWithShape="0">
              <a:srgbClr val="333333">
                <a:alpha val="65000"/>
              </a:srgbClr>
            </a:outerShdw>
          </a:effectLst>
        </p:spPr>
      </p:pic>
      <p:sp>
        <p:nvSpPr>
          <p:cNvPr id="652292" name="Text Box 7">
            <a:extLst>
              <a:ext uri="{FF2B5EF4-FFF2-40B4-BE49-F238E27FC236}">
                <a16:creationId xmlns:a16="http://schemas.microsoft.com/office/drawing/2014/main" id="{90F537A7-58F2-3295-4E0D-C0E296C5E1A5}"/>
              </a:ext>
            </a:extLst>
          </p:cNvPr>
          <p:cNvSpPr txBox="1">
            <a:spLocks noChangeArrowheads="1"/>
          </p:cNvSpPr>
          <p:nvPr/>
        </p:nvSpPr>
        <p:spPr bwMode="auto">
          <a:xfrm>
            <a:off x="863600" y="625475"/>
            <a:ext cx="74882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800" b="1">
                <a:solidFill>
                  <a:srgbClr val="000000"/>
                </a:solidFill>
              </a:rPr>
              <a:t>Chi intervient pour débloquer la situation?</a:t>
            </a:r>
            <a:endParaRPr lang="it-IT" altLang="it-CH" sz="2800" b="1">
              <a:solidFill>
                <a:srgbClr val="000000"/>
              </a:solidFill>
            </a:endParaRPr>
          </a:p>
        </p:txBody>
      </p:sp>
      <p:sp>
        <p:nvSpPr>
          <p:cNvPr id="652293" name="Text Box 8">
            <a:extLst>
              <a:ext uri="{FF2B5EF4-FFF2-40B4-BE49-F238E27FC236}">
                <a16:creationId xmlns:a16="http://schemas.microsoft.com/office/drawing/2014/main" id="{D91C8E6E-FB92-083F-75B3-15D387D8D4EE}"/>
              </a:ext>
            </a:extLst>
          </p:cNvPr>
          <p:cNvSpPr txBox="1">
            <a:spLocks noChangeArrowheads="1"/>
          </p:cNvSpPr>
          <p:nvPr/>
        </p:nvSpPr>
        <p:spPr bwMode="auto">
          <a:xfrm>
            <a:off x="539750" y="3357563"/>
            <a:ext cx="158432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Employeurs</a:t>
            </a:r>
          </a:p>
          <a:p>
            <a:pPr eaLnBrk="1" hangingPunct="1">
              <a:spcBef>
                <a:spcPct val="50000"/>
              </a:spcBef>
              <a:buFontTx/>
              <a:buNone/>
            </a:pPr>
            <a:r>
              <a:rPr lang="fr-CH" altLang="it-CH" sz="1800" b="1">
                <a:solidFill>
                  <a:srgbClr val="000000"/>
                </a:solidFill>
              </a:rPr>
              <a:t>Patronat</a:t>
            </a:r>
          </a:p>
          <a:p>
            <a:pPr eaLnBrk="1" hangingPunct="1">
              <a:spcBef>
                <a:spcPct val="50000"/>
              </a:spcBef>
              <a:buFontTx/>
              <a:buNone/>
            </a:pPr>
            <a:r>
              <a:rPr lang="fr-CH" altLang="it-CH" sz="1800" b="1">
                <a:solidFill>
                  <a:srgbClr val="000000"/>
                </a:solidFill>
              </a:rPr>
              <a:t>Capitalistes</a:t>
            </a:r>
          </a:p>
          <a:p>
            <a:pPr eaLnBrk="1" hangingPunct="1">
              <a:spcBef>
                <a:spcPct val="50000"/>
              </a:spcBef>
              <a:buFontTx/>
              <a:buNone/>
            </a:pPr>
            <a:r>
              <a:rPr lang="fr-CH" altLang="it-CH" sz="1800" b="1">
                <a:solidFill>
                  <a:srgbClr val="000000"/>
                </a:solidFill>
              </a:rPr>
              <a:t>Association patronale</a:t>
            </a:r>
            <a:endParaRPr lang="it-IT" altLang="it-CH" sz="1800" b="1">
              <a:solidFill>
                <a:srgbClr val="000000"/>
              </a:solidFill>
            </a:endParaRPr>
          </a:p>
        </p:txBody>
      </p:sp>
      <p:sp>
        <p:nvSpPr>
          <p:cNvPr id="652294" name="Text Box 9">
            <a:extLst>
              <a:ext uri="{FF2B5EF4-FFF2-40B4-BE49-F238E27FC236}">
                <a16:creationId xmlns:a16="http://schemas.microsoft.com/office/drawing/2014/main" id="{E662C787-60F3-FD5D-B42E-634BE54BF507}"/>
              </a:ext>
            </a:extLst>
          </p:cNvPr>
          <p:cNvSpPr txBox="1">
            <a:spLocks noChangeArrowheads="1"/>
          </p:cNvSpPr>
          <p:nvPr/>
        </p:nvSpPr>
        <p:spPr bwMode="auto">
          <a:xfrm>
            <a:off x="5940425" y="3357563"/>
            <a:ext cx="24479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Travailleurs</a:t>
            </a:r>
          </a:p>
          <a:p>
            <a:pPr eaLnBrk="1" hangingPunct="1">
              <a:spcBef>
                <a:spcPct val="50000"/>
              </a:spcBef>
              <a:buFontTx/>
              <a:buNone/>
            </a:pPr>
            <a:r>
              <a:rPr lang="fr-CH" altLang="it-CH" sz="1800" b="1">
                <a:solidFill>
                  <a:srgbClr val="000000"/>
                </a:solidFill>
              </a:rPr>
              <a:t>Syndicats</a:t>
            </a:r>
          </a:p>
          <a:p>
            <a:pPr eaLnBrk="1" hangingPunct="1">
              <a:spcBef>
                <a:spcPct val="50000"/>
              </a:spcBef>
              <a:buFontTx/>
              <a:buNone/>
            </a:pPr>
            <a:r>
              <a:rPr lang="fr-CH" altLang="it-CH" sz="1800" b="1">
                <a:solidFill>
                  <a:srgbClr val="000000"/>
                </a:solidFill>
              </a:rPr>
              <a:t>Confédération syndicale</a:t>
            </a:r>
            <a:endParaRPr lang="it-IT" altLang="it-CH" sz="1800" b="1">
              <a:solidFill>
                <a:srgbClr val="000000"/>
              </a:solidFill>
            </a:endParaRPr>
          </a:p>
        </p:txBody>
      </p:sp>
      <p:sp>
        <p:nvSpPr>
          <p:cNvPr id="652295" name="AutoShape 10">
            <a:extLst>
              <a:ext uri="{FF2B5EF4-FFF2-40B4-BE49-F238E27FC236}">
                <a16:creationId xmlns:a16="http://schemas.microsoft.com/office/drawing/2014/main" id="{FCEBB555-C1CE-CF96-ED62-BCB0B9A61C13}"/>
              </a:ext>
            </a:extLst>
          </p:cNvPr>
          <p:cNvSpPr>
            <a:spLocks noChangeArrowheads="1"/>
          </p:cNvSpPr>
          <p:nvPr/>
        </p:nvSpPr>
        <p:spPr bwMode="auto">
          <a:xfrm>
            <a:off x="2268538" y="1989138"/>
            <a:ext cx="863600" cy="792162"/>
          </a:xfrm>
          <a:prstGeom prst="rightArrow">
            <a:avLst>
              <a:gd name="adj1" fmla="val 50000"/>
              <a:gd name="adj2" fmla="val 27255"/>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000000"/>
              </a:solidFill>
            </a:endParaRPr>
          </a:p>
        </p:txBody>
      </p:sp>
      <p:sp>
        <p:nvSpPr>
          <p:cNvPr id="652296" name="AutoShape 11">
            <a:extLst>
              <a:ext uri="{FF2B5EF4-FFF2-40B4-BE49-F238E27FC236}">
                <a16:creationId xmlns:a16="http://schemas.microsoft.com/office/drawing/2014/main" id="{8B0B0962-E968-035D-8FB3-21DA156D7331}"/>
              </a:ext>
            </a:extLst>
          </p:cNvPr>
          <p:cNvSpPr>
            <a:spLocks noChangeArrowheads="1"/>
          </p:cNvSpPr>
          <p:nvPr/>
        </p:nvSpPr>
        <p:spPr bwMode="auto">
          <a:xfrm rot="10800000">
            <a:off x="4932363" y="1989138"/>
            <a:ext cx="863600" cy="792162"/>
          </a:xfrm>
          <a:prstGeom prst="rightArrow">
            <a:avLst>
              <a:gd name="adj1" fmla="val 50000"/>
              <a:gd name="adj2" fmla="val 27255"/>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000000"/>
              </a:solidFill>
            </a:endParaRPr>
          </a:p>
        </p:txBody>
      </p:sp>
      <p:sp>
        <p:nvSpPr>
          <p:cNvPr id="652297" name="Text Box 12">
            <a:extLst>
              <a:ext uri="{FF2B5EF4-FFF2-40B4-BE49-F238E27FC236}">
                <a16:creationId xmlns:a16="http://schemas.microsoft.com/office/drawing/2014/main" id="{06442478-F04F-6A5B-8DAA-281BCB5BA034}"/>
              </a:ext>
            </a:extLst>
          </p:cNvPr>
          <p:cNvSpPr txBox="1">
            <a:spLocks noChangeArrowheads="1"/>
          </p:cNvSpPr>
          <p:nvPr/>
        </p:nvSpPr>
        <p:spPr bwMode="auto">
          <a:xfrm>
            <a:off x="3300413" y="2746375"/>
            <a:ext cx="1511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400" b="1">
                <a:latin typeface="Arial Black" panose="020B0A04020102020204" pitchFamily="34" charset="0"/>
              </a:rPr>
              <a:t>L’ ÉTAT</a:t>
            </a:r>
            <a:endParaRPr lang="it-IT" altLang="it-CH" sz="2400" b="1">
              <a:latin typeface="Arial Black" panose="020B0A04020102020204" pitchFamily="34" charset="0"/>
            </a:endParaRPr>
          </a:p>
        </p:txBody>
      </p:sp>
      <p:sp>
        <p:nvSpPr>
          <p:cNvPr id="652298" name="Text Box 14">
            <a:extLst>
              <a:ext uri="{FF2B5EF4-FFF2-40B4-BE49-F238E27FC236}">
                <a16:creationId xmlns:a16="http://schemas.microsoft.com/office/drawing/2014/main" id="{82656BA9-8FB7-D291-F931-36D818A78A81}"/>
              </a:ext>
            </a:extLst>
          </p:cNvPr>
          <p:cNvSpPr txBox="1">
            <a:spLocks noChangeArrowheads="1"/>
          </p:cNvSpPr>
          <p:nvPr/>
        </p:nvSpPr>
        <p:spPr bwMode="auto">
          <a:xfrm>
            <a:off x="1979613" y="5807075"/>
            <a:ext cx="52562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t>L’ État est un groupe d’hommes armés  </a:t>
            </a:r>
            <a:r>
              <a:rPr lang="fr-CH" altLang="it-CH" sz="1800">
                <a:solidFill>
                  <a:srgbClr val="000000"/>
                </a:solidFill>
              </a:rPr>
              <a:t>(Lenin)</a:t>
            </a:r>
            <a:endParaRPr lang="it-IT" altLang="it-CH" sz="1800">
              <a:solidFill>
                <a:srgbClr val="000000"/>
              </a:solidFill>
            </a:endParaRPr>
          </a:p>
        </p:txBody>
      </p:sp>
      <p:sp>
        <p:nvSpPr>
          <p:cNvPr id="652299" name="Rectangle 15">
            <a:extLst>
              <a:ext uri="{FF2B5EF4-FFF2-40B4-BE49-F238E27FC236}">
                <a16:creationId xmlns:a16="http://schemas.microsoft.com/office/drawing/2014/main" id="{632CC74E-8549-E6F7-0FF3-BED0CD3244F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800"/>
          </a:p>
        </p:txBody>
      </p:sp>
      <p:sp>
        <p:nvSpPr>
          <p:cNvPr id="652300" name="Rectangle 16">
            <a:extLst>
              <a:ext uri="{FF2B5EF4-FFF2-40B4-BE49-F238E27FC236}">
                <a16:creationId xmlns:a16="http://schemas.microsoft.com/office/drawing/2014/main" id="{799F3931-0C9F-5DFD-3527-7848DDED661F}"/>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800"/>
          </a:p>
        </p:txBody>
      </p:sp>
      <p:pic>
        <p:nvPicPr>
          <p:cNvPr id="652301" name="Picture 18" descr="C:\Users\Enrico\Desktop\état.jpg">
            <a:extLst>
              <a:ext uri="{FF2B5EF4-FFF2-40B4-BE49-F238E27FC236}">
                <a16:creationId xmlns:a16="http://schemas.microsoft.com/office/drawing/2014/main" id="{63BC71DD-38B0-9658-A154-CDC7262AD6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6963" y="1622425"/>
            <a:ext cx="7905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5648" name="Picture 16">
            <a:extLst>
              <a:ext uri="{FF2B5EF4-FFF2-40B4-BE49-F238E27FC236}">
                <a16:creationId xmlns:a16="http://schemas.microsoft.com/office/drawing/2014/main" id="{F58C8D2B-298C-67E1-B174-1E75BCEDC3EF}"/>
              </a:ext>
            </a:extLst>
          </p:cNvPr>
          <p:cNvPicPr>
            <a:picLocks noChangeAspect="1" noChangeArrowheads="1"/>
          </p:cNvPicPr>
          <p:nvPr/>
        </p:nvPicPr>
        <p:blipFill>
          <a:blip r:embed="rId6"/>
          <a:srcRect/>
          <a:stretch>
            <a:fillRect/>
          </a:stretch>
        </p:blipFill>
        <p:spPr bwMode="auto">
          <a:xfrm>
            <a:off x="6011863" y="1674813"/>
            <a:ext cx="2447925" cy="1492250"/>
          </a:xfrm>
          <a:prstGeom prst="rect">
            <a:avLst/>
          </a:prstGeom>
          <a:ln w="28575">
            <a:solidFill>
              <a:schemeClr val="accent3"/>
            </a:solidFill>
          </a:ln>
          <a:effectLst>
            <a:outerShdw blurRad="292100" dist="139700" dir="2700000" algn="tl" rotWithShape="0">
              <a:srgbClr val="333333">
                <a:alpha val="65000"/>
              </a:srgbClr>
            </a:outerShdw>
          </a:effectLst>
        </p:spPr>
      </p:pic>
      <p:sp>
        <p:nvSpPr>
          <p:cNvPr id="652303" name="Text Box 13">
            <a:extLst>
              <a:ext uri="{FF2B5EF4-FFF2-40B4-BE49-F238E27FC236}">
                <a16:creationId xmlns:a16="http://schemas.microsoft.com/office/drawing/2014/main" id="{9566BD61-B4B4-CF42-15B5-592FC3D3F164}"/>
              </a:ext>
            </a:extLst>
          </p:cNvPr>
          <p:cNvSpPr txBox="1">
            <a:spLocks noChangeArrowheads="1"/>
          </p:cNvSpPr>
          <p:nvPr/>
        </p:nvSpPr>
        <p:spPr bwMode="auto">
          <a:xfrm>
            <a:off x="2817813" y="3875088"/>
            <a:ext cx="2546350" cy="107791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it-CH" sz="1600" b="1">
                <a:solidFill>
                  <a:srgbClr val="000000"/>
                </a:solidFill>
              </a:rPr>
              <a:t>QUI EST L’ÉTAT?                </a:t>
            </a:r>
            <a:r>
              <a:rPr lang="fr-CH" altLang="it-CH" sz="1600" b="1">
                <a:solidFill>
                  <a:srgbClr val="000000"/>
                </a:solidFill>
              </a:rPr>
              <a:t>QUE FAIT-IL</a:t>
            </a:r>
            <a:r>
              <a:rPr lang="en-US" altLang="it-CH" sz="1600" b="1">
                <a:solidFill>
                  <a:srgbClr val="000000"/>
                </a:solidFill>
              </a:rPr>
              <a:t>?                 </a:t>
            </a:r>
            <a:r>
              <a:rPr lang="fr-CH" altLang="it-CH" sz="1600" b="1">
                <a:solidFill>
                  <a:srgbClr val="000000"/>
                </a:solidFill>
              </a:rPr>
              <a:t>QUELLES SONT LES TÂCHES DE L’ÉTAT </a:t>
            </a:r>
            <a:r>
              <a:rPr lang="en-US" altLang="it-CH" sz="1600" b="1">
                <a:solidFill>
                  <a:srgbClr val="000000"/>
                </a:solidFill>
              </a:rPr>
              <a:t>?</a:t>
            </a:r>
          </a:p>
        </p:txBody>
      </p:sp>
      <p:sp>
        <p:nvSpPr>
          <p:cNvPr id="652304" name="Freccia in giù 1">
            <a:extLst>
              <a:ext uri="{FF2B5EF4-FFF2-40B4-BE49-F238E27FC236}">
                <a16:creationId xmlns:a16="http://schemas.microsoft.com/office/drawing/2014/main" id="{00B22D60-B725-7247-8670-213CD5EF7D9A}"/>
              </a:ext>
            </a:extLst>
          </p:cNvPr>
          <p:cNvSpPr>
            <a:spLocks noChangeArrowheads="1"/>
          </p:cNvSpPr>
          <p:nvPr/>
        </p:nvSpPr>
        <p:spPr bwMode="auto">
          <a:xfrm>
            <a:off x="3857625" y="3213100"/>
            <a:ext cx="349250" cy="661988"/>
          </a:xfrm>
          <a:prstGeom prst="downArrow">
            <a:avLst>
              <a:gd name="adj1" fmla="val 50000"/>
              <a:gd name="adj2" fmla="val 49835"/>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000" u="sng">
              <a:solidFill>
                <a:srgbClr val="000000"/>
              </a:solidFill>
            </a:endParaRPr>
          </a:p>
        </p:txBody>
      </p:sp>
      <p:sp>
        <p:nvSpPr>
          <p:cNvPr id="2" name="Rettangolo 1">
            <a:extLst>
              <a:ext uri="{FF2B5EF4-FFF2-40B4-BE49-F238E27FC236}">
                <a16:creationId xmlns:a16="http://schemas.microsoft.com/office/drawing/2014/main" id="{D6F773BB-BE3C-9A1C-D464-0F3DCD8FDA3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4338" name="Slide Number Placeholder 3">
            <a:extLst>
              <a:ext uri="{FF2B5EF4-FFF2-40B4-BE49-F238E27FC236}">
                <a16:creationId xmlns:a16="http://schemas.microsoft.com/office/drawing/2014/main" id="{634C221C-95FE-876C-F3BC-31122446856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D506450-85D6-4FB5-9255-B911BB8075E1}" type="slidenum">
              <a:rPr lang="it-IT" altLang="en-US" sz="1400" smtClean="0">
                <a:solidFill>
                  <a:srgbClr val="000000"/>
                </a:solidFill>
              </a:rPr>
              <a:pPr>
                <a:spcBef>
                  <a:spcPct val="0"/>
                </a:spcBef>
                <a:buFontTx/>
                <a:buNone/>
              </a:pPr>
              <a:t>213</a:t>
            </a:fld>
            <a:endParaRPr lang="it-IT" altLang="en-US" sz="1400">
              <a:solidFill>
                <a:srgbClr val="000000"/>
              </a:solidFill>
            </a:endParaRPr>
          </a:p>
        </p:txBody>
      </p:sp>
      <p:sp>
        <p:nvSpPr>
          <p:cNvPr id="654339" name="Text Box 4">
            <a:extLst>
              <a:ext uri="{FF2B5EF4-FFF2-40B4-BE49-F238E27FC236}">
                <a16:creationId xmlns:a16="http://schemas.microsoft.com/office/drawing/2014/main" id="{94A77333-E1EB-169B-6F7C-9B33CB004B30}"/>
              </a:ext>
            </a:extLst>
          </p:cNvPr>
          <p:cNvSpPr txBox="1">
            <a:spLocks noChangeArrowheads="1"/>
          </p:cNvSpPr>
          <p:nvPr/>
        </p:nvSpPr>
        <p:spPr bwMode="auto">
          <a:xfrm>
            <a:off x="395288" y="333375"/>
            <a:ext cx="8280400" cy="647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4800" b="1">
                <a:solidFill>
                  <a:srgbClr val="000000"/>
                </a:solidFill>
              </a:rPr>
              <a:t>L’ ÉTAT</a:t>
            </a:r>
            <a:r>
              <a:rPr lang="fr-CH" altLang="it-CH" sz="1200" b="1">
                <a:solidFill>
                  <a:srgbClr val="000000"/>
                </a:solidFill>
              </a:rPr>
              <a:t>  </a:t>
            </a:r>
            <a:r>
              <a:rPr lang="fr-CH" altLang="it-CH" sz="1200">
                <a:solidFill>
                  <a:srgbClr val="000000"/>
                </a:solidFill>
              </a:rPr>
              <a:t>1                                                                                                    </a:t>
            </a:r>
            <a:endParaRPr lang="fr-CH" altLang="it-CH" sz="4800">
              <a:solidFill>
                <a:srgbClr val="000000"/>
              </a:solidFill>
            </a:endParaRPr>
          </a:p>
          <a:p>
            <a:pPr eaLnBrk="1" hangingPunct="1">
              <a:lnSpc>
                <a:spcPct val="160000"/>
              </a:lnSpc>
              <a:spcBef>
                <a:spcPct val="50000"/>
              </a:spcBef>
              <a:buFontTx/>
              <a:buNone/>
            </a:pPr>
            <a:r>
              <a:rPr lang="fr-CH" altLang="it-CH" sz="2000" b="1">
                <a:solidFill>
                  <a:srgbClr val="000000"/>
                </a:solidFill>
              </a:rPr>
              <a:t>L’ État (démocraties occidentales) se compose de :</a:t>
            </a:r>
          </a:p>
          <a:p>
            <a:pPr eaLnBrk="1" hangingPunct="1">
              <a:lnSpc>
                <a:spcPct val="70000"/>
              </a:lnSpc>
              <a:spcBef>
                <a:spcPct val="50000"/>
              </a:spcBef>
              <a:buFontTx/>
              <a:buNone/>
            </a:pPr>
            <a:r>
              <a:rPr lang="fr-CH" altLang="it-CH" sz="1800" b="1">
                <a:solidFill>
                  <a:srgbClr val="000000"/>
                </a:solidFill>
              </a:rPr>
              <a:t>Territoire, population</a:t>
            </a:r>
          </a:p>
          <a:p>
            <a:pPr eaLnBrk="1" hangingPunct="1">
              <a:lnSpc>
                <a:spcPct val="70000"/>
              </a:lnSpc>
              <a:spcBef>
                <a:spcPct val="50000"/>
              </a:spcBef>
              <a:buFontTx/>
              <a:buNone/>
            </a:pPr>
            <a:r>
              <a:rPr lang="fr-CH" altLang="it-CH" sz="1800" b="1">
                <a:solidFill>
                  <a:srgbClr val="000000"/>
                </a:solidFill>
              </a:rPr>
              <a:t>Pouvoir législatif, exécutif, judiciaire</a:t>
            </a:r>
          </a:p>
          <a:p>
            <a:pPr eaLnBrk="1" hangingPunct="1">
              <a:lnSpc>
                <a:spcPct val="70000"/>
              </a:lnSpc>
              <a:spcBef>
                <a:spcPct val="50000"/>
              </a:spcBef>
              <a:buFontTx/>
              <a:buNone/>
            </a:pPr>
            <a:r>
              <a:rPr lang="fr-CH" altLang="it-CH" sz="1800" b="1">
                <a:solidFill>
                  <a:srgbClr val="000000"/>
                </a:solidFill>
              </a:rPr>
              <a:t>Administration publique</a:t>
            </a:r>
          </a:p>
          <a:p>
            <a:pPr eaLnBrk="1" hangingPunct="1">
              <a:lnSpc>
                <a:spcPct val="90000"/>
              </a:lnSpc>
              <a:spcBef>
                <a:spcPct val="50000"/>
              </a:spcBef>
              <a:buFontTx/>
              <a:buNone/>
            </a:pPr>
            <a:r>
              <a:rPr lang="fr-CH" altLang="it-CH" sz="1600" b="1">
                <a:solidFill>
                  <a:srgbClr val="000000"/>
                </a:solidFill>
              </a:rPr>
              <a:t>Instruction, santé, gestion, organisation du territoire</a:t>
            </a:r>
            <a:r>
              <a:rPr lang="fr-CH" altLang="it-CH" sz="1800">
                <a:solidFill>
                  <a:srgbClr val="000000"/>
                </a:solidFill>
              </a:rPr>
              <a:t>, </a:t>
            </a:r>
            <a:r>
              <a:rPr lang="fr-CH" altLang="it-CH" sz="1600" b="1">
                <a:solidFill>
                  <a:srgbClr val="000000"/>
                </a:solidFill>
              </a:rPr>
              <a:t>sécurité et défense, compagnies de l’État et semi-publiques,… </a:t>
            </a:r>
          </a:p>
          <a:p>
            <a:pPr eaLnBrk="1" hangingPunct="1">
              <a:lnSpc>
                <a:spcPct val="70000"/>
              </a:lnSpc>
              <a:spcBef>
                <a:spcPct val="50000"/>
              </a:spcBef>
              <a:buFontTx/>
              <a:buNone/>
            </a:pPr>
            <a:r>
              <a:rPr lang="fr-CH" altLang="it-CH" sz="1800" b="1">
                <a:solidFill>
                  <a:srgbClr val="000000"/>
                </a:solidFill>
              </a:rPr>
              <a:t>Habitudes et coutumes populaires</a:t>
            </a:r>
          </a:p>
          <a:p>
            <a:pPr eaLnBrk="1" hangingPunct="1">
              <a:lnSpc>
                <a:spcPct val="70000"/>
              </a:lnSpc>
              <a:spcBef>
                <a:spcPct val="50000"/>
              </a:spcBef>
              <a:buFontTx/>
              <a:buNone/>
            </a:pPr>
            <a:r>
              <a:rPr lang="fr-CH" altLang="it-CH" sz="1800" b="1">
                <a:solidFill>
                  <a:srgbClr val="000000"/>
                </a:solidFill>
              </a:rPr>
              <a:t>Etc.</a:t>
            </a:r>
          </a:p>
          <a:p>
            <a:pPr eaLnBrk="1" hangingPunct="1">
              <a:lnSpc>
                <a:spcPct val="70000"/>
              </a:lnSpc>
              <a:spcBef>
                <a:spcPct val="50000"/>
              </a:spcBef>
              <a:buFontTx/>
              <a:buNone/>
            </a:pPr>
            <a:r>
              <a:rPr lang="fr-CH" altLang="it-CH" sz="1400" b="1">
                <a:solidFill>
                  <a:srgbClr val="000000"/>
                </a:solidFill>
              </a:rPr>
              <a:t>(en Suisse au niveau fédéral, cantonal, communal)</a:t>
            </a:r>
          </a:p>
          <a:p>
            <a:pPr eaLnBrk="1" hangingPunct="1">
              <a:lnSpc>
                <a:spcPct val="70000"/>
              </a:lnSpc>
              <a:spcBef>
                <a:spcPct val="50000"/>
              </a:spcBef>
              <a:buFontTx/>
              <a:buNone/>
            </a:pPr>
            <a:endParaRPr lang="fr-CH" altLang="it-CH" sz="1400" b="1">
              <a:solidFill>
                <a:srgbClr val="000000"/>
              </a:solidFill>
            </a:endParaRPr>
          </a:p>
          <a:p>
            <a:pPr eaLnBrk="1" hangingPunct="1">
              <a:lnSpc>
                <a:spcPct val="70000"/>
              </a:lnSpc>
              <a:spcBef>
                <a:spcPct val="50000"/>
              </a:spcBef>
              <a:buFontTx/>
              <a:buNone/>
            </a:pPr>
            <a:r>
              <a:rPr lang="fr-CH" altLang="it-CH" sz="2000" b="1">
                <a:solidFill>
                  <a:srgbClr val="000000"/>
                </a:solidFill>
              </a:rPr>
              <a:t>Les piliers de l’État sont :</a:t>
            </a:r>
          </a:p>
          <a:p>
            <a:pPr eaLnBrk="1" hangingPunct="1">
              <a:lnSpc>
                <a:spcPct val="70000"/>
              </a:lnSpc>
              <a:spcBef>
                <a:spcPct val="50000"/>
              </a:spcBef>
              <a:buFontTx/>
              <a:buNone/>
            </a:pPr>
            <a:r>
              <a:rPr lang="fr-CH" altLang="it-CH" sz="1800" b="1">
                <a:solidFill>
                  <a:srgbClr val="000000"/>
                </a:solidFill>
              </a:rPr>
              <a:t>La propriété privée</a:t>
            </a:r>
            <a:r>
              <a:rPr lang="fr-CH" altLang="it-CH" sz="2000" b="1">
                <a:solidFill>
                  <a:srgbClr val="000000"/>
                </a:solidFill>
              </a:rPr>
              <a:t> </a:t>
            </a:r>
            <a:r>
              <a:rPr lang="fr-CH" altLang="it-CH" sz="1400" b="1">
                <a:solidFill>
                  <a:srgbClr val="000000"/>
                </a:solidFill>
              </a:rPr>
              <a:t>(par exemple du sol et des moyens de production)</a:t>
            </a:r>
          </a:p>
          <a:p>
            <a:pPr eaLnBrk="1" hangingPunct="1">
              <a:lnSpc>
                <a:spcPct val="70000"/>
              </a:lnSpc>
              <a:spcBef>
                <a:spcPct val="50000"/>
              </a:spcBef>
              <a:buFontTx/>
              <a:buNone/>
            </a:pPr>
            <a:r>
              <a:rPr lang="fr-CH" altLang="it-CH" sz="1800" b="1">
                <a:solidFill>
                  <a:srgbClr val="000000"/>
                </a:solidFill>
              </a:rPr>
              <a:t>La libre initiative</a:t>
            </a:r>
          </a:p>
          <a:p>
            <a:pPr eaLnBrk="1" hangingPunct="1">
              <a:lnSpc>
                <a:spcPct val="70000"/>
              </a:lnSpc>
              <a:spcBef>
                <a:spcPct val="50000"/>
              </a:spcBef>
              <a:buFontTx/>
              <a:buNone/>
            </a:pPr>
            <a:r>
              <a:rPr lang="fr-CH" altLang="it-CH" sz="1400" b="1">
                <a:solidFill>
                  <a:srgbClr val="000000"/>
                </a:solidFill>
              </a:rPr>
              <a:t>La libre circulation des personnes, des biens, des services, des capitaux et des idées</a:t>
            </a:r>
          </a:p>
          <a:p>
            <a:pPr eaLnBrk="1" hangingPunct="1">
              <a:lnSpc>
                <a:spcPct val="70000"/>
              </a:lnSpc>
              <a:spcBef>
                <a:spcPct val="50000"/>
              </a:spcBef>
              <a:buFontTx/>
              <a:buNone/>
            </a:pPr>
            <a:r>
              <a:rPr lang="fr-CH" altLang="it-CH" sz="1800" b="1">
                <a:solidFill>
                  <a:srgbClr val="000000"/>
                </a:solidFill>
              </a:rPr>
              <a:t>L’égalité des citoyens par rapport  à l’État </a:t>
            </a:r>
          </a:p>
          <a:p>
            <a:pPr eaLnBrk="1" hangingPunct="1">
              <a:lnSpc>
                <a:spcPct val="70000"/>
              </a:lnSpc>
              <a:spcBef>
                <a:spcPct val="50000"/>
              </a:spcBef>
              <a:buFontTx/>
              <a:buNone/>
            </a:pPr>
            <a:r>
              <a:rPr lang="fr-CH" altLang="it-CH" sz="1800" b="1">
                <a:solidFill>
                  <a:srgbClr val="000000"/>
                </a:solidFill>
              </a:rPr>
              <a:t>Etc.</a:t>
            </a:r>
            <a:endParaRPr lang="it-IT" altLang="it-CH" sz="1800" b="1">
              <a:solidFill>
                <a:srgbClr val="000000"/>
              </a:solidFill>
            </a:endParaRPr>
          </a:p>
        </p:txBody>
      </p:sp>
      <p:pic>
        <p:nvPicPr>
          <p:cNvPr id="654340" name="Picture 18" descr="C:\Users\Enrico\Desktop\état.jpg">
            <a:extLst>
              <a:ext uri="{FF2B5EF4-FFF2-40B4-BE49-F238E27FC236}">
                <a16:creationId xmlns:a16="http://schemas.microsoft.com/office/drawing/2014/main" id="{0E33E604-810F-731D-6D56-82FE3F0545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1725" y="333375"/>
            <a:ext cx="1223963"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4341" name="CasellaDiTesto 1">
            <a:extLst>
              <a:ext uri="{FF2B5EF4-FFF2-40B4-BE49-F238E27FC236}">
                <a16:creationId xmlns:a16="http://schemas.microsoft.com/office/drawing/2014/main" id="{AD82D86B-F14D-FC39-E54E-8BC446673276}"/>
              </a:ext>
            </a:extLst>
          </p:cNvPr>
          <p:cNvSpPr txBox="1">
            <a:spLocks noChangeArrowheads="1"/>
          </p:cNvSpPr>
          <p:nvPr/>
        </p:nvSpPr>
        <p:spPr bwMode="auto">
          <a:xfrm>
            <a:off x="3492500" y="6608763"/>
            <a:ext cx="2447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https://fr.wikipedia.org/wiki/L%27%C3%A9tat</a:t>
            </a:r>
          </a:p>
        </p:txBody>
      </p:sp>
      <p:sp>
        <p:nvSpPr>
          <p:cNvPr id="2" name="Rettangolo 1">
            <a:extLst>
              <a:ext uri="{FF2B5EF4-FFF2-40B4-BE49-F238E27FC236}">
                <a16:creationId xmlns:a16="http://schemas.microsoft.com/office/drawing/2014/main" id="{92C7357B-1E9F-8F87-3CA4-17126DFAFCE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6386" name="Slide Number Placeholder 3">
            <a:extLst>
              <a:ext uri="{FF2B5EF4-FFF2-40B4-BE49-F238E27FC236}">
                <a16:creationId xmlns:a16="http://schemas.microsoft.com/office/drawing/2014/main" id="{5868B621-CC80-FE86-318C-EBCDC229162A}"/>
              </a:ext>
            </a:extLst>
          </p:cNvPr>
          <p:cNvSpPr>
            <a:spLocks noGrp="1"/>
          </p:cNvSpPr>
          <p:nvPr>
            <p:ph type="sldNum" sz="quarter" idx="12"/>
          </p:nvPr>
        </p:nvSpPr>
        <p:spPr>
          <a:xfrm>
            <a:off x="8062913" y="4652963"/>
            <a:ext cx="7953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59488DB-88D5-49B7-B894-800E61E07603}" type="slidenum">
              <a:rPr lang="it-IT" altLang="en-US" sz="1400" smtClean="0">
                <a:solidFill>
                  <a:srgbClr val="000000"/>
                </a:solidFill>
              </a:rPr>
              <a:pPr>
                <a:spcBef>
                  <a:spcPct val="0"/>
                </a:spcBef>
                <a:buFontTx/>
                <a:buNone/>
              </a:pPr>
              <a:t>214</a:t>
            </a:fld>
            <a:endParaRPr lang="it-IT" altLang="en-US" sz="1400">
              <a:solidFill>
                <a:srgbClr val="000000"/>
              </a:solidFill>
            </a:endParaRPr>
          </a:p>
        </p:txBody>
      </p:sp>
      <p:sp>
        <p:nvSpPr>
          <p:cNvPr id="656387" name="Text Box 4">
            <a:extLst>
              <a:ext uri="{FF2B5EF4-FFF2-40B4-BE49-F238E27FC236}">
                <a16:creationId xmlns:a16="http://schemas.microsoft.com/office/drawing/2014/main" id="{80494491-07F0-CD1C-38C8-FC3411EFD964}"/>
              </a:ext>
            </a:extLst>
          </p:cNvPr>
          <p:cNvSpPr txBox="1">
            <a:spLocks noChangeArrowheads="1"/>
          </p:cNvSpPr>
          <p:nvPr/>
        </p:nvSpPr>
        <p:spPr bwMode="auto">
          <a:xfrm>
            <a:off x="395288" y="549275"/>
            <a:ext cx="8462962"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4800" b="1">
                <a:solidFill>
                  <a:srgbClr val="000000"/>
                </a:solidFill>
              </a:rPr>
              <a:t>L’ ÉTAT</a:t>
            </a:r>
            <a:r>
              <a:rPr lang="fr-CH" altLang="it-CH" sz="1800" b="1">
                <a:solidFill>
                  <a:srgbClr val="000000"/>
                </a:solidFill>
              </a:rPr>
              <a:t>  </a:t>
            </a:r>
            <a:r>
              <a:rPr lang="fr-CH" altLang="it-CH" sz="1200" b="1">
                <a:solidFill>
                  <a:srgbClr val="000000"/>
                </a:solidFill>
              </a:rPr>
              <a:t>2</a:t>
            </a:r>
          </a:p>
          <a:p>
            <a:pPr eaLnBrk="1" hangingPunct="1">
              <a:lnSpc>
                <a:spcPct val="160000"/>
              </a:lnSpc>
              <a:spcBef>
                <a:spcPct val="50000"/>
              </a:spcBef>
              <a:buFontTx/>
              <a:buNone/>
            </a:pPr>
            <a:r>
              <a:rPr lang="fr-CH" altLang="it-CH" sz="2000" b="1">
                <a:solidFill>
                  <a:srgbClr val="000000"/>
                </a:solidFill>
              </a:rPr>
              <a:t>Tâches de l’ État :</a:t>
            </a:r>
          </a:p>
          <a:p>
            <a:pPr eaLnBrk="1" hangingPunct="1">
              <a:lnSpc>
                <a:spcPct val="70000"/>
              </a:lnSpc>
              <a:spcBef>
                <a:spcPct val="50000"/>
              </a:spcBef>
              <a:buFontTx/>
              <a:buNone/>
            </a:pPr>
            <a:r>
              <a:rPr lang="fr-CH" altLang="it-CH" sz="1800" b="1">
                <a:solidFill>
                  <a:srgbClr val="000000"/>
                </a:solidFill>
              </a:rPr>
              <a:t>Déclarer et garantir les principes énumérés précédemment (constitution)</a:t>
            </a:r>
          </a:p>
          <a:p>
            <a:pPr eaLnBrk="1" hangingPunct="1">
              <a:lnSpc>
                <a:spcPct val="70000"/>
              </a:lnSpc>
              <a:spcBef>
                <a:spcPct val="50000"/>
              </a:spcBef>
              <a:buFontTx/>
              <a:buNone/>
            </a:pPr>
            <a:r>
              <a:rPr lang="fr-CH" altLang="it-CH" sz="1800" b="1">
                <a:solidFill>
                  <a:srgbClr val="000000"/>
                </a:solidFill>
              </a:rPr>
              <a:t>Réglementer</a:t>
            </a:r>
            <a:r>
              <a:rPr lang="fr-CH" altLang="it-CH" sz="1600" b="1">
                <a:solidFill>
                  <a:srgbClr val="000000"/>
                </a:solidFill>
              </a:rPr>
              <a:t> les rapports entre les individus et entre les individus et la collectivité</a:t>
            </a:r>
            <a:r>
              <a:rPr lang="fr-CH" altLang="it-CH" sz="1800" b="1">
                <a:solidFill>
                  <a:srgbClr val="000000"/>
                </a:solidFill>
              </a:rPr>
              <a:t> </a:t>
            </a:r>
          </a:p>
          <a:p>
            <a:pPr eaLnBrk="1" hangingPunct="1">
              <a:lnSpc>
                <a:spcPct val="70000"/>
              </a:lnSpc>
              <a:spcBef>
                <a:spcPct val="50000"/>
              </a:spcBef>
              <a:buFontTx/>
              <a:buNone/>
            </a:pPr>
            <a:r>
              <a:rPr lang="fr-CH" altLang="it-CH" sz="1800" b="1">
                <a:solidFill>
                  <a:srgbClr val="000000"/>
                </a:solidFill>
              </a:rPr>
              <a:t>Faire respecter ces règles</a:t>
            </a:r>
          </a:p>
          <a:p>
            <a:pPr eaLnBrk="1" hangingPunct="1">
              <a:lnSpc>
                <a:spcPct val="70000"/>
              </a:lnSpc>
              <a:spcBef>
                <a:spcPct val="50000"/>
              </a:spcBef>
              <a:buFontTx/>
              <a:buNone/>
            </a:pPr>
            <a:r>
              <a:rPr lang="fr-CH" altLang="it-CH" sz="1800" b="1">
                <a:solidFill>
                  <a:srgbClr val="000000"/>
                </a:solidFill>
              </a:rPr>
              <a:t>Fournir les services de base pour l’économie et la collectivité</a:t>
            </a:r>
          </a:p>
          <a:p>
            <a:pPr eaLnBrk="1" hangingPunct="1">
              <a:lnSpc>
                <a:spcPct val="70000"/>
              </a:lnSpc>
              <a:spcBef>
                <a:spcPct val="50000"/>
              </a:spcBef>
              <a:buFontTx/>
              <a:buNone/>
            </a:pPr>
            <a:r>
              <a:rPr lang="fr-CH" altLang="it-CH" sz="1800" b="1">
                <a:solidFill>
                  <a:srgbClr val="000000"/>
                </a:solidFill>
              </a:rPr>
              <a:t>Partager dans certaines limites la richesse et les opportunités de façon à </a:t>
            </a:r>
          </a:p>
          <a:p>
            <a:pPr eaLnBrk="1" hangingPunct="1">
              <a:lnSpc>
                <a:spcPct val="50000"/>
              </a:lnSpc>
              <a:spcBef>
                <a:spcPct val="50000"/>
              </a:spcBef>
              <a:buFontTx/>
              <a:buNone/>
            </a:pPr>
            <a:r>
              <a:rPr lang="fr-CH" altLang="it-CH" sz="1800" b="1">
                <a:solidFill>
                  <a:srgbClr val="000000"/>
                </a:solidFill>
              </a:rPr>
              <a:t>        éviter les excès.               </a:t>
            </a:r>
          </a:p>
          <a:p>
            <a:pPr eaLnBrk="1" hangingPunct="1">
              <a:lnSpc>
                <a:spcPct val="70000"/>
              </a:lnSpc>
              <a:spcBef>
                <a:spcPct val="50000"/>
              </a:spcBef>
              <a:buFontTx/>
              <a:buNone/>
            </a:pPr>
            <a:r>
              <a:rPr lang="fr-CH" altLang="it-CH" sz="1800" b="1">
                <a:solidFill>
                  <a:srgbClr val="000000"/>
                </a:solidFill>
              </a:rPr>
              <a:t>Veiller sur l’économie et contrôler la masse monétaire</a:t>
            </a:r>
          </a:p>
          <a:p>
            <a:pPr eaLnBrk="1" hangingPunct="1">
              <a:lnSpc>
                <a:spcPct val="70000"/>
              </a:lnSpc>
              <a:spcBef>
                <a:spcPct val="50000"/>
              </a:spcBef>
              <a:buFontTx/>
              <a:buNone/>
            </a:pPr>
            <a:r>
              <a:rPr lang="fr-CH" altLang="it-CH" sz="1800" b="1">
                <a:solidFill>
                  <a:srgbClr val="000000"/>
                </a:solidFill>
              </a:rPr>
              <a:t>Garantir la sécurité et la défense</a:t>
            </a:r>
          </a:p>
          <a:p>
            <a:pPr eaLnBrk="1" hangingPunct="1">
              <a:lnSpc>
                <a:spcPct val="70000"/>
              </a:lnSpc>
              <a:spcBef>
                <a:spcPct val="50000"/>
              </a:spcBef>
              <a:buFontTx/>
              <a:buNone/>
            </a:pPr>
            <a:r>
              <a:rPr lang="fr-CH" altLang="it-CH" sz="1800" b="1">
                <a:solidFill>
                  <a:srgbClr val="000000"/>
                </a:solidFill>
              </a:rPr>
              <a:t>Etc.</a:t>
            </a:r>
          </a:p>
          <a:p>
            <a:pPr eaLnBrk="1" hangingPunct="1">
              <a:lnSpc>
                <a:spcPct val="70000"/>
              </a:lnSpc>
              <a:spcBef>
                <a:spcPct val="50000"/>
              </a:spcBef>
              <a:buFontTx/>
              <a:buNone/>
            </a:pPr>
            <a:endParaRPr lang="fr-CH" altLang="it-CH" sz="1800" b="1">
              <a:solidFill>
                <a:srgbClr val="000000"/>
              </a:solidFill>
            </a:endParaRPr>
          </a:p>
          <a:p>
            <a:pPr eaLnBrk="1" hangingPunct="1">
              <a:lnSpc>
                <a:spcPct val="70000"/>
              </a:lnSpc>
              <a:spcBef>
                <a:spcPct val="50000"/>
              </a:spcBef>
              <a:buFontTx/>
              <a:buNone/>
            </a:pPr>
            <a:endParaRPr lang="fr-CH" altLang="it-CH" sz="1800" b="1">
              <a:solidFill>
                <a:srgbClr val="000000"/>
              </a:solidFill>
            </a:endParaRPr>
          </a:p>
          <a:p>
            <a:pPr eaLnBrk="1" hangingPunct="1">
              <a:lnSpc>
                <a:spcPct val="70000"/>
              </a:lnSpc>
              <a:spcBef>
                <a:spcPct val="50000"/>
              </a:spcBef>
              <a:buFontTx/>
              <a:buNone/>
            </a:pPr>
            <a:endParaRPr lang="fr-CH" altLang="it-CH" sz="1800" b="1">
              <a:solidFill>
                <a:srgbClr val="000000"/>
              </a:solidFill>
            </a:endParaRPr>
          </a:p>
          <a:p>
            <a:pPr eaLnBrk="1" hangingPunct="1">
              <a:lnSpc>
                <a:spcPct val="70000"/>
              </a:lnSpc>
              <a:spcBef>
                <a:spcPct val="50000"/>
              </a:spcBef>
              <a:buFontTx/>
              <a:buNone/>
            </a:pPr>
            <a:r>
              <a:rPr lang="fr-CH" altLang="it-CH" sz="1800">
                <a:solidFill>
                  <a:srgbClr val="000000"/>
                </a:solidFill>
              </a:rPr>
              <a:t>(En Suisse environ 12-15 travailleurs sur 100 travaillent dans le secteur public)</a:t>
            </a:r>
            <a:endParaRPr lang="it-IT" altLang="it-CH" sz="1800" b="1">
              <a:solidFill>
                <a:srgbClr val="000000"/>
              </a:solidFill>
            </a:endParaRPr>
          </a:p>
        </p:txBody>
      </p:sp>
      <p:pic>
        <p:nvPicPr>
          <p:cNvPr id="656388" name="Picture 18" descr="C:\Users\Enrico\Desktop\état.jpg">
            <a:extLst>
              <a:ext uri="{FF2B5EF4-FFF2-40B4-BE49-F238E27FC236}">
                <a16:creationId xmlns:a16="http://schemas.microsoft.com/office/drawing/2014/main" id="{84ADBF96-8112-590E-EACD-1D8A41024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1725" y="333375"/>
            <a:ext cx="1223963"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20A0ED25-9B54-DEC5-E841-574B33CF504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Titolo 1">
            <a:extLst>
              <a:ext uri="{FF2B5EF4-FFF2-40B4-BE49-F238E27FC236}">
                <a16:creationId xmlns:a16="http://schemas.microsoft.com/office/drawing/2014/main" id="{94656ED2-2097-E667-954E-30F28D8D65E9}"/>
              </a:ext>
            </a:extLst>
          </p:cNvPr>
          <p:cNvSpPr>
            <a:spLocks noGrp="1" noChangeArrowheads="1"/>
          </p:cNvSpPr>
          <p:nvPr>
            <p:ph type="title"/>
          </p:nvPr>
        </p:nvSpPr>
        <p:spPr>
          <a:xfrm>
            <a:off x="2771775" y="404813"/>
            <a:ext cx="3527425" cy="869950"/>
          </a:xfrm>
        </p:spPr>
        <p:txBody>
          <a:bodyPr/>
          <a:lstStyle/>
          <a:p>
            <a:r>
              <a:rPr lang="it-CH" altLang="it-CH"/>
              <a:t>Exercice</a:t>
            </a:r>
          </a:p>
        </p:txBody>
      </p:sp>
      <p:sp>
        <p:nvSpPr>
          <p:cNvPr id="658435" name="Segnaposto numero diapositiva 3">
            <a:extLst>
              <a:ext uri="{FF2B5EF4-FFF2-40B4-BE49-F238E27FC236}">
                <a16:creationId xmlns:a16="http://schemas.microsoft.com/office/drawing/2014/main" id="{41063B42-133C-7893-5D9D-BC8617294D3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3764342-A718-48ED-8D69-D9C9BE5495AA}" type="slidenum">
              <a:rPr lang="it-IT" altLang="en-US" sz="1400" smtClean="0">
                <a:solidFill>
                  <a:srgbClr val="000000"/>
                </a:solidFill>
              </a:rPr>
              <a:pPr>
                <a:spcBef>
                  <a:spcPct val="0"/>
                </a:spcBef>
                <a:buFontTx/>
                <a:buNone/>
              </a:pPr>
              <a:t>215</a:t>
            </a:fld>
            <a:endParaRPr lang="it-IT" altLang="en-US" sz="1400">
              <a:solidFill>
                <a:srgbClr val="000000"/>
              </a:solidFill>
            </a:endParaRPr>
          </a:p>
        </p:txBody>
      </p:sp>
      <p:sp>
        <p:nvSpPr>
          <p:cNvPr id="658436" name="CasellaDiTesto 4">
            <a:extLst>
              <a:ext uri="{FF2B5EF4-FFF2-40B4-BE49-F238E27FC236}">
                <a16:creationId xmlns:a16="http://schemas.microsoft.com/office/drawing/2014/main" id="{6725AFD3-60AD-6762-F39D-C689B43FBCF6}"/>
              </a:ext>
            </a:extLst>
          </p:cNvPr>
          <p:cNvSpPr txBox="1">
            <a:spLocks noChangeArrowheads="1"/>
          </p:cNvSpPr>
          <p:nvPr/>
        </p:nvSpPr>
        <p:spPr bwMode="auto">
          <a:xfrm>
            <a:off x="1116013" y="1536700"/>
            <a:ext cx="7129462"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2000">
                <a:solidFill>
                  <a:srgbClr val="000000"/>
                </a:solidFill>
              </a:rPr>
              <a:t>De quels instruments dispose l’État pour sauvegarder la propriété privée?</a:t>
            </a:r>
          </a:p>
          <a:p>
            <a:pPr eaLnBrk="1" hangingPunct="1">
              <a:spcBef>
                <a:spcPct val="0"/>
              </a:spcBef>
              <a:buFontTx/>
              <a:buNone/>
            </a:pPr>
            <a:endParaRPr lang="fr-FR" altLang="it-CH" sz="2000">
              <a:solidFill>
                <a:srgbClr val="000000"/>
              </a:solidFill>
            </a:endParaRPr>
          </a:p>
          <a:p>
            <a:pPr eaLnBrk="1" hangingPunct="1">
              <a:spcBef>
                <a:spcPct val="0"/>
              </a:spcBef>
              <a:buFontTx/>
              <a:buNone/>
            </a:pPr>
            <a:r>
              <a:rPr lang="fr-FR" altLang="it-CH" sz="2000">
                <a:solidFill>
                  <a:srgbClr val="000000"/>
                </a:solidFill>
              </a:rPr>
              <a:t>Qui est propriétaire d'une maison?</a:t>
            </a:r>
          </a:p>
          <a:p>
            <a:pPr eaLnBrk="1" hangingPunct="1">
              <a:spcBef>
                <a:spcPct val="0"/>
              </a:spcBef>
              <a:buFontTx/>
              <a:buNone/>
            </a:pPr>
            <a:r>
              <a:rPr lang="fr-FR" altLang="it-CH" sz="2000">
                <a:solidFill>
                  <a:srgbClr val="000000"/>
                </a:solidFill>
              </a:rPr>
              <a:t>À l’aide de faux certificats je revendique la propriété de la maison d'une des personnes présentes - comment résoudre le problème?</a:t>
            </a:r>
          </a:p>
          <a:p>
            <a:pPr eaLnBrk="1" hangingPunct="1">
              <a:spcBef>
                <a:spcPct val="0"/>
              </a:spcBef>
              <a:buFontTx/>
              <a:buNone/>
            </a:pPr>
            <a:r>
              <a:rPr lang="fr-FR" altLang="it-CH" sz="2000">
                <a:solidFill>
                  <a:srgbClr val="000000"/>
                </a:solidFill>
              </a:rPr>
              <a:t> Avec des extraits du plan cadastrale et du registre foncier</a:t>
            </a:r>
          </a:p>
          <a:p>
            <a:pPr eaLnBrk="1" hangingPunct="1">
              <a:spcBef>
                <a:spcPct val="0"/>
              </a:spcBef>
              <a:buFontTx/>
              <a:buNone/>
            </a:pPr>
            <a:endParaRPr lang="fr-FR" altLang="it-CH" sz="2000">
              <a:solidFill>
                <a:srgbClr val="000000"/>
              </a:solidFill>
            </a:endParaRPr>
          </a:p>
          <a:p>
            <a:pPr eaLnBrk="1" hangingPunct="1">
              <a:spcBef>
                <a:spcPct val="0"/>
              </a:spcBef>
              <a:buFontTx/>
              <a:buNone/>
            </a:pPr>
            <a:r>
              <a:rPr lang="fr-FR" altLang="it-CH" sz="2000">
                <a:solidFill>
                  <a:srgbClr val="000000"/>
                </a:solidFill>
              </a:rPr>
              <a:t>Un poème peut-il appartenir à quelqu'un?</a:t>
            </a:r>
          </a:p>
          <a:p>
            <a:pPr eaLnBrk="1" hangingPunct="1">
              <a:spcBef>
                <a:spcPct val="0"/>
              </a:spcBef>
              <a:buFontTx/>
              <a:buNone/>
            </a:pPr>
            <a:r>
              <a:rPr lang="fr-FR" altLang="it-CH" sz="2000">
                <a:solidFill>
                  <a:srgbClr val="000000"/>
                </a:solidFill>
              </a:rPr>
              <a:t>La propriété intellectuelle – </a:t>
            </a:r>
            <a:r>
              <a:rPr lang="fr-FR" altLang="it-CH" sz="2000" i="1">
                <a:solidFill>
                  <a:srgbClr val="000000"/>
                </a:solidFill>
              </a:rPr>
              <a:t>copy rights </a:t>
            </a:r>
            <a:r>
              <a:rPr lang="fr-FR" altLang="it-CH" sz="2000">
                <a:solidFill>
                  <a:srgbClr val="000000"/>
                </a:solidFill>
              </a:rPr>
              <a:t>sur la musique</a:t>
            </a:r>
          </a:p>
          <a:p>
            <a:pPr eaLnBrk="1" hangingPunct="1">
              <a:spcBef>
                <a:spcPct val="0"/>
              </a:spcBef>
              <a:buFontTx/>
              <a:buNone/>
            </a:pPr>
            <a:endParaRPr lang="fr-FR" altLang="it-CH" sz="2000">
              <a:solidFill>
                <a:srgbClr val="000000"/>
              </a:solidFill>
            </a:endParaRPr>
          </a:p>
          <a:p>
            <a:pPr eaLnBrk="1" hangingPunct="1">
              <a:spcBef>
                <a:spcPct val="0"/>
              </a:spcBef>
              <a:buFontTx/>
              <a:buNone/>
            </a:pPr>
            <a:r>
              <a:rPr lang="fr-FR" altLang="it-CH" sz="2000">
                <a:solidFill>
                  <a:srgbClr val="000000"/>
                </a:solidFill>
              </a:rPr>
              <a:t>Autres outils:</a:t>
            </a:r>
          </a:p>
          <a:p>
            <a:pPr eaLnBrk="1" hangingPunct="1">
              <a:spcBef>
                <a:spcPct val="0"/>
              </a:spcBef>
              <a:buFontTx/>
              <a:buNone/>
            </a:pPr>
            <a:r>
              <a:rPr lang="fr-FR" altLang="it-CH" sz="2000">
                <a:solidFill>
                  <a:srgbClr val="000000"/>
                </a:solidFill>
              </a:rPr>
              <a:t>Le registre du commerce, les numéros d'immatriculation des     véhicules, etc.</a:t>
            </a:r>
            <a:endParaRPr lang="it-CH" altLang="it-CH" sz="1800">
              <a:solidFill>
                <a:srgbClr val="000000"/>
              </a:solidFill>
            </a:endParaRPr>
          </a:p>
        </p:txBody>
      </p:sp>
      <p:sp>
        <p:nvSpPr>
          <p:cNvPr id="2" name="Rettangolo 1">
            <a:extLst>
              <a:ext uri="{FF2B5EF4-FFF2-40B4-BE49-F238E27FC236}">
                <a16:creationId xmlns:a16="http://schemas.microsoft.com/office/drawing/2014/main" id="{B393B17C-B782-4564-527C-BB7457D0EEB7}"/>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0482" name="Segnaposto numero diapositiva 4">
            <a:extLst>
              <a:ext uri="{FF2B5EF4-FFF2-40B4-BE49-F238E27FC236}">
                <a16:creationId xmlns:a16="http://schemas.microsoft.com/office/drawing/2014/main" id="{9B35A290-56B5-CA6E-2291-E5271916F82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DD61159-7A25-4F14-B3DC-5EBBC75D6C14}" type="slidenum">
              <a:rPr lang="it-IT" altLang="en-US" sz="1400" smtClean="0"/>
              <a:pPr>
                <a:spcBef>
                  <a:spcPct val="0"/>
                </a:spcBef>
                <a:buFontTx/>
                <a:buNone/>
              </a:pPr>
              <a:t>216</a:t>
            </a:fld>
            <a:endParaRPr lang="it-IT" altLang="en-US" sz="1400"/>
          </a:p>
        </p:txBody>
      </p:sp>
      <p:sp>
        <p:nvSpPr>
          <p:cNvPr id="6" name="Rettangolo 5">
            <a:extLst>
              <a:ext uri="{FF2B5EF4-FFF2-40B4-BE49-F238E27FC236}">
                <a16:creationId xmlns:a16="http://schemas.microsoft.com/office/drawing/2014/main" id="{A9169313-CD9D-BBBC-6DF0-0FF7F231360C}"/>
              </a:ext>
            </a:extLst>
          </p:cNvPr>
          <p:cNvSpPr/>
          <p:nvPr/>
        </p:nvSpPr>
        <p:spPr>
          <a:xfrm>
            <a:off x="1476375" y="1052513"/>
            <a:ext cx="6264275" cy="4400550"/>
          </a:xfrm>
          <a:prstGeom prst="rect">
            <a:avLst/>
          </a:prstGeom>
          <a:solidFill>
            <a:srgbClr val="FFFF00"/>
          </a:solidFill>
          <a:ln w="28575">
            <a:solidFill>
              <a:schemeClr val="accent4">
                <a:lumMod val="10000"/>
              </a:schemeClr>
            </a:solidFill>
          </a:ln>
        </p:spPr>
        <p:txBody>
          <a:bodyPr>
            <a:spAutoFit/>
          </a:bodyPr>
          <a:lstStyle/>
          <a:p>
            <a:pPr eaLnBrk="1" fontAlgn="auto" hangingPunct="1">
              <a:spcBef>
                <a:spcPts val="0"/>
              </a:spcBef>
              <a:spcAft>
                <a:spcPts val="0"/>
              </a:spcAft>
              <a:defRPr/>
            </a:pPr>
            <a:r>
              <a:rPr lang="fr-FR" sz="2000" b="1" dirty="0">
                <a:solidFill>
                  <a:srgbClr val="800000">
                    <a:lumMod val="50000"/>
                  </a:srgbClr>
                </a:solidFill>
                <a:latin typeface="Arial"/>
                <a:cs typeface="Arial" charset="0"/>
              </a:rPr>
              <a:t>L’État garantit la propriété privée par le biais de plusieurs instruments tels que le registre foncier, les cartes cadastrales, le registre du commerce, la propriété intellectuelle, </a:t>
            </a:r>
            <a:r>
              <a:rPr lang="fr-FR" sz="2000" b="1" dirty="0" err="1">
                <a:solidFill>
                  <a:srgbClr val="800000">
                    <a:lumMod val="50000"/>
                  </a:srgbClr>
                </a:solidFill>
                <a:latin typeface="Arial"/>
                <a:cs typeface="Arial" charset="0"/>
              </a:rPr>
              <a:t>etc</a:t>
            </a:r>
            <a:endParaRPr lang="fr-FR" sz="2000" b="1" dirty="0">
              <a:solidFill>
                <a:srgbClr val="800000">
                  <a:lumMod val="50000"/>
                </a:srgbClr>
              </a:solidFill>
              <a:latin typeface="Arial"/>
              <a:cs typeface="Arial" charset="0"/>
            </a:endParaRPr>
          </a:p>
          <a:p>
            <a:pPr eaLnBrk="1" fontAlgn="auto" hangingPunct="1">
              <a:spcBef>
                <a:spcPts val="0"/>
              </a:spcBef>
              <a:spcAft>
                <a:spcPts val="0"/>
              </a:spcAft>
              <a:defRPr/>
            </a:pPr>
            <a:endParaRPr lang="fr-FR" sz="2000" b="1" dirty="0">
              <a:solidFill>
                <a:srgbClr val="800000">
                  <a:lumMod val="50000"/>
                </a:srgbClr>
              </a:solidFill>
              <a:latin typeface="Arial"/>
              <a:cs typeface="Arial" charset="0"/>
            </a:endParaRPr>
          </a:p>
          <a:p>
            <a:pPr eaLnBrk="1" fontAlgn="auto" hangingPunct="1">
              <a:spcBef>
                <a:spcPts val="0"/>
              </a:spcBef>
              <a:spcAft>
                <a:spcPts val="0"/>
              </a:spcAft>
              <a:defRPr/>
            </a:pPr>
            <a:r>
              <a:rPr lang="fr-FR" sz="2000" b="1" dirty="0">
                <a:solidFill>
                  <a:srgbClr val="800000">
                    <a:lumMod val="50000"/>
                  </a:srgbClr>
                </a:solidFill>
                <a:latin typeface="Arial"/>
                <a:cs typeface="Arial" charset="0"/>
              </a:rPr>
              <a:t>Afin de remplir ses obligations et imposer sa volonté sur les citoyens, l'État dispose d’un appareil administratif et utilise son bras armé (police, armée, </a:t>
            </a:r>
            <a:r>
              <a:rPr lang="fr-FR" sz="2000" b="1" dirty="0" err="1">
                <a:solidFill>
                  <a:srgbClr val="800000">
                    <a:lumMod val="50000"/>
                  </a:srgbClr>
                </a:solidFill>
                <a:latin typeface="Arial"/>
                <a:cs typeface="Arial" charset="0"/>
              </a:rPr>
              <a:t>etc</a:t>
            </a:r>
            <a:r>
              <a:rPr lang="fr-FR" sz="2000" b="1" dirty="0">
                <a:solidFill>
                  <a:srgbClr val="800000">
                    <a:lumMod val="50000"/>
                  </a:srgbClr>
                </a:solidFill>
                <a:latin typeface="Arial"/>
                <a:cs typeface="Arial" charset="0"/>
              </a:rPr>
              <a:t>) qui, si nécessaire, impose les décisions de l'État par la force.</a:t>
            </a:r>
          </a:p>
          <a:p>
            <a:pPr eaLnBrk="1" fontAlgn="auto" hangingPunct="1">
              <a:spcBef>
                <a:spcPts val="0"/>
              </a:spcBef>
              <a:spcAft>
                <a:spcPts val="0"/>
              </a:spcAft>
              <a:defRPr/>
            </a:pPr>
            <a:endParaRPr lang="fr-FR" sz="2000" b="1" dirty="0">
              <a:solidFill>
                <a:srgbClr val="800000">
                  <a:lumMod val="50000"/>
                </a:srgbClr>
              </a:solidFill>
              <a:latin typeface="Arial"/>
              <a:cs typeface="Arial" charset="0"/>
            </a:endParaRPr>
          </a:p>
          <a:p>
            <a:pPr eaLnBrk="1" fontAlgn="auto" hangingPunct="1">
              <a:spcBef>
                <a:spcPts val="0"/>
              </a:spcBef>
              <a:spcAft>
                <a:spcPts val="0"/>
              </a:spcAft>
              <a:defRPr/>
            </a:pPr>
            <a:r>
              <a:rPr lang="fr-FR" sz="2000" b="1" dirty="0">
                <a:solidFill>
                  <a:srgbClr val="800000">
                    <a:lumMod val="50000"/>
                  </a:srgbClr>
                </a:solidFill>
                <a:latin typeface="Arial"/>
                <a:cs typeface="Arial" charset="0"/>
              </a:rPr>
              <a:t>L'unification de l'Europe est un moyen pour réaliser la libre circulation des personnes, des biens, des services et des capitaux.</a:t>
            </a:r>
          </a:p>
        </p:txBody>
      </p:sp>
      <p:sp>
        <p:nvSpPr>
          <p:cNvPr id="2" name="Rettangolo 1">
            <a:extLst>
              <a:ext uri="{FF2B5EF4-FFF2-40B4-BE49-F238E27FC236}">
                <a16:creationId xmlns:a16="http://schemas.microsoft.com/office/drawing/2014/main" id="{7A7326CB-0CD9-40B7-4799-1B4E7940FEE8}"/>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2530" name="Slide Number Placeholder 1">
            <a:extLst>
              <a:ext uri="{FF2B5EF4-FFF2-40B4-BE49-F238E27FC236}">
                <a16:creationId xmlns:a16="http://schemas.microsoft.com/office/drawing/2014/main" id="{D431F764-A3F8-42EB-8BDA-54F3C7331B8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72DAD6B-6DB2-4B7B-A6BA-083DD5027663}" type="slidenum">
              <a:rPr lang="it-IT" altLang="en-US" sz="1400" smtClean="0">
                <a:solidFill>
                  <a:srgbClr val="FFFFFF"/>
                </a:solidFill>
              </a:rPr>
              <a:pPr>
                <a:spcBef>
                  <a:spcPct val="0"/>
                </a:spcBef>
                <a:buFontTx/>
                <a:buNone/>
              </a:pPr>
              <a:t>217</a:t>
            </a:fld>
            <a:endParaRPr lang="it-IT" altLang="en-US" sz="1400">
              <a:solidFill>
                <a:srgbClr val="FFFFFF"/>
              </a:solidFill>
            </a:endParaRPr>
          </a:p>
        </p:txBody>
      </p:sp>
      <p:sp>
        <p:nvSpPr>
          <p:cNvPr id="662531" name="TextBox 2">
            <a:extLst>
              <a:ext uri="{FF2B5EF4-FFF2-40B4-BE49-F238E27FC236}">
                <a16:creationId xmlns:a16="http://schemas.microsoft.com/office/drawing/2014/main" id="{106A4BDD-0E51-FF74-0C0C-D14499D26788}"/>
              </a:ext>
            </a:extLst>
          </p:cNvPr>
          <p:cNvSpPr txBox="1">
            <a:spLocks noChangeArrowheads="1"/>
          </p:cNvSpPr>
          <p:nvPr/>
        </p:nvSpPr>
        <p:spPr bwMode="auto">
          <a:xfrm>
            <a:off x="1714500" y="392113"/>
            <a:ext cx="535781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49263">
              <a:spcBef>
                <a:spcPct val="20000"/>
              </a:spcBef>
              <a:buChar char="•"/>
              <a:defRPr sz="3200">
                <a:solidFill>
                  <a:schemeClr val="tx1"/>
                </a:solidFill>
                <a:latin typeface="Arial" panose="020B0604020202020204" pitchFamily="34" charset="0"/>
              </a:defRPr>
            </a:lvl1pPr>
            <a:lvl2pPr marL="742950" indent="-285750" defTabSz="449263">
              <a:spcBef>
                <a:spcPct val="20000"/>
              </a:spcBef>
              <a:buChar char="–"/>
              <a:defRPr sz="2800">
                <a:solidFill>
                  <a:schemeClr val="tx1"/>
                </a:solidFill>
                <a:latin typeface="Arial" panose="020B0604020202020204" pitchFamily="34" charset="0"/>
              </a:defRPr>
            </a:lvl2pPr>
            <a:lvl3pPr marL="1143000" indent="-228600" defTabSz="449263">
              <a:spcBef>
                <a:spcPct val="20000"/>
              </a:spcBef>
              <a:buChar char="•"/>
              <a:defRPr sz="2400">
                <a:solidFill>
                  <a:schemeClr val="tx1"/>
                </a:solidFill>
                <a:latin typeface="Arial" panose="020B0604020202020204" pitchFamily="34" charset="0"/>
              </a:defRPr>
            </a:lvl3pPr>
            <a:lvl4pPr marL="1600200" indent="-228600" defTabSz="449263">
              <a:spcBef>
                <a:spcPct val="20000"/>
              </a:spcBef>
              <a:buChar char="–"/>
              <a:defRPr sz="2000">
                <a:solidFill>
                  <a:schemeClr val="tx1"/>
                </a:solidFill>
                <a:latin typeface="Arial" panose="020B0604020202020204" pitchFamily="34" charset="0"/>
              </a:defRPr>
            </a:lvl4pPr>
            <a:lvl5pPr marL="2057400" indent="-228600" defTabSz="449263">
              <a:spcBef>
                <a:spcPct val="20000"/>
              </a:spcBef>
              <a:buChar char="»"/>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4400">
                <a:solidFill>
                  <a:srgbClr val="FFFFFF"/>
                </a:solidFill>
                <a:latin typeface="comic" pitchFamily="80" charset="0"/>
                <a:ea typeface="SimSun" panose="02010600030101010101" pitchFamily="2" charset="-122"/>
              </a:rPr>
              <a:t>QUE  FAIT L’ÉTAT ?</a:t>
            </a:r>
          </a:p>
        </p:txBody>
      </p:sp>
      <p:sp>
        <p:nvSpPr>
          <p:cNvPr id="363524" name="TextBox 3">
            <a:extLst>
              <a:ext uri="{FF2B5EF4-FFF2-40B4-BE49-F238E27FC236}">
                <a16:creationId xmlns:a16="http://schemas.microsoft.com/office/drawing/2014/main" id="{DD33FDD1-07DB-30F7-F030-77865CCD1A3F}"/>
              </a:ext>
            </a:extLst>
          </p:cNvPr>
          <p:cNvSpPr txBox="1">
            <a:spLocks noChangeArrowheads="1"/>
          </p:cNvSpPr>
          <p:nvPr/>
        </p:nvSpPr>
        <p:spPr bwMode="auto">
          <a:xfrm>
            <a:off x="1136650" y="1484313"/>
            <a:ext cx="7358063" cy="862012"/>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2600" b="1" u="sng" dirty="0">
                <a:cs typeface="Arial" charset="0"/>
              </a:rPr>
              <a:t>Keynes</a:t>
            </a:r>
            <a:r>
              <a:rPr lang="it-CH" altLang="it-CH" sz="2400" dirty="0">
                <a:solidFill>
                  <a:srgbClr val="FFFFFF"/>
                </a:solidFill>
                <a:cs typeface="Arial" charset="0"/>
              </a:rPr>
              <a:t> en 1930 </a:t>
            </a:r>
            <a:r>
              <a:rPr lang="it-CH" altLang="it-CH" sz="2400" dirty="0" err="1">
                <a:solidFill>
                  <a:srgbClr val="FFFFFF"/>
                </a:solidFill>
                <a:cs typeface="Arial" charset="0"/>
              </a:rPr>
              <a:t>affirme</a:t>
            </a:r>
            <a:r>
              <a:rPr lang="it-CH" altLang="it-CH" sz="2400" dirty="0">
                <a:solidFill>
                  <a:srgbClr val="FFFFFF"/>
                </a:solidFill>
                <a:cs typeface="Arial" charset="0"/>
              </a:rPr>
              <a:t> </a:t>
            </a:r>
            <a:r>
              <a:rPr lang="it-CH" altLang="it-CH" sz="2400" dirty="0" err="1">
                <a:solidFill>
                  <a:srgbClr val="FFFFFF"/>
                </a:solidFill>
                <a:cs typeface="Arial" charset="0"/>
              </a:rPr>
              <a:t>que</a:t>
            </a:r>
            <a:r>
              <a:rPr lang="it-CH" altLang="it-CH" sz="2400" dirty="0">
                <a:solidFill>
                  <a:srgbClr val="FFFFFF"/>
                </a:solidFill>
                <a:cs typeface="Arial" charset="0"/>
              </a:rPr>
              <a:t> </a:t>
            </a:r>
            <a:r>
              <a:rPr lang="it-CH" altLang="it-CH" sz="2400" dirty="0">
                <a:solidFill>
                  <a:srgbClr val="FFFFFF"/>
                </a:solidFill>
                <a:latin typeface="+mn-lt"/>
                <a:cs typeface="Arial" charset="0"/>
              </a:rPr>
              <a:t>l’</a:t>
            </a:r>
            <a:r>
              <a:rPr lang="it-CH" altLang="it-CH" sz="2400" b="1" u="sng" dirty="0" err="1">
                <a:solidFill>
                  <a:srgbClr val="FFFFFF"/>
                </a:solidFill>
                <a:latin typeface="+mn-lt"/>
                <a:cs typeface="Arial" charset="0"/>
              </a:rPr>
              <a:t>État</a:t>
            </a:r>
            <a:r>
              <a:rPr lang="it-CH" altLang="it-CH" sz="2400" b="1" dirty="0">
                <a:solidFill>
                  <a:srgbClr val="FFFFFF"/>
                </a:solidFill>
                <a:latin typeface="+mn-lt"/>
                <a:cs typeface="Arial" charset="0"/>
              </a:rPr>
              <a:t>  </a:t>
            </a:r>
            <a:r>
              <a:rPr lang="it-CH" altLang="it-CH" sz="2400" dirty="0" err="1">
                <a:solidFill>
                  <a:srgbClr val="FFFFFF"/>
                </a:solidFill>
                <a:cs typeface="Arial" charset="0"/>
              </a:rPr>
              <a:t>doit</a:t>
            </a:r>
            <a:r>
              <a:rPr lang="it-CH" altLang="it-CH" sz="2400" dirty="0">
                <a:solidFill>
                  <a:srgbClr val="FFFFFF"/>
                </a:solidFill>
                <a:cs typeface="Arial" charset="0"/>
              </a:rPr>
              <a:t>                      </a:t>
            </a:r>
            <a:r>
              <a:rPr lang="it-CH" altLang="it-CH" sz="2400" dirty="0" err="1">
                <a:solidFill>
                  <a:srgbClr val="FFFFFF"/>
                </a:solidFill>
                <a:cs typeface="Arial" charset="0"/>
              </a:rPr>
              <a:t>passer</a:t>
            </a:r>
            <a:r>
              <a:rPr lang="it-CH" altLang="it-CH" sz="2400" dirty="0">
                <a:solidFill>
                  <a:srgbClr val="FFFFFF"/>
                </a:solidFill>
                <a:cs typeface="Arial" charset="0"/>
              </a:rPr>
              <a:t> </a:t>
            </a:r>
            <a:r>
              <a:rPr lang="it-CH" altLang="it-CH" sz="2400" dirty="0" err="1">
                <a:solidFill>
                  <a:srgbClr val="FFFFFF"/>
                </a:solidFill>
                <a:cs typeface="Arial" charset="0"/>
              </a:rPr>
              <a:t>des</a:t>
            </a:r>
            <a:r>
              <a:rPr lang="it-CH" altLang="it-CH" sz="2400" dirty="0">
                <a:solidFill>
                  <a:srgbClr val="FFFFFF"/>
                </a:solidFill>
                <a:cs typeface="Arial" charset="0"/>
              </a:rPr>
              <a:t> </a:t>
            </a:r>
            <a:r>
              <a:rPr lang="it-CH" altLang="it-CH" sz="2400" dirty="0" err="1">
                <a:solidFill>
                  <a:srgbClr val="FFFFFF"/>
                </a:solidFill>
                <a:cs typeface="Arial" charset="0"/>
              </a:rPr>
              <a:t>commandes</a:t>
            </a:r>
            <a:r>
              <a:rPr lang="it-CH" altLang="it-CH" sz="2400" dirty="0">
                <a:solidFill>
                  <a:srgbClr val="FFFFFF"/>
                </a:solidFill>
                <a:cs typeface="Arial" charset="0"/>
              </a:rPr>
              <a:t> </a:t>
            </a:r>
            <a:r>
              <a:rPr lang="it-CH" altLang="it-CH" sz="2400" dirty="0" err="1">
                <a:solidFill>
                  <a:srgbClr val="FFFFFF"/>
                </a:solidFill>
                <a:cs typeface="Arial" charset="0"/>
              </a:rPr>
              <a:t>anticycliques</a:t>
            </a:r>
            <a:r>
              <a:rPr lang="it-CH" altLang="it-CH" sz="2400" dirty="0">
                <a:solidFill>
                  <a:srgbClr val="FFFFFF"/>
                </a:solidFill>
                <a:cs typeface="Arial" charset="0"/>
              </a:rPr>
              <a:t> à </a:t>
            </a:r>
            <a:r>
              <a:rPr lang="it-CH" altLang="it-CH" sz="2400" dirty="0" err="1">
                <a:solidFill>
                  <a:srgbClr val="FFFFFF"/>
                </a:solidFill>
                <a:cs typeface="Arial" charset="0"/>
              </a:rPr>
              <a:t>l’industrie</a:t>
            </a:r>
            <a:r>
              <a:rPr lang="it-CH" altLang="it-CH" sz="2400" dirty="0">
                <a:solidFill>
                  <a:srgbClr val="FFFFFF"/>
                </a:solidFill>
                <a:cs typeface="Arial" charset="0"/>
              </a:rPr>
              <a:t>.</a:t>
            </a:r>
            <a:endParaRPr lang="it-IT" altLang="it-CH" sz="2400" dirty="0">
              <a:solidFill>
                <a:srgbClr val="FFFFFF"/>
              </a:solidFill>
              <a:cs typeface="Arial" charset="0"/>
            </a:endParaRPr>
          </a:p>
        </p:txBody>
      </p:sp>
      <p:sp>
        <p:nvSpPr>
          <p:cNvPr id="363525" name="TextBox 4">
            <a:extLst>
              <a:ext uri="{FF2B5EF4-FFF2-40B4-BE49-F238E27FC236}">
                <a16:creationId xmlns:a16="http://schemas.microsoft.com/office/drawing/2014/main" id="{FB36C431-C9BA-D8FC-AD13-9DAB973741FA}"/>
              </a:ext>
            </a:extLst>
          </p:cNvPr>
          <p:cNvSpPr txBox="1">
            <a:spLocks noChangeArrowheads="1"/>
          </p:cNvSpPr>
          <p:nvPr/>
        </p:nvSpPr>
        <p:spPr bwMode="auto">
          <a:xfrm>
            <a:off x="1143000" y="2636838"/>
            <a:ext cx="7786688" cy="123190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2600" b="1" u="sng" dirty="0">
                <a:cs typeface="Arial" charset="0"/>
              </a:rPr>
              <a:t>Friedman</a:t>
            </a:r>
            <a:r>
              <a:rPr lang="it-CH" altLang="it-CH" sz="2400" dirty="0">
                <a:solidFill>
                  <a:srgbClr val="FFFFFF"/>
                </a:solidFill>
                <a:cs typeface="Arial" charset="0"/>
              </a:rPr>
              <a:t> en 1960 </a:t>
            </a:r>
            <a:r>
              <a:rPr lang="it-CH" altLang="it-CH" sz="2400" dirty="0" err="1">
                <a:solidFill>
                  <a:srgbClr val="FFFFFF"/>
                </a:solidFill>
                <a:cs typeface="Arial" charset="0"/>
              </a:rPr>
              <a:t>affirme</a:t>
            </a:r>
            <a:r>
              <a:rPr lang="it-CH" altLang="it-CH" sz="2400" dirty="0">
                <a:solidFill>
                  <a:srgbClr val="FFFFFF"/>
                </a:solidFill>
                <a:cs typeface="Arial" charset="0"/>
              </a:rPr>
              <a:t> </a:t>
            </a:r>
            <a:r>
              <a:rPr lang="it-CH" altLang="it-CH" sz="2400" dirty="0" err="1">
                <a:solidFill>
                  <a:srgbClr val="FFFFFF"/>
                </a:solidFill>
                <a:cs typeface="Arial" charset="0"/>
              </a:rPr>
              <a:t>que</a:t>
            </a:r>
            <a:r>
              <a:rPr lang="it-CH" altLang="it-CH" sz="2400" dirty="0">
                <a:solidFill>
                  <a:srgbClr val="FFFFFF"/>
                </a:solidFill>
                <a:cs typeface="Arial" charset="0"/>
              </a:rPr>
              <a:t> </a:t>
            </a:r>
            <a:r>
              <a:rPr lang="it-CH" altLang="it-CH" sz="2400" dirty="0">
                <a:solidFill>
                  <a:srgbClr val="FFFFFF"/>
                </a:solidFill>
                <a:latin typeface="+mn-lt"/>
                <a:cs typeface="Arial" charset="0"/>
              </a:rPr>
              <a:t>l’</a:t>
            </a:r>
            <a:r>
              <a:rPr lang="it-CH" altLang="it-CH" sz="2400" b="1" u="sng" dirty="0" err="1">
                <a:solidFill>
                  <a:srgbClr val="FFFFFF"/>
                </a:solidFill>
                <a:latin typeface="+mn-lt"/>
                <a:cs typeface="Arial" charset="0"/>
              </a:rPr>
              <a:t>État</a:t>
            </a:r>
            <a:r>
              <a:rPr lang="it-CH" altLang="it-CH" sz="2400" b="1" dirty="0">
                <a:solidFill>
                  <a:srgbClr val="FFFFFF"/>
                </a:solidFill>
                <a:latin typeface="+mn-lt"/>
                <a:cs typeface="Arial" charset="0"/>
              </a:rPr>
              <a:t>  </a:t>
            </a:r>
            <a:r>
              <a:rPr lang="it-CH" altLang="it-CH" sz="2400" dirty="0" err="1">
                <a:solidFill>
                  <a:srgbClr val="FFFFFF"/>
                </a:solidFill>
                <a:cs typeface="Arial" charset="0"/>
              </a:rPr>
              <a:t>doit</a:t>
            </a:r>
            <a:r>
              <a:rPr lang="it-CH" altLang="it-CH" sz="2400" dirty="0">
                <a:solidFill>
                  <a:srgbClr val="FFFFFF"/>
                </a:solidFill>
                <a:cs typeface="Arial" charset="0"/>
              </a:rPr>
              <a:t>                      </a:t>
            </a:r>
            <a:r>
              <a:rPr lang="fr-FR" altLang="it-CH" sz="2400" dirty="0">
                <a:solidFill>
                  <a:srgbClr val="FFFFFF"/>
                </a:solidFill>
                <a:cs typeface="Arial" charset="0"/>
              </a:rPr>
              <a:t>opérer de manière anticyclique par un contrôle proportionné de la masse monétaire</a:t>
            </a:r>
            <a:r>
              <a:rPr lang="it-CH" altLang="it-CH" sz="2400" dirty="0">
                <a:solidFill>
                  <a:srgbClr val="FFFFFF"/>
                </a:solidFill>
                <a:cs typeface="Arial" charset="0"/>
              </a:rPr>
              <a:t> (</a:t>
            </a:r>
            <a:r>
              <a:rPr lang="it-CH" altLang="it-CH" sz="2400" dirty="0" err="1">
                <a:solidFill>
                  <a:srgbClr val="FFFFFF"/>
                </a:solidFill>
                <a:cs typeface="Arial" charset="0"/>
              </a:rPr>
              <a:t>monetarisme</a:t>
            </a:r>
            <a:r>
              <a:rPr lang="it-CH" altLang="it-CH" sz="2400" dirty="0">
                <a:solidFill>
                  <a:srgbClr val="FFFFFF"/>
                </a:solidFill>
                <a:cs typeface="Arial" charset="0"/>
              </a:rPr>
              <a:t>).</a:t>
            </a:r>
            <a:endParaRPr lang="it-IT" altLang="it-CH" sz="2400" dirty="0">
              <a:solidFill>
                <a:srgbClr val="FFFFFF"/>
              </a:solidFill>
              <a:cs typeface="Arial" charset="0"/>
            </a:endParaRPr>
          </a:p>
        </p:txBody>
      </p:sp>
      <p:pic>
        <p:nvPicPr>
          <p:cNvPr id="388102" name="Picture 7" descr="http://www.dibakana.com/files/dibakana/keynes.jpg">
            <a:extLst>
              <a:ext uri="{FF2B5EF4-FFF2-40B4-BE49-F238E27FC236}">
                <a16:creationId xmlns:a16="http://schemas.microsoft.com/office/drawing/2014/main" id="{054FFF09-7286-6C04-1CFF-896CF609DE47}"/>
              </a:ext>
            </a:extLst>
          </p:cNvPr>
          <p:cNvPicPr>
            <a:picLocks noChangeAspect="1" noChangeArrowheads="1"/>
          </p:cNvPicPr>
          <p:nvPr/>
        </p:nvPicPr>
        <p:blipFill>
          <a:blip r:embed="rId4"/>
          <a:srcRect/>
          <a:stretch>
            <a:fillRect/>
          </a:stretch>
        </p:blipFill>
        <p:spPr bwMode="auto">
          <a:xfrm>
            <a:off x="3127375" y="5510213"/>
            <a:ext cx="622300" cy="93821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88103" name="Picture 9" descr="http://tbn0.google.com/images?q=tbn:5PoEimCpW23atM:http://www.utc.edu/Research/ProbascoChair/pictures_clip/Milton%2520Friedman%2520Greyscale.jpg">
            <a:hlinkClick r:id="rId5"/>
            <a:extLst>
              <a:ext uri="{FF2B5EF4-FFF2-40B4-BE49-F238E27FC236}">
                <a16:creationId xmlns:a16="http://schemas.microsoft.com/office/drawing/2014/main" id="{82435F1F-FAD3-DC42-605F-D9044FDF43CF}"/>
              </a:ext>
            </a:extLst>
          </p:cNvPr>
          <p:cNvPicPr>
            <a:picLocks noChangeAspect="1" noChangeArrowheads="1"/>
          </p:cNvPicPr>
          <p:nvPr/>
        </p:nvPicPr>
        <p:blipFill>
          <a:blip r:embed="rId6"/>
          <a:srcRect/>
          <a:stretch>
            <a:fillRect/>
          </a:stretch>
        </p:blipFill>
        <p:spPr bwMode="auto">
          <a:xfrm>
            <a:off x="5913438" y="5510213"/>
            <a:ext cx="638175" cy="9286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662536" name="TextBox 7">
            <a:extLst>
              <a:ext uri="{FF2B5EF4-FFF2-40B4-BE49-F238E27FC236}">
                <a16:creationId xmlns:a16="http://schemas.microsoft.com/office/drawing/2014/main" id="{E4ECA6F2-43B4-6941-1725-B8F646B8F244}"/>
              </a:ext>
            </a:extLst>
          </p:cNvPr>
          <p:cNvSpPr txBox="1">
            <a:spLocks noChangeArrowheads="1"/>
          </p:cNvSpPr>
          <p:nvPr/>
        </p:nvSpPr>
        <p:spPr bwMode="auto">
          <a:xfrm>
            <a:off x="1555750" y="5938838"/>
            <a:ext cx="13573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100">
                <a:solidFill>
                  <a:srgbClr val="FFFFFF"/>
                </a:solidFill>
              </a:rPr>
              <a:t>John Maynard Keynes 1883-1946</a:t>
            </a:r>
          </a:p>
        </p:txBody>
      </p:sp>
      <p:sp>
        <p:nvSpPr>
          <p:cNvPr id="662537" name="TextBox 8">
            <a:extLst>
              <a:ext uri="{FF2B5EF4-FFF2-40B4-BE49-F238E27FC236}">
                <a16:creationId xmlns:a16="http://schemas.microsoft.com/office/drawing/2014/main" id="{C1B03DFF-AC39-E338-3323-3FFC7C1ACF0B}"/>
              </a:ext>
            </a:extLst>
          </p:cNvPr>
          <p:cNvSpPr txBox="1">
            <a:spLocks noChangeArrowheads="1"/>
          </p:cNvSpPr>
          <p:nvPr/>
        </p:nvSpPr>
        <p:spPr bwMode="auto">
          <a:xfrm>
            <a:off x="4627563" y="5938838"/>
            <a:ext cx="12858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100">
                <a:solidFill>
                  <a:srgbClr val="FFFFFF"/>
                </a:solidFill>
              </a:rPr>
              <a:t>Milton Friedman 1912–2006</a:t>
            </a:r>
          </a:p>
        </p:txBody>
      </p:sp>
      <p:sp>
        <p:nvSpPr>
          <p:cNvPr id="662538" name="TextBox 3">
            <a:extLst>
              <a:ext uri="{FF2B5EF4-FFF2-40B4-BE49-F238E27FC236}">
                <a16:creationId xmlns:a16="http://schemas.microsoft.com/office/drawing/2014/main" id="{D9B958BD-72A8-0553-8228-FF3632D1E97D}"/>
              </a:ext>
            </a:extLst>
          </p:cNvPr>
          <p:cNvSpPr txBox="1">
            <a:spLocks noChangeArrowheads="1"/>
          </p:cNvSpPr>
          <p:nvPr/>
        </p:nvSpPr>
        <p:spPr bwMode="auto">
          <a:xfrm>
            <a:off x="1173163" y="4005263"/>
            <a:ext cx="7358062"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2600" b="1" u="sng"/>
              <a:t>Les néolibéraux </a:t>
            </a:r>
            <a:r>
              <a:rPr lang="fr-FR" altLang="it-CH" sz="2400">
                <a:solidFill>
                  <a:srgbClr val="FFFFFF"/>
                </a:solidFill>
              </a:rPr>
              <a:t>affirment la nécessité de réduire les coûts, en particulier ceux de</a:t>
            </a:r>
            <a:r>
              <a:rPr lang="fr-FR" altLang="it-CH" sz="2400" b="1">
                <a:solidFill>
                  <a:srgbClr val="FFFFFF"/>
                </a:solidFill>
              </a:rPr>
              <a:t> </a:t>
            </a:r>
            <a:r>
              <a:rPr lang="fr-FR" altLang="it-CH" sz="2400">
                <a:solidFill>
                  <a:srgbClr val="FFFFFF"/>
                </a:solidFill>
              </a:rPr>
              <a:t>l‘</a:t>
            </a:r>
            <a:r>
              <a:rPr lang="fr-FR" altLang="it-CH" sz="2400" b="1">
                <a:solidFill>
                  <a:srgbClr val="FFFFFF"/>
                </a:solidFill>
              </a:rPr>
              <a:t>État </a:t>
            </a:r>
            <a:r>
              <a:rPr lang="fr-FR" altLang="it-CH" sz="2400">
                <a:solidFill>
                  <a:srgbClr val="FFFFFF"/>
                </a:solidFill>
              </a:rPr>
              <a:t>qui à son tour devrait être réduit drastiquement.</a:t>
            </a:r>
            <a:endParaRPr lang="it-IT" altLang="it-CH" sz="2400">
              <a:solidFill>
                <a:srgbClr val="FFFFFF"/>
              </a:solidFill>
            </a:endParaRPr>
          </a:p>
        </p:txBody>
      </p:sp>
      <p:sp>
        <p:nvSpPr>
          <p:cNvPr id="2" name="Rettangolo 1">
            <a:extLst>
              <a:ext uri="{FF2B5EF4-FFF2-40B4-BE49-F238E27FC236}">
                <a16:creationId xmlns:a16="http://schemas.microsoft.com/office/drawing/2014/main" id="{457205E0-F148-4DFA-DFDE-6517A0B26781}"/>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Slide Number Placeholder 1">
            <a:extLst>
              <a:ext uri="{FF2B5EF4-FFF2-40B4-BE49-F238E27FC236}">
                <a16:creationId xmlns:a16="http://schemas.microsoft.com/office/drawing/2014/main" id="{2755166E-7E19-2FD8-3C02-1D4FF4F474F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CCC737B-CC64-4263-9020-8A42A9074F65}" type="slidenum">
              <a:rPr lang="it-IT" altLang="en-US" sz="1400" smtClean="0">
                <a:solidFill>
                  <a:srgbClr val="000000"/>
                </a:solidFill>
              </a:rPr>
              <a:pPr>
                <a:spcBef>
                  <a:spcPct val="0"/>
                </a:spcBef>
                <a:buFontTx/>
                <a:buNone/>
              </a:pPr>
              <a:t>218</a:t>
            </a:fld>
            <a:endParaRPr lang="it-IT" altLang="en-US" sz="1400">
              <a:solidFill>
                <a:srgbClr val="000000"/>
              </a:solidFill>
            </a:endParaRPr>
          </a:p>
        </p:txBody>
      </p:sp>
      <p:sp>
        <p:nvSpPr>
          <p:cNvPr id="664579" name="TextBox 2">
            <a:extLst>
              <a:ext uri="{FF2B5EF4-FFF2-40B4-BE49-F238E27FC236}">
                <a16:creationId xmlns:a16="http://schemas.microsoft.com/office/drawing/2014/main" id="{F7C749DA-96D1-277B-7F21-6A35B2289943}"/>
              </a:ext>
            </a:extLst>
          </p:cNvPr>
          <p:cNvSpPr txBox="1">
            <a:spLocks noChangeArrowheads="1"/>
          </p:cNvSpPr>
          <p:nvPr/>
        </p:nvSpPr>
        <p:spPr bwMode="auto">
          <a:xfrm>
            <a:off x="1714500" y="571500"/>
            <a:ext cx="578643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4400" b="1">
                <a:solidFill>
                  <a:srgbClr val="000000"/>
                </a:solidFill>
                <a:latin typeface="comic" pitchFamily="80" charset="0"/>
              </a:rPr>
              <a:t>QUE  FAIT  L’ÉTAT ?</a:t>
            </a:r>
            <a:endParaRPr lang="it-IT" altLang="it-CH" sz="4400" b="1">
              <a:solidFill>
                <a:srgbClr val="000000"/>
              </a:solidFill>
              <a:latin typeface="comic" pitchFamily="80" charset="0"/>
            </a:endParaRPr>
          </a:p>
        </p:txBody>
      </p:sp>
      <p:sp>
        <p:nvSpPr>
          <p:cNvPr id="664580" name="TextBox 3">
            <a:extLst>
              <a:ext uri="{FF2B5EF4-FFF2-40B4-BE49-F238E27FC236}">
                <a16:creationId xmlns:a16="http://schemas.microsoft.com/office/drawing/2014/main" id="{F2695D55-9E1D-1E0C-22BF-B5FD5671AC51}"/>
              </a:ext>
            </a:extLst>
          </p:cNvPr>
          <p:cNvSpPr txBox="1">
            <a:spLocks noChangeArrowheads="1"/>
          </p:cNvSpPr>
          <p:nvPr/>
        </p:nvSpPr>
        <p:spPr bwMode="auto">
          <a:xfrm>
            <a:off x="928688" y="1928813"/>
            <a:ext cx="77152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AutoNum type="alphaLcParenR"/>
            </a:pPr>
            <a:r>
              <a:rPr lang="it-CH" altLang="it-CH" sz="2400" b="1">
                <a:solidFill>
                  <a:srgbClr val="000000"/>
                </a:solidFill>
              </a:rPr>
              <a:t>L’ÉTAT </a:t>
            </a:r>
            <a:r>
              <a:rPr lang="it-CH" altLang="it-CH" sz="2400">
                <a:solidFill>
                  <a:srgbClr val="000000"/>
                </a:solidFill>
              </a:rPr>
              <a:t>donne de l’argent aux indigents qui ainsi peuvent acheter les produits. Les usines doivent relancer la production, réembaucher les travailleurs, etc. et le tout se remet en mouvement. </a:t>
            </a:r>
            <a:endParaRPr lang="it-IT" altLang="it-CH" sz="2400">
              <a:solidFill>
                <a:srgbClr val="000000"/>
              </a:solidFill>
            </a:endParaRPr>
          </a:p>
        </p:txBody>
      </p:sp>
      <p:sp>
        <p:nvSpPr>
          <p:cNvPr id="664581" name="TextBox 4">
            <a:extLst>
              <a:ext uri="{FF2B5EF4-FFF2-40B4-BE49-F238E27FC236}">
                <a16:creationId xmlns:a16="http://schemas.microsoft.com/office/drawing/2014/main" id="{2CB02669-2728-86B7-07AB-4B56E5E29B1A}"/>
              </a:ext>
            </a:extLst>
          </p:cNvPr>
          <p:cNvSpPr txBox="1">
            <a:spLocks noChangeArrowheads="1"/>
          </p:cNvSpPr>
          <p:nvPr/>
        </p:nvSpPr>
        <p:spPr bwMode="auto">
          <a:xfrm>
            <a:off x="928688" y="3786188"/>
            <a:ext cx="77866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0850" indent="-4508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b="1">
                <a:solidFill>
                  <a:srgbClr val="000000"/>
                </a:solidFill>
              </a:rPr>
              <a:t>b)  L’ÉTAT </a:t>
            </a:r>
            <a:r>
              <a:rPr lang="it-CH" altLang="it-CH" sz="2400">
                <a:solidFill>
                  <a:srgbClr val="000000"/>
                </a:solidFill>
              </a:rPr>
              <a:t>passe des commandes à l’industrie qui ainsi doit réouvrir les usines, réembaucher les travailleurs, etc. et le tout se remet en mouvement. </a:t>
            </a:r>
            <a:endParaRPr lang="it-IT" altLang="it-CH" sz="2400">
              <a:solidFill>
                <a:srgbClr val="000000"/>
              </a:solidFill>
            </a:endParaRPr>
          </a:p>
        </p:txBody>
      </p:sp>
      <p:sp>
        <p:nvSpPr>
          <p:cNvPr id="664582" name="TextBox 6">
            <a:extLst>
              <a:ext uri="{FF2B5EF4-FFF2-40B4-BE49-F238E27FC236}">
                <a16:creationId xmlns:a16="http://schemas.microsoft.com/office/drawing/2014/main" id="{C3FECAA7-B09D-A069-783C-75042ED1FD34}"/>
              </a:ext>
            </a:extLst>
          </p:cNvPr>
          <p:cNvSpPr txBox="1">
            <a:spLocks noChangeArrowheads="1"/>
          </p:cNvSpPr>
          <p:nvPr/>
        </p:nvSpPr>
        <p:spPr bwMode="auto">
          <a:xfrm>
            <a:off x="1490663" y="5811838"/>
            <a:ext cx="3106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800" b="1">
                <a:solidFill>
                  <a:schemeClr val="tx2"/>
                </a:solidFill>
              </a:rPr>
              <a:t>C’est vrai?</a:t>
            </a:r>
            <a:endParaRPr lang="it-IT" altLang="it-CH" sz="2800" b="1">
              <a:solidFill>
                <a:schemeClr val="tx2"/>
              </a:solidFill>
            </a:endParaRPr>
          </a:p>
        </p:txBody>
      </p:sp>
      <p:sp>
        <p:nvSpPr>
          <p:cNvPr id="2" name="Rettangolo 1">
            <a:extLst>
              <a:ext uri="{FF2B5EF4-FFF2-40B4-BE49-F238E27FC236}">
                <a16:creationId xmlns:a16="http://schemas.microsoft.com/office/drawing/2014/main" id="{448FE382-42DE-97D0-9CC5-5ED51FF4DA9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Slide Number Placeholder 1">
            <a:extLst>
              <a:ext uri="{FF2B5EF4-FFF2-40B4-BE49-F238E27FC236}">
                <a16:creationId xmlns:a16="http://schemas.microsoft.com/office/drawing/2014/main" id="{8B51721F-49CB-2E3B-2FB8-8B77DC6483A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DE35DED-9587-46FE-B8F3-7A1BB831F864}" type="slidenum">
              <a:rPr lang="it-IT" altLang="en-US" sz="1400" smtClean="0">
                <a:solidFill>
                  <a:srgbClr val="000000"/>
                </a:solidFill>
              </a:rPr>
              <a:pPr>
                <a:spcBef>
                  <a:spcPct val="0"/>
                </a:spcBef>
                <a:buFontTx/>
                <a:buNone/>
              </a:pPr>
              <a:t>219</a:t>
            </a:fld>
            <a:endParaRPr lang="it-IT" altLang="en-US" sz="1400">
              <a:solidFill>
                <a:srgbClr val="000000"/>
              </a:solidFill>
            </a:endParaRPr>
          </a:p>
        </p:txBody>
      </p:sp>
      <p:sp>
        <p:nvSpPr>
          <p:cNvPr id="666627" name="TextBox 2">
            <a:extLst>
              <a:ext uri="{FF2B5EF4-FFF2-40B4-BE49-F238E27FC236}">
                <a16:creationId xmlns:a16="http://schemas.microsoft.com/office/drawing/2014/main" id="{8EF2E1DC-CEDF-DAF8-2D2D-20718513EA78}"/>
              </a:ext>
            </a:extLst>
          </p:cNvPr>
          <p:cNvSpPr txBox="1">
            <a:spLocks noChangeArrowheads="1"/>
          </p:cNvSpPr>
          <p:nvPr/>
        </p:nvSpPr>
        <p:spPr bwMode="auto">
          <a:xfrm>
            <a:off x="1428750" y="1500188"/>
            <a:ext cx="6929438"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b="1" u="sng">
                <a:solidFill>
                  <a:srgbClr val="FF0000"/>
                </a:solidFill>
              </a:rPr>
              <a:t>IL Y A ENCORE BEAUCOUP DE CHÔMEURS!</a:t>
            </a:r>
          </a:p>
          <a:p>
            <a:pPr eaLnBrk="1" hangingPunct="1">
              <a:spcBef>
                <a:spcPct val="0"/>
              </a:spcBef>
              <a:buFontTx/>
              <a:buNone/>
            </a:pPr>
            <a:endParaRPr lang="it-CH" altLang="it-CH" sz="2000" b="1" u="sng">
              <a:solidFill>
                <a:srgbClr val="000000"/>
              </a:solidFill>
            </a:endParaRPr>
          </a:p>
          <a:p>
            <a:pPr eaLnBrk="1" hangingPunct="1">
              <a:spcBef>
                <a:spcPct val="0"/>
              </a:spcBef>
              <a:buFontTx/>
              <a:buNone/>
            </a:pPr>
            <a:endParaRPr lang="it-CH" altLang="it-CH" sz="2000" b="1" u="sng">
              <a:solidFill>
                <a:srgbClr val="000000"/>
              </a:solidFill>
            </a:endParaRPr>
          </a:p>
          <a:p>
            <a:pPr eaLnBrk="1" hangingPunct="1">
              <a:spcBef>
                <a:spcPct val="0"/>
              </a:spcBef>
              <a:buFontTx/>
              <a:buNone/>
            </a:pPr>
            <a:r>
              <a:rPr lang="it-CH" altLang="it-CH" sz="2000" b="1" u="sng">
                <a:solidFill>
                  <a:srgbClr val="000000"/>
                </a:solidFill>
              </a:rPr>
              <a:t>Les syndicats protestent</a:t>
            </a:r>
          </a:p>
          <a:p>
            <a:pPr eaLnBrk="1" hangingPunct="1">
              <a:spcBef>
                <a:spcPct val="0"/>
              </a:spcBef>
              <a:buFontTx/>
              <a:buNone/>
            </a:pPr>
            <a:r>
              <a:rPr lang="it-CH" altLang="it-CH" sz="1400" b="1">
                <a:solidFill>
                  <a:srgbClr val="000000"/>
                </a:solidFill>
              </a:rPr>
              <a:t>(on doit donner du travail aux châumeurs).</a:t>
            </a:r>
          </a:p>
          <a:p>
            <a:pPr eaLnBrk="1" hangingPunct="1">
              <a:spcBef>
                <a:spcPct val="0"/>
              </a:spcBef>
              <a:buFontTx/>
              <a:buNone/>
            </a:pPr>
            <a:endParaRPr lang="it-CH" altLang="it-CH" sz="2000" b="1" u="sng">
              <a:solidFill>
                <a:srgbClr val="000000"/>
              </a:solidFill>
            </a:endParaRPr>
          </a:p>
          <a:p>
            <a:pPr eaLnBrk="1" hangingPunct="1">
              <a:spcBef>
                <a:spcPct val="0"/>
              </a:spcBef>
              <a:buFontTx/>
              <a:buNone/>
            </a:pPr>
            <a:r>
              <a:rPr lang="it-CH" altLang="it-CH" sz="2000" b="1" u="sng">
                <a:solidFill>
                  <a:srgbClr val="000000"/>
                </a:solidFill>
              </a:rPr>
              <a:t>L’économie proteste                                                                        </a:t>
            </a:r>
            <a:r>
              <a:rPr lang="it-CH" altLang="it-CH" sz="1400" b="1">
                <a:solidFill>
                  <a:srgbClr val="000000"/>
                </a:solidFill>
              </a:rPr>
              <a:t>(elle pourrait gagner plus).</a:t>
            </a:r>
          </a:p>
          <a:p>
            <a:pPr eaLnBrk="1" hangingPunct="1">
              <a:spcBef>
                <a:spcPct val="0"/>
              </a:spcBef>
              <a:buFontTx/>
              <a:buNone/>
            </a:pPr>
            <a:endParaRPr lang="it-CH" altLang="it-CH" sz="2000" b="1" u="sng">
              <a:solidFill>
                <a:srgbClr val="000000"/>
              </a:solidFill>
            </a:endParaRPr>
          </a:p>
          <a:p>
            <a:pPr eaLnBrk="1" hangingPunct="1">
              <a:spcBef>
                <a:spcPct val="0"/>
              </a:spcBef>
              <a:buFontTx/>
              <a:buNone/>
            </a:pPr>
            <a:r>
              <a:rPr lang="it-CH" altLang="it-CH" sz="2000" b="1" u="sng">
                <a:solidFill>
                  <a:srgbClr val="000000"/>
                </a:solidFill>
              </a:rPr>
              <a:t> </a:t>
            </a:r>
          </a:p>
          <a:p>
            <a:pPr eaLnBrk="1" hangingPunct="1">
              <a:spcBef>
                <a:spcPct val="0"/>
              </a:spcBef>
              <a:buFontTx/>
              <a:buNone/>
            </a:pPr>
            <a:endParaRPr lang="it-CH" altLang="it-CH" sz="2000" b="1" u="sng">
              <a:solidFill>
                <a:srgbClr val="000000"/>
              </a:solidFill>
            </a:endParaRPr>
          </a:p>
          <a:p>
            <a:pPr eaLnBrk="1" hangingPunct="1">
              <a:spcBef>
                <a:spcPct val="0"/>
              </a:spcBef>
              <a:buFontTx/>
              <a:buNone/>
            </a:pPr>
            <a:r>
              <a:rPr lang="it-CH" altLang="it-CH" sz="4400" b="1" u="sng">
                <a:solidFill>
                  <a:srgbClr val="000000"/>
                </a:solidFill>
                <a:latin typeface="comic" pitchFamily="80" charset="0"/>
              </a:rPr>
              <a:t>Que  fait  l’État ? </a:t>
            </a:r>
            <a:endParaRPr lang="it-IT" altLang="it-CH" sz="4400" b="1" u="sng">
              <a:solidFill>
                <a:srgbClr val="000000"/>
              </a:solidFill>
              <a:latin typeface="comic" pitchFamily="80" charset="0"/>
            </a:endParaRPr>
          </a:p>
        </p:txBody>
      </p:sp>
      <p:sp>
        <p:nvSpPr>
          <p:cNvPr id="2" name="Rettangolo 1">
            <a:extLst>
              <a:ext uri="{FF2B5EF4-FFF2-40B4-BE49-F238E27FC236}">
                <a16:creationId xmlns:a16="http://schemas.microsoft.com/office/drawing/2014/main" id="{0760F424-9881-59D8-B39F-01116FC972F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Number Placeholder 5">
            <a:extLst>
              <a:ext uri="{FF2B5EF4-FFF2-40B4-BE49-F238E27FC236}">
                <a16:creationId xmlns:a16="http://schemas.microsoft.com/office/drawing/2014/main" id="{5AC0BFF0-011A-3100-72D6-032C4C5E44E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0E20425-4223-4BA7-832E-4B11E32C5F19}" type="slidenum">
              <a:rPr lang="it-IT" altLang="en-US" sz="1400" smtClean="0">
                <a:solidFill>
                  <a:srgbClr val="000000"/>
                </a:solidFill>
              </a:rPr>
              <a:pPr>
                <a:spcBef>
                  <a:spcPct val="0"/>
                </a:spcBef>
                <a:buFontTx/>
                <a:buNone/>
              </a:pPr>
              <a:t>22</a:t>
            </a:fld>
            <a:endParaRPr lang="it-IT" altLang="en-US" sz="1400">
              <a:solidFill>
                <a:srgbClr val="000000"/>
              </a:solidFill>
            </a:endParaRPr>
          </a:p>
        </p:txBody>
      </p:sp>
      <p:sp>
        <p:nvSpPr>
          <p:cNvPr id="24579" name="Rectangle 2">
            <a:extLst>
              <a:ext uri="{FF2B5EF4-FFF2-40B4-BE49-F238E27FC236}">
                <a16:creationId xmlns:a16="http://schemas.microsoft.com/office/drawing/2014/main" id="{930A16E3-C5A8-6A4C-C795-477350CE1EC9}"/>
              </a:ext>
            </a:extLst>
          </p:cNvPr>
          <p:cNvSpPr>
            <a:spLocks noGrp="1" noChangeArrowheads="1"/>
          </p:cNvSpPr>
          <p:nvPr>
            <p:ph type="title" idx="4294967295"/>
          </p:nvPr>
        </p:nvSpPr>
        <p:spPr>
          <a:xfrm>
            <a:off x="1258888" y="260350"/>
            <a:ext cx="6610350" cy="1143000"/>
          </a:xfrm>
        </p:spPr>
        <p:txBody>
          <a:bodyPr>
            <a:normAutofit fontScale="90000"/>
          </a:bodyPr>
          <a:lstStyle/>
          <a:p>
            <a:pPr eaLnBrk="1" hangingPunct="1">
              <a:defRPr/>
            </a:pPr>
            <a:br>
              <a:rPr lang="fr-CH" sz="4000" b="1" dirty="0"/>
            </a:br>
            <a:r>
              <a:rPr lang="fr-CH" sz="4000" b="1" u="sng" dirty="0"/>
              <a:t>RÈGLE N° 1</a:t>
            </a:r>
            <a:endParaRPr lang="it-IT" sz="4000" b="1" u="sng" dirty="0"/>
          </a:p>
        </p:txBody>
      </p:sp>
      <p:sp>
        <p:nvSpPr>
          <p:cNvPr id="263172" name="Rectangle 3">
            <a:extLst>
              <a:ext uri="{FF2B5EF4-FFF2-40B4-BE49-F238E27FC236}">
                <a16:creationId xmlns:a16="http://schemas.microsoft.com/office/drawing/2014/main" id="{9CE166FE-7C04-0631-C6F6-3F4AFE4F9352}"/>
              </a:ext>
            </a:extLst>
          </p:cNvPr>
          <p:cNvSpPr>
            <a:spLocks noGrp="1" noChangeArrowheads="1"/>
          </p:cNvSpPr>
          <p:nvPr>
            <p:ph type="body" idx="4294967295"/>
          </p:nvPr>
        </p:nvSpPr>
        <p:spPr>
          <a:xfrm>
            <a:off x="250825" y="1628775"/>
            <a:ext cx="8229600" cy="4525963"/>
          </a:xfrm>
        </p:spPr>
        <p:txBody>
          <a:bodyPr/>
          <a:lstStyle/>
          <a:p>
            <a:pPr eaLnBrk="1" hangingPunct="1">
              <a:buFontTx/>
              <a:buNone/>
            </a:pPr>
            <a:r>
              <a:rPr lang="fr-CH" altLang="it-CH"/>
              <a:t> *</a:t>
            </a:r>
            <a:r>
              <a:rPr lang="fr-CH" altLang="it-CH" sz="1600"/>
              <a:t>pourquoi  «</a:t>
            </a:r>
            <a:r>
              <a:rPr lang="fr-CH" altLang="it-CH" sz="1600" b="1"/>
              <a:t>profit</a:t>
            </a:r>
            <a:r>
              <a:rPr lang="fr-CH" altLang="it-CH" sz="1600"/>
              <a:t>»  </a:t>
            </a:r>
            <a:r>
              <a:rPr lang="fr-CH" altLang="it-CH" sz="1600" b="1"/>
              <a:t>?</a:t>
            </a:r>
          </a:p>
          <a:p>
            <a:pPr eaLnBrk="1" hangingPunct="1">
              <a:buFontTx/>
              <a:buNone/>
            </a:pPr>
            <a:endParaRPr lang="fr-CH" altLang="it-CH" sz="1600"/>
          </a:p>
          <a:p>
            <a:pPr eaLnBrk="1" hangingPunct="1">
              <a:buFontTx/>
              <a:buNone/>
            </a:pPr>
            <a:endParaRPr lang="fr-CH" altLang="it-CH" sz="1600"/>
          </a:p>
          <a:p>
            <a:pPr eaLnBrk="1" hangingPunct="1">
              <a:buFontTx/>
              <a:buNone/>
            </a:pPr>
            <a:endParaRPr lang="fr-CH" altLang="it-CH" sz="1600"/>
          </a:p>
          <a:p>
            <a:pPr algn="ctr" eaLnBrk="1" hangingPunct="1">
              <a:buFontTx/>
              <a:buNone/>
            </a:pPr>
            <a:r>
              <a:rPr lang="fr-CH" altLang="it-CH" b="1"/>
              <a:t>LE CAPITALISTE S’APPROPRIE LA</a:t>
            </a:r>
          </a:p>
          <a:p>
            <a:pPr algn="ctr" eaLnBrk="1" hangingPunct="1">
              <a:buFontTx/>
              <a:buNone/>
            </a:pPr>
            <a:r>
              <a:rPr lang="fr-CH" altLang="it-CH" b="1"/>
              <a:t>PLUS-VALUE </a:t>
            </a:r>
          </a:p>
          <a:p>
            <a:pPr algn="ctr" eaLnBrk="1" hangingPunct="1">
              <a:buFontTx/>
              <a:buNone/>
            </a:pPr>
            <a:r>
              <a:rPr lang="fr-CH" altLang="it-CH" b="1"/>
              <a:t>CRÉÉE PAR LES TRAVAILLEURS</a:t>
            </a:r>
            <a:endParaRPr lang="it-IT" altLang="it-CH" b="1"/>
          </a:p>
        </p:txBody>
      </p:sp>
      <p:sp>
        <p:nvSpPr>
          <p:cNvPr id="263173" name="Rettangolo 1">
            <a:extLst>
              <a:ext uri="{FF2B5EF4-FFF2-40B4-BE49-F238E27FC236}">
                <a16:creationId xmlns:a16="http://schemas.microsoft.com/office/drawing/2014/main" id="{F033A10C-17B8-1CE2-C9F1-3E220B5C7D5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000" u="sng"/>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8674" name="Slide Number Placeholder 3">
            <a:extLst>
              <a:ext uri="{FF2B5EF4-FFF2-40B4-BE49-F238E27FC236}">
                <a16:creationId xmlns:a16="http://schemas.microsoft.com/office/drawing/2014/main" id="{E31795F1-2207-AFA8-2994-6F21F97FFF5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080A640-34D0-4253-A5BA-B2D2BFA1C84E}" type="slidenum">
              <a:rPr lang="it-IT" altLang="en-US" sz="1400" smtClean="0">
                <a:solidFill>
                  <a:srgbClr val="FFFFFF"/>
                </a:solidFill>
              </a:rPr>
              <a:pPr>
                <a:spcBef>
                  <a:spcPct val="0"/>
                </a:spcBef>
                <a:buFontTx/>
                <a:buNone/>
              </a:pPr>
              <a:t>220</a:t>
            </a:fld>
            <a:endParaRPr lang="it-IT" altLang="en-US" sz="1400">
              <a:solidFill>
                <a:srgbClr val="FFFFFF"/>
              </a:solidFill>
            </a:endParaRPr>
          </a:p>
        </p:txBody>
      </p:sp>
      <p:pic>
        <p:nvPicPr>
          <p:cNvPr id="391171" name="Picture 4" descr="guerra Il pentagono">
            <a:extLst>
              <a:ext uri="{FF2B5EF4-FFF2-40B4-BE49-F238E27FC236}">
                <a16:creationId xmlns:a16="http://schemas.microsoft.com/office/drawing/2014/main" id="{89157912-94C3-7351-1ED6-8EEBC616148F}"/>
              </a:ext>
            </a:extLst>
          </p:cNvPr>
          <p:cNvPicPr>
            <a:picLocks noChangeAspect="1" noChangeArrowheads="1"/>
          </p:cNvPicPr>
          <p:nvPr/>
        </p:nvPicPr>
        <p:blipFill>
          <a:blip r:embed="rId4"/>
          <a:srcRect/>
          <a:stretch>
            <a:fillRect/>
          </a:stretch>
        </p:blipFill>
        <p:spPr bwMode="auto">
          <a:xfrm>
            <a:off x="684213" y="620713"/>
            <a:ext cx="7899400" cy="49847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68676" name="Text Box 5">
            <a:extLst>
              <a:ext uri="{FF2B5EF4-FFF2-40B4-BE49-F238E27FC236}">
                <a16:creationId xmlns:a16="http://schemas.microsoft.com/office/drawing/2014/main" id="{DF768097-8921-C327-E88D-28F6E679819A}"/>
              </a:ext>
            </a:extLst>
          </p:cNvPr>
          <p:cNvSpPr txBox="1">
            <a:spLocks noChangeArrowheads="1"/>
          </p:cNvSpPr>
          <p:nvPr/>
        </p:nvSpPr>
        <p:spPr bwMode="auto">
          <a:xfrm>
            <a:off x="1258888" y="5857875"/>
            <a:ext cx="3024187"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LÀ OÙ ON DÉCIDE</a:t>
            </a:r>
          </a:p>
          <a:p>
            <a:pPr eaLnBrk="1" hangingPunct="1">
              <a:spcBef>
                <a:spcPct val="50000"/>
              </a:spcBef>
              <a:buFontTx/>
              <a:buNone/>
            </a:pPr>
            <a:r>
              <a:rPr lang="fr-CH" altLang="it-CH" sz="1200" b="1">
                <a:solidFill>
                  <a:srgbClr val="FFFFFF"/>
                </a:solidFill>
              </a:rPr>
              <a:t>          (LE  PENTAGONE , EUA)</a:t>
            </a:r>
            <a:endParaRPr lang="it-IT" altLang="it-CH" sz="1200" b="1">
              <a:solidFill>
                <a:srgbClr val="FFFFFF"/>
              </a:solidFill>
            </a:endParaRPr>
          </a:p>
        </p:txBody>
      </p:sp>
      <p:sp>
        <p:nvSpPr>
          <p:cNvPr id="668677" name="TextBox 4">
            <a:extLst>
              <a:ext uri="{FF2B5EF4-FFF2-40B4-BE49-F238E27FC236}">
                <a16:creationId xmlns:a16="http://schemas.microsoft.com/office/drawing/2014/main" id="{70A223E3-727D-95E2-9BFC-BED530782095}"/>
              </a:ext>
            </a:extLst>
          </p:cNvPr>
          <p:cNvSpPr txBox="1">
            <a:spLocks noChangeArrowheads="1"/>
          </p:cNvSpPr>
          <p:nvPr/>
        </p:nvSpPr>
        <p:spPr bwMode="auto">
          <a:xfrm>
            <a:off x="4357688" y="5929313"/>
            <a:ext cx="3857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a:solidFill>
                  <a:srgbClr val="FFFFFF"/>
                </a:solidFill>
              </a:rPr>
              <a:t>Ici évidemment on préfère que </a:t>
            </a:r>
            <a:r>
              <a:rPr lang="fr-CH" altLang="it-CH" sz="1200"/>
              <a:t>l’</a:t>
            </a:r>
            <a:r>
              <a:rPr lang="fr-CH" altLang="it-CH" sz="1200" b="1" u="sng"/>
              <a:t>ÉTAT</a:t>
            </a:r>
            <a:r>
              <a:rPr lang="fr-CH" altLang="it-CH" sz="1200">
                <a:solidFill>
                  <a:srgbClr val="FFFFFF"/>
                </a:solidFill>
              </a:rPr>
              <a:t> fasse des commandes à l’industrie de l’armement  et qu’il renforce tout ce qui concerne le MILITAIRE.</a:t>
            </a:r>
            <a:endParaRPr lang="it-IT" altLang="it-CH" sz="1200">
              <a:solidFill>
                <a:srgbClr val="FFFFFF"/>
              </a:solidFill>
            </a:endParaRPr>
          </a:p>
        </p:txBody>
      </p:sp>
      <p:sp>
        <p:nvSpPr>
          <p:cNvPr id="2" name="Rettangolo 1">
            <a:extLst>
              <a:ext uri="{FF2B5EF4-FFF2-40B4-BE49-F238E27FC236}">
                <a16:creationId xmlns:a16="http://schemas.microsoft.com/office/drawing/2014/main" id="{822D0BAB-7378-154C-BF48-D3D702388E45}"/>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5" descr="Cuoco mensa">
            <a:extLst>
              <a:ext uri="{FF2B5EF4-FFF2-40B4-BE49-F238E27FC236}">
                <a16:creationId xmlns:a16="http://schemas.microsoft.com/office/drawing/2014/main" id="{90F28216-5550-FDBB-C089-CBC42E7D4D55}"/>
              </a:ext>
            </a:extLst>
          </p:cNvPr>
          <p:cNvPicPr>
            <a:picLocks noChangeAspect="1" noChangeArrowheads="1"/>
          </p:cNvPicPr>
          <p:nvPr/>
        </p:nvPicPr>
        <p:blipFill>
          <a:blip r:embed="rId4"/>
          <a:srcRect/>
          <a:stretch>
            <a:fillRect/>
          </a:stretch>
        </p:blipFill>
        <p:spPr bwMode="auto">
          <a:xfrm>
            <a:off x="2879725" y="1770063"/>
            <a:ext cx="3527425" cy="2625725"/>
          </a:xfrm>
          <a:prstGeom prst="rect">
            <a:avLst/>
          </a:prstGeom>
          <a:ln>
            <a:noFill/>
          </a:ln>
          <a:effectLst>
            <a:outerShdw blurRad="292100" dist="139700" dir="2700000" algn="tl" rotWithShape="0">
              <a:srgbClr val="333333">
                <a:alpha val="65000"/>
              </a:srgbClr>
            </a:outerShdw>
          </a:effectLst>
        </p:spPr>
      </p:pic>
      <p:sp>
        <p:nvSpPr>
          <p:cNvPr id="670723" name="Slide Number Placeholder 3">
            <a:extLst>
              <a:ext uri="{FF2B5EF4-FFF2-40B4-BE49-F238E27FC236}">
                <a16:creationId xmlns:a16="http://schemas.microsoft.com/office/drawing/2014/main" id="{AD02EF7B-4244-3BF6-A02F-0579737DD699}"/>
              </a:ext>
            </a:extLst>
          </p:cNvPr>
          <p:cNvSpPr>
            <a:spLocks noGrp="1"/>
          </p:cNvSpPr>
          <p:nvPr>
            <p:ph type="sldNum" sz="quarter" idx="12"/>
          </p:nvPr>
        </p:nvSpPr>
        <p:spPr>
          <a:xfrm>
            <a:off x="4271963" y="6357938"/>
            <a:ext cx="7429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BC66E05-93B9-48F0-A00D-0C42678A1789}" type="slidenum">
              <a:rPr lang="it-IT" altLang="en-US" sz="1400" smtClean="0">
                <a:solidFill>
                  <a:srgbClr val="FFFFFF"/>
                </a:solidFill>
              </a:rPr>
              <a:pPr>
                <a:spcBef>
                  <a:spcPct val="0"/>
                </a:spcBef>
                <a:buFontTx/>
                <a:buNone/>
              </a:pPr>
              <a:t>221</a:t>
            </a:fld>
            <a:endParaRPr lang="it-IT" altLang="en-US" sz="1400">
              <a:solidFill>
                <a:srgbClr val="FFFFFF"/>
              </a:solidFill>
            </a:endParaRPr>
          </a:p>
        </p:txBody>
      </p:sp>
      <p:sp>
        <p:nvSpPr>
          <p:cNvPr id="670724" name="Text Box 9">
            <a:extLst>
              <a:ext uri="{FF2B5EF4-FFF2-40B4-BE49-F238E27FC236}">
                <a16:creationId xmlns:a16="http://schemas.microsoft.com/office/drawing/2014/main" id="{7090096B-FD7B-A891-F30E-703663B5B433}"/>
              </a:ext>
            </a:extLst>
          </p:cNvPr>
          <p:cNvSpPr txBox="1">
            <a:spLocks noChangeArrowheads="1"/>
          </p:cNvSpPr>
          <p:nvPr/>
        </p:nvSpPr>
        <p:spPr bwMode="auto">
          <a:xfrm>
            <a:off x="684213" y="2979738"/>
            <a:ext cx="25923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Raviolis dans les écoles</a:t>
            </a:r>
            <a:endParaRPr lang="it-IT" altLang="it-CH" sz="1600" b="1">
              <a:solidFill>
                <a:srgbClr val="FFFFFF"/>
              </a:solidFill>
            </a:endParaRPr>
          </a:p>
        </p:txBody>
      </p:sp>
      <p:sp>
        <p:nvSpPr>
          <p:cNvPr id="670725" name="Text Box 11">
            <a:extLst>
              <a:ext uri="{FF2B5EF4-FFF2-40B4-BE49-F238E27FC236}">
                <a16:creationId xmlns:a16="http://schemas.microsoft.com/office/drawing/2014/main" id="{22776405-442E-5108-19CB-AA6CBEAFA58F}"/>
              </a:ext>
            </a:extLst>
          </p:cNvPr>
          <p:cNvSpPr txBox="1">
            <a:spLocks noChangeArrowheads="1"/>
          </p:cNvSpPr>
          <p:nvPr/>
        </p:nvSpPr>
        <p:spPr bwMode="auto">
          <a:xfrm>
            <a:off x="3851275" y="765175"/>
            <a:ext cx="15843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600" b="1">
                <a:solidFill>
                  <a:srgbClr val="FFFFFF"/>
                </a:solidFill>
              </a:rPr>
              <a:t>Aujourd’hui: raviolis</a:t>
            </a:r>
            <a:endParaRPr lang="it-IT" altLang="it-CH" sz="1600" b="1">
              <a:solidFill>
                <a:srgbClr val="FFFFFF"/>
              </a:solidFill>
            </a:endParaRPr>
          </a:p>
        </p:txBody>
      </p:sp>
      <p:sp>
        <p:nvSpPr>
          <p:cNvPr id="670726" name="Text Box 12">
            <a:extLst>
              <a:ext uri="{FF2B5EF4-FFF2-40B4-BE49-F238E27FC236}">
                <a16:creationId xmlns:a16="http://schemas.microsoft.com/office/drawing/2014/main" id="{ECF24BA3-07E6-E62B-EF8E-CB12708E2534}"/>
              </a:ext>
            </a:extLst>
          </p:cNvPr>
          <p:cNvSpPr txBox="1">
            <a:spLocks noChangeArrowheads="1"/>
          </p:cNvSpPr>
          <p:nvPr/>
        </p:nvSpPr>
        <p:spPr bwMode="auto">
          <a:xfrm>
            <a:off x="3598863" y="4702175"/>
            <a:ext cx="208915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800" b="1">
                <a:solidFill>
                  <a:srgbClr val="FFFFFF"/>
                </a:solidFill>
              </a:rPr>
              <a:t>L’ État achète les raviolis</a:t>
            </a:r>
            <a:endParaRPr lang="it-IT" altLang="it-CH" sz="2800" b="1">
              <a:solidFill>
                <a:srgbClr val="FFFFFF"/>
              </a:solidFill>
            </a:endParaRPr>
          </a:p>
        </p:txBody>
      </p:sp>
      <p:pic>
        <p:nvPicPr>
          <p:cNvPr id="392199" name="Picture 15" descr="Mensa scolastica">
            <a:extLst>
              <a:ext uri="{FF2B5EF4-FFF2-40B4-BE49-F238E27FC236}">
                <a16:creationId xmlns:a16="http://schemas.microsoft.com/office/drawing/2014/main" id="{6A7A99B7-BAA2-58B0-0A69-FD80A8CFDDF5}"/>
              </a:ext>
            </a:extLst>
          </p:cNvPr>
          <p:cNvPicPr>
            <a:picLocks noChangeAspect="1" noChangeArrowheads="1"/>
          </p:cNvPicPr>
          <p:nvPr/>
        </p:nvPicPr>
        <p:blipFill>
          <a:blip r:embed="rId5"/>
          <a:srcRect/>
          <a:stretch>
            <a:fillRect/>
          </a:stretch>
        </p:blipFill>
        <p:spPr bwMode="auto">
          <a:xfrm>
            <a:off x="276225" y="433388"/>
            <a:ext cx="3244850" cy="20462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92200" name="Picture 16" descr="mensa_scolastica_4">
            <a:extLst>
              <a:ext uri="{FF2B5EF4-FFF2-40B4-BE49-F238E27FC236}">
                <a16:creationId xmlns:a16="http://schemas.microsoft.com/office/drawing/2014/main" id="{56CDFC08-CEEC-823C-5686-25D689C6FC99}"/>
              </a:ext>
            </a:extLst>
          </p:cNvPr>
          <p:cNvPicPr>
            <a:picLocks noChangeAspect="1" noChangeArrowheads="1"/>
          </p:cNvPicPr>
          <p:nvPr/>
        </p:nvPicPr>
        <p:blipFill>
          <a:blip r:embed="rId6"/>
          <a:srcRect/>
          <a:stretch>
            <a:fillRect/>
          </a:stretch>
        </p:blipFill>
        <p:spPr bwMode="auto">
          <a:xfrm>
            <a:off x="250825" y="3933825"/>
            <a:ext cx="3187700" cy="26622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92201" name="Picture 17" descr="mensa militare 2">
            <a:extLst>
              <a:ext uri="{FF2B5EF4-FFF2-40B4-BE49-F238E27FC236}">
                <a16:creationId xmlns:a16="http://schemas.microsoft.com/office/drawing/2014/main" id="{39721752-7DC9-A90D-B2BC-8649EDA5AA82}"/>
              </a:ext>
            </a:extLst>
          </p:cNvPr>
          <p:cNvPicPr>
            <a:picLocks noChangeAspect="1" noChangeArrowheads="1"/>
          </p:cNvPicPr>
          <p:nvPr/>
        </p:nvPicPr>
        <p:blipFill>
          <a:blip r:embed="rId7"/>
          <a:srcRect/>
          <a:stretch>
            <a:fillRect/>
          </a:stretch>
        </p:blipFill>
        <p:spPr bwMode="auto">
          <a:xfrm>
            <a:off x="5940425" y="4365625"/>
            <a:ext cx="2879725" cy="22336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92202" name="Picture 18" descr="mensa militare">
            <a:extLst>
              <a:ext uri="{FF2B5EF4-FFF2-40B4-BE49-F238E27FC236}">
                <a16:creationId xmlns:a16="http://schemas.microsoft.com/office/drawing/2014/main" id="{EF270C19-2FE4-9738-70B1-0D8F20E4BF5C}"/>
              </a:ext>
            </a:extLst>
          </p:cNvPr>
          <p:cNvPicPr>
            <a:picLocks noChangeAspect="1" noChangeArrowheads="1"/>
          </p:cNvPicPr>
          <p:nvPr/>
        </p:nvPicPr>
        <p:blipFill>
          <a:blip r:embed="rId8"/>
          <a:srcRect/>
          <a:stretch>
            <a:fillRect/>
          </a:stretch>
        </p:blipFill>
        <p:spPr bwMode="auto">
          <a:xfrm>
            <a:off x="5867400" y="452438"/>
            <a:ext cx="2952750" cy="2219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70731" name="Text Box 19">
            <a:extLst>
              <a:ext uri="{FF2B5EF4-FFF2-40B4-BE49-F238E27FC236}">
                <a16:creationId xmlns:a16="http://schemas.microsoft.com/office/drawing/2014/main" id="{8DA5634E-0886-F4A6-C3AF-BF645DE33AC4}"/>
              </a:ext>
            </a:extLst>
          </p:cNvPr>
          <p:cNvSpPr txBox="1">
            <a:spLocks noChangeArrowheads="1"/>
          </p:cNvSpPr>
          <p:nvPr/>
        </p:nvSpPr>
        <p:spPr bwMode="auto">
          <a:xfrm>
            <a:off x="6048375" y="3224213"/>
            <a:ext cx="2782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Raviolis pour les soldats</a:t>
            </a:r>
            <a:endParaRPr lang="it-IT" altLang="it-CH" sz="1600" b="1">
              <a:solidFill>
                <a:srgbClr val="FFFFFF"/>
              </a:solidFill>
            </a:endParaRPr>
          </a:p>
        </p:txBody>
      </p:sp>
      <p:sp>
        <p:nvSpPr>
          <p:cNvPr id="670732" name="Text Box 20">
            <a:extLst>
              <a:ext uri="{FF2B5EF4-FFF2-40B4-BE49-F238E27FC236}">
                <a16:creationId xmlns:a16="http://schemas.microsoft.com/office/drawing/2014/main" id="{C72A39E7-D060-EF5C-9D9C-67F7FAC59826}"/>
              </a:ext>
            </a:extLst>
          </p:cNvPr>
          <p:cNvSpPr txBox="1">
            <a:spLocks noChangeArrowheads="1"/>
          </p:cNvSpPr>
          <p:nvPr/>
        </p:nvSpPr>
        <p:spPr bwMode="auto">
          <a:xfrm>
            <a:off x="4211638" y="3789363"/>
            <a:ext cx="6477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800" b="1">
                <a:solidFill>
                  <a:srgbClr val="000000"/>
                </a:solidFill>
              </a:rPr>
              <a:t>RAVIOLI</a:t>
            </a:r>
          </a:p>
        </p:txBody>
      </p:sp>
      <p:sp>
        <p:nvSpPr>
          <p:cNvPr id="5" name="Rettangolo 4">
            <a:extLst>
              <a:ext uri="{FF2B5EF4-FFF2-40B4-BE49-F238E27FC236}">
                <a16:creationId xmlns:a16="http://schemas.microsoft.com/office/drawing/2014/main" id="{490213AC-8C16-2BAA-D739-961D8E687C5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2770" name="Segnaposto numero diapositiva 1">
            <a:extLst>
              <a:ext uri="{FF2B5EF4-FFF2-40B4-BE49-F238E27FC236}">
                <a16:creationId xmlns:a16="http://schemas.microsoft.com/office/drawing/2014/main" id="{E6308730-6A85-1A61-51B5-7BDF526897D4}"/>
              </a:ext>
            </a:extLst>
          </p:cNvPr>
          <p:cNvSpPr>
            <a:spLocks noGrp="1"/>
          </p:cNvSpPr>
          <p:nvPr>
            <p:ph type="sldNum" sz="quarter" idx="12"/>
          </p:nvPr>
        </p:nvSpPr>
        <p:spPr>
          <a:xfrm>
            <a:off x="6804025" y="62198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DF29C76-7556-4790-964C-91099CCC6BA0}" type="slidenum">
              <a:rPr lang="it-IT" altLang="en-US" sz="1400" smtClean="0"/>
              <a:pPr>
                <a:spcBef>
                  <a:spcPct val="0"/>
                </a:spcBef>
                <a:buFontTx/>
                <a:buNone/>
              </a:pPr>
              <a:t>222</a:t>
            </a:fld>
            <a:endParaRPr lang="it-IT" altLang="en-US" sz="1400"/>
          </a:p>
        </p:txBody>
      </p:sp>
      <p:sp>
        <p:nvSpPr>
          <p:cNvPr id="3" name="Rettangolo 2">
            <a:extLst>
              <a:ext uri="{FF2B5EF4-FFF2-40B4-BE49-F238E27FC236}">
                <a16:creationId xmlns:a16="http://schemas.microsoft.com/office/drawing/2014/main" id="{5077B236-006C-5B55-B3D5-A210FC771AB7}"/>
              </a:ext>
            </a:extLst>
          </p:cNvPr>
          <p:cNvSpPr/>
          <p:nvPr/>
        </p:nvSpPr>
        <p:spPr>
          <a:xfrm>
            <a:off x="971550" y="549275"/>
            <a:ext cx="7345363" cy="5908675"/>
          </a:xfrm>
          <a:prstGeom prst="rect">
            <a:avLst/>
          </a:prstGeom>
          <a:solidFill>
            <a:srgbClr val="FFFF00"/>
          </a:solidFill>
          <a:ln w="28575">
            <a:solidFill>
              <a:schemeClr val="accent4">
                <a:lumMod val="10000"/>
              </a:schemeClr>
            </a:solidFill>
          </a:ln>
        </p:spPr>
        <p:txBody>
          <a:bodyPr>
            <a:spAutoFit/>
          </a:bodyPr>
          <a:lstStyle/>
          <a:p>
            <a:pPr eaLnBrk="1" fontAlgn="auto" hangingPunct="1">
              <a:spcBef>
                <a:spcPts val="0"/>
              </a:spcBef>
              <a:spcAft>
                <a:spcPts val="0"/>
              </a:spcAft>
              <a:defRPr/>
            </a:pPr>
            <a:r>
              <a:rPr lang="fr-FR" b="1" dirty="0">
                <a:solidFill>
                  <a:srgbClr val="800000">
                    <a:lumMod val="50000"/>
                  </a:srgbClr>
                </a:solidFill>
                <a:latin typeface="Arial"/>
                <a:cs typeface="Arial" charset="0"/>
              </a:rPr>
              <a:t>L'État constate qu'il y a deux gros problèmes:</a:t>
            </a:r>
          </a:p>
          <a:p>
            <a:pPr eaLnBrk="1" fontAlgn="auto" hangingPunct="1">
              <a:spcBef>
                <a:spcPts val="0"/>
              </a:spcBef>
              <a:spcAft>
                <a:spcPts val="0"/>
              </a:spcAft>
              <a:defRPr/>
            </a:pPr>
            <a:r>
              <a:rPr lang="fr-FR" b="1" dirty="0">
                <a:solidFill>
                  <a:srgbClr val="800000">
                    <a:lumMod val="50000"/>
                  </a:srgbClr>
                </a:solidFill>
                <a:latin typeface="Arial"/>
                <a:cs typeface="Arial" charset="0"/>
              </a:rPr>
              <a:t>Premièrement: les fabricants ne peuvent pas vendre leurs produits;</a:t>
            </a:r>
          </a:p>
          <a:p>
            <a:pPr eaLnBrk="1" fontAlgn="auto" hangingPunct="1">
              <a:spcBef>
                <a:spcPts val="0"/>
              </a:spcBef>
              <a:spcAft>
                <a:spcPts val="0"/>
              </a:spcAft>
              <a:defRPr/>
            </a:pPr>
            <a:r>
              <a:rPr lang="fr-FR" b="1" dirty="0">
                <a:solidFill>
                  <a:srgbClr val="800000">
                    <a:lumMod val="50000"/>
                  </a:srgbClr>
                </a:solidFill>
                <a:latin typeface="Arial"/>
                <a:cs typeface="Arial" charset="0"/>
              </a:rPr>
              <a:t>Deuxièmement: les travailleurs n'ont pas l'argent nécessaire pour acheter les produits et les services dont ils ont besoin.</a:t>
            </a:r>
          </a:p>
          <a:p>
            <a:pPr eaLnBrk="1" fontAlgn="auto" hangingPunct="1">
              <a:spcBef>
                <a:spcPts val="0"/>
              </a:spcBef>
              <a:spcAft>
                <a:spcPts val="0"/>
              </a:spcAft>
              <a:defRPr/>
            </a:pPr>
            <a:r>
              <a:rPr lang="fr-FR" b="1" dirty="0">
                <a:solidFill>
                  <a:srgbClr val="800000">
                    <a:lumMod val="50000"/>
                  </a:srgbClr>
                </a:solidFill>
                <a:latin typeface="Arial"/>
                <a:cs typeface="Arial" charset="0"/>
              </a:rPr>
              <a:t> </a:t>
            </a:r>
          </a:p>
          <a:p>
            <a:pPr eaLnBrk="1" fontAlgn="auto" hangingPunct="1">
              <a:spcBef>
                <a:spcPts val="0"/>
              </a:spcBef>
              <a:spcAft>
                <a:spcPts val="0"/>
              </a:spcAft>
              <a:defRPr/>
            </a:pPr>
            <a:r>
              <a:rPr lang="fr-FR" b="1" dirty="0">
                <a:solidFill>
                  <a:srgbClr val="800000">
                    <a:lumMod val="50000"/>
                  </a:srgbClr>
                </a:solidFill>
                <a:latin typeface="Arial"/>
                <a:cs typeface="Arial" charset="0"/>
              </a:rPr>
              <a:t>L'État achète les raviolis pour l'armée.</a:t>
            </a:r>
          </a:p>
          <a:p>
            <a:pPr eaLnBrk="1" fontAlgn="auto" hangingPunct="1">
              <a:spcBef>
                <a:spcPts val="0"/>
              </a:spcBef>
              <a:spcAft>
                <a:spcPts val="0"/>
              </a:spcAft>
              <a:defRPr/>
            </a:pPr>
            <a:r>
              <a:rPr lang="fr-FR" b="1" dirty="0">
                <a:solidFill>
                  <a:srgbClr val="800000">
                    <a:lumMod val="50000"/>
                  </a:srgbClr>
                </a:solidFill>
                <a:latin typeface="Arial"/>
                <a:cs typeface="Arial" charset="0"/>
              </a:rPr>
              <a:t>L'État passe des commandes particulières à la fabrique de voitures qui doit modifier sa production. Cette intervention contre-cyclique de l’État a été recommandée par Keynes.</a:t>
            </a:r>
          </a:p>
          <a:p>
            <a:pPr eaLnBrk="1" fontAlgn="auto" hangingPunct="1">
              <a:spcBef>
                <a:spcPts val="0"/>
              </a:spcBef>
              <a:spcAft>
                <a:spcPts val="0"/>
              </a:spcAft>
              <a:defRPr/>
            </a:pPr>
            <a:r>
              <a:rPr lang="fr-FR" b="1" dirty="0">
                <a:solidFill>
                  <a:srgbClr val="800000">
                    <a:lumMod val="50000"/>
                  </a:srgbClr>
                </a:solidFill>
                <a:latin typeface="Arial"/>
                <a:cs typeface="Arial" charset="0"/>
              </a:rPr>
              <a:t>Grâce à ces commandes, les usines de production peuvent se remettre en marche et réembaucher les travailleurs. Les travailleurs reçoivent un salaire et avec cet argent ils peuvent acheter d'autres produits. D‘autres usines peuvent ainsi vendre leurs produits, reprendre la production et embaucher davantage de travailleurs, etc. Tout se remet en mouvement et le problème est résolu. Est-ce vrai? Non!</a:t>
            </a:r>
          </a:p>
          <a:p>
            <a:pPr eaLnBrk="1" fontAlgn="auto" hangingPunct="1">
              <a:spcBef>
                <a:spcPts val="0"/>
              </a:spcBef>
              <a:spcAft>
                <a:spcPts val="0"/>
              </a:spcAft>
              <a:defRPr/>
            </a:pPr>
            <a:r>
              <a:rPr lang="fr-FR" b="1" dirty="0">
                <a:solidFill>
                  <a:srgbClr val="800000">
                    <a:lumMod val="50000"/>
                  </a:srgbClr>
                </a:solidFill>
                <a:latin typeface="Arial"/>
                <a:cs typeface="Arial" charset="0"/>
              </a:rPr>
              <a:t> Alors que les usines étaient fermées, les propriétaires ont installé de nouvelles machines automatiques et donc ils ne réembauchent pas tous les travailleurs qui avaient été licenciés.</a:t>
            </a:r>
          </a:p>
          <a:p>
            <a:pPr eaLnBrk="1" fontAlgn="auto" hangingPunct="1">
              <a:spcBef>
                <a:spcPts val="0"/>
              </a:spcBef>
              <a:spcAft>
                <a:spcPts val="0"/>
              </a:spcAft>
              <a:defRPr/>
            </a:pPr>
            <a:r>
              <a:rPr lang="fr-FR" b="1" dirty="0">
                <a:solidFill>
                  <a:srgbClr val="800000">
                    <a:lumMod val="50000"/>
                  </a:srgbClr>
                </a:solidFill>
                <a:latin typeface="Arial"/>
                <a:cs typeface="Arial" charset="0"/>
              </a:rPr>
              <a:t> Donc, il y a toujours des travailleurs au chômage.</a:t>
            </a:r>
          </a:p>
        </p:txBody>
      </p:sp>
      <p:sp>
        <p:nvSpPr>
          <p:cNvPr id="2" name="Rettangolo 1">
            <a:extLst>
              <a:ext uri="{FF2B5EF4-FFF2-40B4-BE49-F238E27FC236}">
                <a16:creationId xmlns:a16="http://schemas.microsoft.com/office/drawing/2014/main" id="{C69FA842-AC0C-3167-C14B-3DB131D1E1D7}"/>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4818" name="Slide Number Placeholder 1">
            <a:extLst>
              <a:ext uri="{FF2B5EF4-FFF2-40B4-BE49-F238E27FC236}">
                <a16:creationId xmlns:a16="http://schemas.microsoft.com/office/drawing/2014/main" id="{B5E921A7-CF69-DA51-75DA-D96C792A6921}"/>
              </a:ext>
            </a:extLst>
          </p:cNvPr>
          <p:cNvSpPr>
            <a:spLocks noGrp="1"/>
          </p:cNvSpPr>
          <p:nvPr>
            <p:ph type="sldNum" sz="quarter" idx="12"/>
          </p:nvPr>
        </p:nvSpPr>
        <p:spPr>
          <a:xfrm>
            <a:off x="5219700" y="3832225"/>
            <a:ext cx="7064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C7768C0-135A-48C5-A29D-6231C8CF5BCE}" type="slidenum">
              <a:rPr lang="it-IT" altLang="en-US" sz="1400" smtClean="0">
                <a:solidFill>
                  <a:srgbClr val="FFFFFF"/>
                </a:solidFill>
              </a:rPr>
              <a:pPr>
                <a:spcBef>
                  <a:spcPct val="0"/>
                </a:spcBef>
                <a:buFontTx/>
                <a:buNone/>
              </a:pPr>
              <a:t>223</a:t>
            </a:fld>
            <a:endParaRPr lang="it-IT" altLang="en-US" sz="1400">
              <a:solidFill>
                <a:srgbClr val="FFFFFF"/>
              </a:solidFill>
            </a:endParaRPr>
          </a:p>
        </p:txBody>
      </p:sp>
      <p:sp>
        <p:nvSpPr>
          <p:cNvPr id="674819" name="TextBox 2">
            <a:extLst>
              <a:ext uri="{FF2B5EF4-FFF2-40B4-BE49-F238E27FC236}">
                <a16:creationId xmlns:a16="http://schemas.microsoft.com/office/drawing/2014/main" id="{D5919DD8-97C8-D426-0198-8BA4128E1203}"/>
              </a:ext>
            </a:extLst>
          </p:cNvPr>
          <p:cNvSpPr txBox="1">
            <a:spLocks noChangeArrowheads="1"/>
          </p:cNvSpPr>
          <p:nvPr/>
        </p:nvSpPr>
        <p:spPr bwMode="auto">
          <a:xfrm>
            <a:off x="3429000" y="2214563"/>
            <a:ext cx="242887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2000" b="1">
                <a:solidFill>
                  <a:srgbClr val="FFFFFF"/>
                </a:solidFill>
              </a:rPr>
              <a:t>Éliminer pour travailler où....</a:t>
            </a:r>
          </a:p>
          <a:p>
            <a:pPr eaLnBrk="1" hangingPunct="1">
              <a:spcBef>
                <a:spcPct val="0"/>
              </a:spcBef>
              <a:buFontTx/>
              <a:buNone/>
            </a:pPr>
            <a:endParaRPr lang="it-IT" altLang="it-CH" sz="2000">
              <a:solidFill>
                <a:srgbClr val="FFFFFF"/>
              </a:solidFill>
            </a:endParaRPr>
          </a:p>
          <a:p>
            <a:pPr eaLnBrk="1" hangingPunct="1">
              <a:spcBef>
                <a:spcPct val="0"/>
              </a:spcBef>
              <a:buFontTx/>
              <a:buNone/>
            </a:pPr>
            <a:r>
              <a:rPr lang="fr-CH" altLang="it-CH" sz="2000" b="1">
                <a:solidFill>
                  <a:srgbClr val="FFFFFF"/>
                </a:solidFill>
              </a:rPr>
              <a:t>travailler pour produire de la ferraille ? </a:t>
            </a:r>
          </a:p>
          <a:p>
            <a:pPr eaLnBrk="1" hangingPunct="1">
              <a:spcBef>
                <a:spcPct val="0"/>
              </a:spcBef>
              <a:buFontTx/>
              <a:buNone/>
            </a:pPr>
            <a:endParaRPr lang="fr-CH" altLang="it-CH" sz="800" b="1">
              <a:solidFill>
                <a:srgbClr val="FFFFFF"/>
              </a:solidFill>
            </a:endParaRPr>
          </a:p>
          <a:p>
            <a:pPr eaLnBrk="1" hangingPunct="1">
              <a:spcBef>
                <a:spcPct val="0"/>
              </a:spcBef>
              <a:buFontTx/>
              <a:buNone/>
            </a:pPr>
            <a:r>
              <a:rPr lang="fr-CH" altLang="it-CH" sz="1100" b="1">
                <a:solidFill>
                  <a:srgbClr val="FFFFFF"/>
                </a:solidFill>
              </a:rPr>
              <a:t>Qui gagne et qui perd?</a:t>
            </a:r>
            <a:endParaRPr lang="it-IT" altLang="it-CH" sz="1100">
              <a:solidFill>
                <a:srgbClr val="FFFFFF"/>
              </a:solidFill>
            </a:endParaRPr>
          </a:p>
        </p:txBody>
      </p:sp>
      <p:pic>
        <p:nvPicPr>
          <p:cNvPr id="394244" name="Picture 2" descr="C:\Dokumente und Einstellungen\Enrico\Eigene Dateien\Enrico\Documenti\AA Enrico nuovo\Sito\Rottamazione.JPG">
            <a:extLst>
              <a:ext uri="{FF2B5EF4-FFF2-40B4-BE49-F238E27FC236}">
                <a16:creationId xmlns:a16="http://schemas.microsoft.com/office/drawing/2014/main" id="{88E065FB-E23A-BF8E-9278-E0D29262BC83}"/>
              </a:ext>
            </a:extLst>
          </p:cNvPr>
          <p:cNvPicPr>
            <a:picLocks noChangeAspect="1" noChangeArrowheads="1"/>
          </p:cNvPicPr>
          <p:nvPr/>
        </p:nvPicPr>
        <p:blipFill>
          <a:blip r:embed="rId4"/>
          <a:srcRect/>
          <a:stretch>
            <a:fillRect/>
          </a:stretch>
        </p:blipFill>
        <p:spPr bwMode="auto">
          <a:xfrm>
            <a:off x="6072188" y="2214563"/>
            <a:ext cx="2786062" cy="209391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94245" name="Picture 4" descr="C:\Dokumente und Einstellungen\Enrico\Eigene Dateien\Enrico\Documenti\AA Enrico nuovo\Sito\Rottami 3.JPG">
            <a:extLst>
              <a:ext uri="{FF2B5EF4-FFF2-40B4-BE49-F238E27FC236}">
                <a16:creationId xmlns:a16="http://schemas.microsoft.com/office/drawing/2014/main" id="{A5FE4F71-3B80-8B7D-04D3-D1BD450AE549}"/>
              </a:ext>
            </a:extLst>
          </p:cNvPr>
          <p:cNvPicPr>
            <a:picLocks noChangeAspect="1" noChangeArrowheads="1"/>
          </p:cNvPicPr>
          <p:nvPr/>
        </p:nvPicPr>
        <p:blipFill>
          <a:blip r:embed="rId5"/>
          <a:srcRect/>
          <a:stretch>
            <a:fillRect/>
          </a:stretch>
        </p:blipFill>
        <p:spPr bwMode="auto">
          <a:xfrm>
            <a:off x="6072188" y="214313"/>
            <a:ext cx="2789237" cy="188753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94246" name="Picture 5" descr="C:\Dokumente und Einstellungen\Enrico\Eigene Dateien\Enrico\Documenti\AA Enrico nuovo\Sito\Rottami 4.JPG">
            <a:extLst>
              <a:ext uri="{FF2B5EF4-FFF2-40B4-BE49-F238E27FC236}">
                <a16:creationId xmlns:a16="http://schemas.microsoft.com/office/drawing/2014/main" id="{D93918DF-0D3B-3FCC-8325-6CE90E1FC37E}"/>
              </a:ext>
            </a:extLst>
          </p:cNvPr>
          <p:cNvPicPr>
            <a:picLocks noChangeAspect="1" noChangeArrowheads="1"/>
          </p:cNvPicPr>
          <p:nvPr/>
        </p:nvPicPr>
        <p:blipFill>
          <a:blip r:embed="rId6"/>
          <a:srcRect/>
          <a:stretch>
            <a:fillRect/>
          </a:stretch>
        </p:blipFill>
        <p:spPr bwMode="auto">
          <a:xfrm>
            <a:off x="6072188" y="4483100"/>
            <a:ext cx="2800350" cy="21304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94247" name="Picture 6" descr="C:\Dokumente und Einstellungen\Enrico\Eigene Dateien\Enrico\Documenti\AA Enrico nuovo\Sito\Rottami 5.JPG">
            <a:extLst>
              <a:ext uri="{FF2B5EF4-FFF2-40B4-BE49-F238E27FC236}">
                <a16:creationId xmlns:a16="http://schemas.microsoft.com/office/drawing/2014/main" id="{22B1546A-80DF-EC40-23FA-1684D94F7D13}"/>
              </a:ext>
            </a:extLst>
          </p:cNvPr>
          <p:cNvPicPr>
            <a:picLocks noChangeAspect="1" noChangeArrowheads="1"/>
          </p:cNvPicPr>
          <p:nvPr/>
        </p:nvPicPr>
        <p:blipFill>
          <a:blip r:embed="rId7"/>
          <a:srcRect/>
          <a:stretch>
            <a:fillRect/>
          </a:stretch>
        </p:blipFill>
        <p:spPr bwMode="auto">
          <a:xfrm>
            <a:off x="214313" y="2492375"/>
            <a:ext cx="3084512" cy="41211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94248" name="Picture 9" descr="C:\Dokumente und Einstellungen\Enrico\Eigene Dateien\Enrico\Documenti\AA Enrico nuovo\Sito\Rottamazione incentivo 2.JPG">
            <a:extLst>
              <a:ext uri="{FF2B5EF4-FFF2-40B4-BE49-F238E27FC236}">
                <a16:creationId xmlns:a16="http://schemas.microsoft.com/office/drawing/2014/main" id="{F9837DA4-F6B5-3437-E2B7-D4939AF2D12A}"/>
              </a:ext>
            </a:extLst>
          </p:cNvPr>
          <p:cNvPicPr>
            <a:picLocks noChangeAspect="1" noChangeArrowheads="1"/>
          </p:cNvPicPr>
          <p:nvPr/>
        </p:nvPicPr>
        <p:blipFill>
          <a:blip r:embed="rId8"/>
          <a:srcRect/>
          <a:stretch>
            <a:fillRect/>
          </a:stretch>
        </p:blipFill>
        <p:spPr bwMode="auto">
          <a:xfrm>
            <a:off x="214313" y="214313"/>
            <a:ext cx="3065462" cy="21431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94249" name="Picture 10" descr="C:\Dokumente und Einstellungen\Enrico\Eigene Dateien\Enrico\Documenti\AA Enrico nuovo\Sito\Rottamazione incentivo.JPG">
            <a:extLst>
              <a:ext uri="{FF2B5EF4-FFF2-40B4-BE49-F238E27FC236}">
                <a16:creationId xmlns:a16="http://schemas.microsoft.com/office/drawing/2014/main" id="{DDF90D47-CC99-12F5-F11E-397F07EBDB66}"/>
              </a:ext>
            </a:extLst>
          </p:cNvPr>
          <p:cNvPicPr>
            <a:picLocks noChangeAspect="1" noChangeArrowheads="1"/>
          </p:cNvPicPr>
          <p:nvPr/>
        </p:nvPicPr>
        <p:blipFill>
          <a:blip r:embed="rId9"/>
          <a:srcRect t="23312"/>
          <a:stretch>
            <a:fillRect/>
          </a:stretch>
        </p:blipFill>
        <p:spPr bwMode="auto">
          <a:xfrm>
            <a:off x="3429000" y="4500563"/>
            <a:ext cx="2497138" cy="21145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336906" name="TextBox 10">
            <a:extLst>
              <a:ext uri="{FF2B5EF4-FFF2-40B4-BE49-F238E27FC236}">
                <a16:creationId xmlns:a16="http://schemas.microsoft.com/office/drawing/2014/main" id="{5C78E99E-DAA8-59A4-FD4F-9954500DABAB}"/>
              </a:ext>
            </a:extLst>
          </p:cNvPr>
          <p:cNvSpPr txBox="1">
            <a:spLocks noChangeArrowheads="1"/>
          </p:cNvSpPr>
          <p:nvPr/>
        </p:nvSpPr>
        <p:spPr bwMode="auto">
          <a:xfrm>
            <a:off x="3500438" y="571500"/>
            <a:ext cx="2357437" cy="1323975"/>
          </a:xfrm>
          <a:prstGeom prst="rect">
            <a:avLst/>
          </a:prstGeom>
          <a:solidFill>
            <a:srgbClr val="FFFF00"/>
          </a:solidFill>
          <a:ln w="19050">
            <a:solidFill>
              <a:schemeClr val="accent4">
                <a:lumMod val="10000"/>
              </a:schemeClr>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fr-CH" altLang="it-CH" sz="2000" b="1" dirty="0">
                <a:solidFill>
                  <a:srgbClr val="000000"/>
                </a:solidFill>
                <a:cs typeface="Arial" charset="0"/>
              </a:rPr>
              <a:t>L'élimination anticipée des voitures est-elle  une solution? </a:t>
            </a:r>
            <a:endParaRPr lang="it-IT" altLang="it-CH" sz="2000" dirty="0">
              <a:solidFill>
                <a:srgbClr val="000000"/>
              </a:solidFill>
              <a:cs typeface="Arial" charset="0"/>
            </a:endParaRPr>
          </a:p>
        </p:txBody>
      </p:sp>
      <p:sp>
        <p:nvSpPr>
          <p:cNvPr id="2" name="Rettangolo 1">
            <a:extLst>
              <a:ext uri="{FF2B5EF4-FFF2-40B4-BE49-F238E27FC236}">
                <a16:creationId xmlns:a16="http://schemas.microsoft.com/office/drawing/2014/main" id="{99403369-00FC-0051-26E1-CFBFBA01C91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6866" name="Rectangle 5">
            <a:extLst>
              <a:ext uri="{FF2B5EF4-FFF2-40B4-BE49-F238E27FC236}">
                <a16:creationId xmlns:a16="http://schemas.microsoft.com/office/drawing/2014/main" id="{7DE869C6-5555-F8A8-2D30-0AD6D16A9CFB}"/>
              </a:ext>
            </a:extLst>
          </p:cNvPr>
          <p:cNvSpPr>
            <a:spLocks noChangeArrowheads="1"/>
          </p:cNvSpPr>
          <p:nvPr/>
        </p:nvSpPr>
        <p:spPr bwMode="auto">
          <a:xfrm>
            <a:off x="0" y="13763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000000"/>
              </a:solidFill>
            </a:endParaRPr>
          </a:p>
        </p:txBody>
      </p:sp>
      <p:sp>
        <p:nvSpPr>
          <p:cNvPr id="676867" name="Text Box 6">
            <a:extLst>
              <a:ext uri="{FF2B5EF4-FFF2-40B4-BE49-F238E27FC236}">
                <a16:creationId xmlns:a16="http://schemas.microsoft.com/office/drawing/2014/main" id="{80C6E56F-491A-DF15-C689-734A4F2C64C5}"/>
              </a:ext>
            </a:extLst>
          </p:cNvPr>
          <p:cNvSpPr txBox="1">
            <a:spLocks noChangeArrowheads="1"/>
          </p:cNvSpPr>
          <p:nvPr/>
        </p:nvSpPr>
        <p:spPr bwMode="auto">
          <a:xfrm>
            <a:off x="0" y="4652963"/>
            <a:ext cx="6300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000000"/>
                </a:solidFill>
              </a:rPr>
              <a:t>LA VOITURE EN COSTUME MILITAIRE :  LA JEEP</a:t>
            </a:r>
            <a:endParaRPr lang="it-IT" altLang="it-CH" sz="2000" b="1">
              <a:solidFill>
                <a:srgbClr val="000000"/>
              </a:solidFill>
            </a:endParaRPr>
          </a:p>
        </p:txBody>
      </p:sp>
      <p:pic>
        <p:nvPicPr>
          <p:cNvPr id="676868" name="Picture 8" descr="armi hummer 2 buono">
            <a:extLst>
              <a:ext uri="{FF2B5EF4-FFF2-40B4-BE49-F238E27FC236}">
                <a16:creationId xmlns:a16="http://schemas.microsoft.com/office/drawing/2014/main" id="{D4DCAE8F-FB2A-7E58-8ADB-2CE843693C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0"/>
            <a:ext cx="2363788"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869" name="Picture 9" descr="armi autocarro militare 2 buono">
            <a:extLst>
              <a:ext uri="{FF2B5EF4-FFF2-40B4-BE49-F238E27FC236}">
                <a16:creationId xmlns:a16="http://schemas.microsoft.com/office/drawing/2014/main" id="{C69EC91F-9F83-EE91-7D3A-AE63192D3F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3573463"/>
            <a:ext cx="2081212" cy="156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870" name="Picture 11" descr="armi piranha piccolo">
            <a:extLst>
              <a:ext uri="{FF2B5EF4-FFF2-40B4-BE49-F238E27FC236}">
                <a16:creationId xmlns:a16="http://schemas.microsoft.com/office/drawing/2014/main" id="{900B0512-587C-9E8D-0EB7-B5AA1CFC61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1844675"/>
            <a:ext cx="2160587"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871" name="Picture 12" descr="armi auto autocarro cingolato buono">
            <a:extLst>
              <a:ext uri="{FF2B5EF4-FFF2-40B4-BE49-F238E27FC236}">
                <a16:creationId xmlns:a16="http://schemas.microsoft.com/office/drawing/2014/main" id="{6DB945C7-72D4-58FD-4A16-A6B06A6445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125" y="5157788"/>
            <a:ext cx="2555875"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872" name="Picture 13" descr="armi carro b">
            <a:extLst>
              <a:ext uri="{FF2B5EF4-FFF2-40B4-BE49-F238E27FC236}">
                <a16:creationId xmlns:a16="http://schemas.microsoft.com/office/drawing/2014/main" id="{0F1A0B08-76BC-59EA-50F9-58F972F912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2138" y="5084763"/>
            <a:ext cx="31686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873" name="Picture 14" descr="armi auto militare tedesca">
            <a:extLst>
              <a:ext uri="{FF2B5EF4-FFF2-40B4-BE49-F238E27FC236}">
                <a16:creationId xmlns:a16="http://schemas.microsoft.com/office/drawing/2014/main" id="{B50BD897-F7A4-1427-2B6D-AD68B055BA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388" y="5300663"/>
            <a:ext cx="28432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75" name="Picture 15">
            <a:extLst>
              <a:ext uri="{FF2B5EF4-FFF2-40B4-BE49-F238E27FC236}">
                <a16:creationId xmlns:a16="http://schemas.microsoft.com/office/drawing/2014/main" id="{9AD99477-CB4D-E49C-1317-C9B99B710076}"/>
              </a:ext>
            </a:extLst>
          </p:cNvPr>
          <p:cNvPicPr>
            <a:picLocks noChangeAspect="1" noChangeArrowheads="1"/>
          </p:cNvPicPr>
          <p:nvPr/>
        </p:nvPicPr>
        <p:blipFill>
          <a:blip r:embed="rId10"/>
          <a:srcRect/>
          <a:stretch>
            <a:fillRect/>
          </a:stretch>
        </p:blipFill>
        <p:spPr bwMode="auto">
          <a:xfrm>
            <a:off x="155575" y="115888"/>
            <a:ext cx="5929313" cy="4437062"/>
          </a:xfrm>
          <a:prstGeom prst="rect">
            <a:avLst/>
          </a:prstGeom>
          <a:ln w="38100">
            <a:solidFill>
              <a:schemeClr val="bg1"/>
            </a:solidFill>
            <a:miter lim="800000"/>
            <a:headEnd/>
            <a:tailEnd/>
          </a:ln>
          <a:effectLst>
            <a:outerShdw blurRad="292100" dist="139700" dir="2700000" algn="tl" rotWithShape="0">
              <a:srgbClr val="333333">
                <a:alpha val="65000"/>
              </a:srgbClr>
            </a:outerShdw>
          </a:effectLst>
        </p:spPr>
      </p:pic>
      <p:sp>
        <p:nvSpPr>
          <p:cNvPr id="676875" name="Slide Number Placeholder 3">
            <a:extLst>
              <a:ext uri="{FF2B5EF4-FFF2-40B4-BE49-F238E27FC236}">
                <a16:creationId xmlns:a16="http://schemas.microsoft.com/office/drawing/2014/main" id="{CC4DA5C9-C66F-C090-7C9E-7A75F67919A0}"/>
              </a:ext>
            </a:extLst>
          </p:cNvPr>
          <p:cNvSpPr>
            <a:spLocks noGrp="1"/>
          </p:cNvSpPr>
          <p:nvPr>
            <p:ph type="sldNum" sz="quarter" idx="12"/>
          </p:nvPr>
        </p:nvSpPr>
        <p:spPr>
          <a:xfrm>
            <a:off x="5219700" y="3887788"/>
            <a:ext cx="6715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414C010-E0D2-4EB4-8B6C-4C67D9D01F05}" type="slidenum">
              <a:rPr lang="it-IT" altLang="en-US" sz="1400" b="1" smtClean="0">
                <a:solidFill>
                  <a:schemeClr val="accent1"/>
                </a:solidFill>
              </a:rPr>
              <a:pPr>
                <a:spcBef>
                  <a:spcPct val="0"/>
                </a:spcBef>
                <a:buFontTx/>
                <a:buNone/>
              </a:pPr>
              <a:t>224</a:t>
            </a:fld>
            <a:endParaRPr lang="it-IT" altLang="en-US" sz="1400" b="1">
              <a:solidFill>
                <a:schemeClr val="accent1"/>
              </a:solidFill>
            </a:endParaRPr>
          </a:p>
        </p:txBody>
      </p:sp>
      <p:sp>
        <p:nvSpPr>
          <p:cNvPr id="2" name="Rettangolo 1">
            <a:extLst>
              <a:ext uri="{FF2B5EF4-FFF2-40B4-BE49-F238E27FC236}">
                <a16:creationId xmlns:a16="http://schemas.microsoft.com/office/drawing/2014/main" id="{D430D734-6638-D09A-4645-5360FCC4B7B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8914" name="Rectangle 2">
            <a:extLst>
              <a:ext uri="{FF2B5EF4-FFF2-40B4-BE49-F238E27FC236}">
                <a16:creationId xmlns:a16="http://schemas.microsoft.com/office/drawing/2014/main" id="{23B6421B-C879-6C93-C192-1E0C0508086C}"/>
              </a:ext>
            </a:extLst>
          </p:cNvPr>
          <p:cNvSpPr>
            <a:spLocks noGrp="1" noChangeArrowheads="1"/>
          </p:cNvSpPr>
          <p:nvPr>
            <p:ph type="title"/>
          </p:nvPr>
        </p:nvSpPr>
        <p:spPr>
          <a:xfrm>
            <a:off x="96838" y="5805488"/>
            <a:ext cx="8891587" cy="647700"/>
          </a:xfrm>
        </p:spPr>
        <p:txBody>
          <a:bodyPr/>
          <a:lstStyle/>
          <a:p>
            <a:pPr eaLnBrk="1" hangingPunct="1"/>
            <a:r>
              <a:rPr lang="fr-CH" altLang="it-CH" sz="2000">
                <a:solidFill>
                  <a:schemeClr val="tx1"/>
                </a:solidFill>
              </a:rPr>
              <a:t>La fabrique d’automobiles devient une fabrique de véhicules de guerre</a:t>
            </a:r>
            <a:endParaRPr lang="it-IT" altLang="it-CH" sz="2000">
              <a:solidFill>
                <a:schemeClr val="tx1"/>
              </a:solidFill>
            </a:endParaRPr>
          </a:p>
        </p:txBody>
      </p:sp>
      <p:sp>
        <p:nvSpPr>
          <p:cNvPr id="678915" name="Slide Number Placeholder 5">
            <a:extLst>
              <a:ext uri="{FF2B5EF4-FFF2-40B4-BE49-F238E27FC236}">
                <a16:creationId xmlns:a16="http://schemas.microsoft.com/office/drawing/2014/main" id="{4E77BF5B-6A95-C5BE-C6AF-19EE3BBADCCF}"/>
              </a:ext>
            </a:extLst>
          </p:cNvPr>
          <p:cNvSpPr>
            <a:spLocks noGrp="1"/>
          </p:cNvSpPr>
          <p:nvPr>
            <p:ph type="sldNum" sz="quarter" idx="12"/>
          </p:nvPr>
        </p:nvSpPr>
        <p:spPr>
          <a:xfrm>
            <a:off x="7956550" y="6381750"/>
            <a:ext cx="7556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86DCC09-F8A1-45B8-AA09-D288E3883833}" type="slidenum">
              <a:rPr lang="it-IT" altLang="en-US" sz="1400" smtClean="0">
                <a:solidFill>
                  <a:srgbClr val="FFFFFF"/>
                </a:solidFill>
              </a:rPr>
              <a:pPr>
                <a:spcBef>
                  <a:spcPct val="0"/>
                </a:spcBef>
                <a:buFontTx/>
                <a:buNone/>
              </a:pPr>
              <a:t>225</a:t>
            </a:fld>
            <a:endParaRPr lang="it-IT" altLang="en-US" sz="1400">
              <a:solidFill>
                <a:srgbClr val="FFFFFF"/>
              </a:solidFill>
            </a:endParaRPr>
          </a:p>
        </p:txBody>
      </p:sp>
      <p:sp>
        <p:nvSpPr>
          <p:cNvPr id="678916" name="Rectangle 5">
            <a:extLst>
              <a:ext uri="{FF2B5EF4-FFF2-40B4-BE49-F238E27FC236}">
                <a16:creationId xmlns:a16="http://schemas.microsoft.com/office/drawing/2014/main" id="{3B3C67BB-C8F7-C436-E1BF-150EE4A7B60A}"/>
              </a:ext>
            </a:extLst>
          </p:cNvPr>
          <p:cNvSpPr>
            <a:spLocks noChangeArrowheads="1"/>
          </p:cNvSpPr>
          <p:nvPr/>
        </p:nvSpPr>
        <p:spPr bwMode="auto">
          <a:xfrm>
            <a:off x="3976688" y="3440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396293" name="Picture 4" descr="fabbrica militare">
            <a:extLst>
              <a:ext uri="{FF2B5EF4-FFF2-40B4-BE49-F238E27FC236}">
                <a16:creationId xmlns:a16="http://schemas.microsoft.com/office/drawing/2014/main" id="{BD3F5ED8-5367-2F40-F964-FAE7942F094F}"/>
              </a:ext>
            </a:extLst>
          </p:cNvPr>
          <p:cNvPicPr>
            <a:picLocks noChangeAspect="1" noChangeArrowheads="1"/>
          </p:cNvPicPr>
          <p:nvPr/>
        </p:nvPicPr>
        <p:blipFill>
          <a:blip r:embed="rId4"/>
          <a:srcRect/>
          <a:stretch>
            <a:fillRect/>
          </a:stretch>
        </p:blipFill>
        <p:spPr bwMode="auto">
          <a:xfrm>
            <a:off x="941388" y="836613"/>
            <a:ext cx="7202487" cy="47910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310241E5-6498-40CA-C606-DCE99D99062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0962" name="Slide Number Placeholder 3">
            <a:extLst>
              <a:ext uri="{FF2B5EF4-FFF2-40B4-BE49-F238E27FC236}">
                <a16:creationId xmlns:a16="http://schemas.microsoft.com/office/drawing/2014/main" id="{B3CF20A1-981A-0E88-7E5A-277812E8DF4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503D1BC-2F09-465D-A830-5D2E6C318190}" type="slidenum">
              <a:rPr lang="it-IT" altLang="en-US" sz="1400" smtClean="0">
                <a:solidFill>
                  <a:srgbClr val="FFFFFF"/>
                </a:solidFill>
              </a:rPr>
              <a:pPr>
                <a:spcBef>
                  <a:spcPct val="0"/>
                </a:spcBef>
                <a:buFontTx/>
                <a:buNone/>
              </a:pPr>
              <a:t>226</a:t>
            </a:fld>
            <a:endParaRPr lang="it-IT" altLang="en-US" sz="1400">
              <a:solidFill>
                <a:srgbClr val="FFFFFF"/>
              </a:solidFill>
            </a:endParaRPr>
          </a:p>
        </p:txBody>
      </p:sp>
      <p:pic>
        <p:nvPicPr>
          <p:cNvPr id="391172" name="Picture 8" descr="armi Aereo da guerra giocattolo">
            <a:extLst>
              <a:ext uri="{FF2B5EF4-FFF2-40B4-BE49-F238E27FC236}">
                <a16:creationId xmlns:a16="http://schemas.microsoft.com/office/drawing/2014/main" id="{3335237F-EF38-967F-920B-8547443B3C0C}"/>
              </a:ext>
            </a:extLst>
          </p:cNvPr>
          <p:cNvPicPr>
            <a:picLocks noChangeAspect="1" noChangeArrowheads="1"/>
          </p:cNvPicPr>
          <p:nvPr/>
        </p:nvPicPr>
        <p:blipFill>
          <a:blip r:embed="rId4"/>
          <a:srcRect/>
          <a:stretch>
            <a:fillRect/>
          </a:stretch>
        </p:blipFill>
        <p:spPr bwMode="auto">
          <a:xfrm>
            <a:off x="4016375" y="5949950"/>
            <a:ext cx="846138" cy="635000"/>
          </a:xfrm>
          <a:prstGeom prst="rect">
            <a:avLst/>
          </a:prstGeom>
          <a:ln>
            <a:noFill/>
          </a:ln>
          <a:effectLst>
            <a:outerShdw blurRad="292100" dist="139700" dir="2700000" algn="tl" rotWithShape="0">
              <a:srgbClr val="333333">
                <a:alpha val="65000"/>
              </a:srgbClr>
            </a:outerShdw>
          </a:effectLst>
        </p:spPr>
      </p:pic>
      <p:pic>
        <p:nvPicPr>
          <p:cNvPr id="391173" name="Picture 6" descr="C:\Users\Enrico\Enrico\Documenti\AA Enrico nuovo\Politica\Presentazione marxismo\Officine Ford in Micigham II g m  prodotti 8000 bombardieri 14 al giorno JPEG.jpg">
            <a:extLst>
              <a:ext uri="{FF2B5EF4-FFF2-40B4-BE49-F238E27FC236}">
                <a16:creationId xmlns:a16="http://schemas.microsoft.com/office/drawing/2014/main" id="{5E78CACD-7E4A-CD11-1140-33D786B7B1BD}"/>
              </a:ext>
            </a:extLst>
          </p:cNvPr>
          <p:cNvPicPr>
            <a:picLocks noChangeAspect="1" noChangeArrowheads="1"/>
          </p:cNvPicPr>
          <p:nvPr/>
        </p:nvPicPr>
        <p:blipFill rotWithShape="1">
          <a:blip r:embed="rId5"/>
          <a:srcRect t="43575" b="-1"/>
          <a:stretch/>
        </p:blipFill>
        <p:spPr bwMode="auto">
          <a:xfrm>
            <a:off x="927100" y="3187700"/>
            <a:ext cx="3279775" cy="25447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680965" name="CasellaDiTesto 1">
            <a:extLst>
              <a:ext uri="{FF2B5EF4-FFF2-40B4-BE49-F238E27FC236}">
                <a16:creationId xmlns:a16="http://schemas.microsoft.com/office/drawing/2014/main" id="{F96CC6C6-96D6-71CD-5AE0-59BFE8C275DC}"/>
              </a:ext>
            </a:extLst>
          </p:cNvPr>
          <p:cNvSpPr txBox="1">
            <a:spLocks noChangeArrowheads="1"/>
          </p:cNvSpPr>
          <p:nvPr/>
        </p:nvSpPr>
        <p:spPr bwMode="auto">
          <a:xfrm>
            <a:off x="4359275" y="793750"/>
            <a:ext cx="3744913"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fr-FR" altLang="it-CH" sz="1200" b="1">
                <a:solidFill>
                  <a:srgbClr val="FFFFFF"/>
                </a:solidFill>
              </a:rPr>
              <a:t>Ypsilanti, Michigan. </a:t>
            </a:r>
          </a:p>
          <a:p>
            <a:pPr algn="just" eaLnBrk="1" hangingPunct="1">
              <a:spcBef>
                <a:spcPct val="0"/>
              </a:spcBef>
              <a:buFontTx/>
              <a:buNone/>
            </a:pPr>
            <a:r>
              <a:rPr lang="fr-FR" altLang="it-CH" sz="1200" b="1">
                <a:solidFill>
                  <a:srgbClr val="FFFFFF"/>
                </a:solidFill>
              </a:rPr>
              <a:t>La FORD Willow Run Bomber Plant, la plus grande fabrique d’avions de guerre du monde. Ici on a construit plus que 8.000 bombardiers lourds. En1944, au moment de l’activité la plus intense, sortaient de cette usine 14 avions chaque jour. </a:t>
            </a:r>
          </a:p>
        </p:txBody>
      </p:sp>
      <p:sp>
        <p:nvSpPr>
          <p:cNvPr id="680966" name="CasellaDiTesto 2">
            <a:extLst>
              <a:ext uri="{FF2B5EF4-FFF2-40B4-BE49-F238E27FC236}">
                <a16:creationId xmlns:a16="http://schemas.microsoft.com/office/drawing/2014/main" id="{6E66C8CF-F06C-B97B-7826-032D93AB791E}"/>
              </a:ext>
            </a:extLst>
          </p:cNvPr>
          <p:cNvSpPr txBox="1">
            <a:spLocks noChangeArrowheads="1"/>
          </p:cNvSpPr>
          <p:nvPr/>
        </p:nvSpPr>
        <p:spPr bwMode="auto">
          <a:xfrm>
            <a:off x="4408488" y="2179638"/>
            <a:ext cx="42370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800" b="1"/>
              <a:t>La fabrique d’automobiles                  produit aussi des avions de guerre</a:t>
            </a:r>
            <a:endParaRPr lang="it-CH" altLang="it-CH" sz="1800" b="1"/>
          </a:p>
        </p:txBody>
      </p:sp>
      <p:pic>
        <p:nvPicPr>
          <p:cNvPr id="8" name="Picture 6" descr="C:\Users\Enrico\Enrico\Documenti\AA Enrico nuovo\Politica\Presentazione marxismo\Officine Ford in Micigham II g m  prodotti 8000 bombardieri 14 al giorno JPEG.jpg">
            <a:extLst>
              <a:ext uri="{FF2B5EF4-FFF2-40B4-BE49-F238E27FC236}">
                <a16:creationId xmlns:a16="http://schemas.microsoft.com/office/drawing/2014/main" id="{D8039735-BDC7-F66E-966C-AAEE6A5C8044}"/>
              </a:ext>
            </a:extLst>
          </p:cNvPr>
          <p:cNvPicPr>
            <a:picLocks noChangeAspect="1" noChangeArrowheads="1"/>
          </p:cNvPicPr>
          <p:nvPr/>
        </p:nvPicPr>
        <p:blipFill rotWithShape="1">
          <a:blip r:embed="rId5"/>
          <a:srcRect b="58049"/>
          <a:stretch/>
        </p:blipFill>
        <p:spPr bwMode="auto">
          <a:xfrm>
            <a:off x="927100" y="793750"/>
            <a:ext cx="3294063" cy="19018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680968" name="Picture 9">
            <a:extLst>
              <a:ext uri="{FF2B5EF4-FFF2-40B4-BE49-F238E27FC236}">
                <a16:creationId xmlns:a16="http://schemas.microsoft.com/office/drawing/2014/main" id="{EABFA590-3BEA-E0F6-2800-3318234AE8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1025" y="3187700"/>
            <a:ext cx="3713163" cy="25463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0969" name="Text Box 5">
            <a:extLst>
              <a:ext uri="{FF2B5EF4-FFF2-40B4-BE49-F238E27FC236}">
                <a16:creationId xmlns:a16="http://schemas.microsoft.com/office/drawing/2014/main" id="{85D77D44-B9A3-C60E-A6A1-D034C1995B65}"/>
              </a:ext>
            </a:extLst>
          </p:cNvPr>
          <p:cNvSpPr txBox="1">
            <a:spLocks noChangeArrowheads="1"/>
          </p:cNvSpPr>
          <p:nvPr/>
        </p:nvSpPr>
        <p:spPr bwMode="auto">
          <a:xfrm>
            <a:off x="4408488" y="2857500"/>
            <a:ext cx="37449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ASSEMBLAGE DE L’AVION MILITAIRE FIAT G 91</a:t>
            </a:r>
            <a:endParaRPr lang="it-IT" altLang="it-CH" sz="1200" b="1">
              <a:solidFill>
                <a:srgbClr val="FFFFFF"/>
              </a:solidFill>
            </a:endParaRPr>
          </a:p>
        </p:txBody>
      </p:sp>
      <p:sp>
        <p:nvSpPr>
          <p:cNvPr id="680970" name="Text Box 5">
            <a:extLst>
              <a:ext uri="{FF2B5EF4-FFF2-40B4-BE49-F238E27FC236}">
                <a16:creationId xmlns:a16="http://schemas.microsoft.com/office/drawing/2014/main" id="{5E74DE31-283A-10BB-C268-31C0211C3651}"/>
              </a:ext>
            </a:extLst>
          </p:cNvPr>
          <p:cNvSpPr txBox="1">
            <a:spLocks noChangeArrowheads="1"/>
          </p:cNvSpPr>
          <p:nvPr/>
        </p:nvSpPr>
        <p:spPr bwMode="auto">
          <a:xfrm>
            <a:off x="1136650" y="2825750"/>
            <a:ext cx="2859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200" b="1">
                <a:solidFill>
                  <a:srgbClr val="FFFFFF"/>
                </a:solidFill>
              </a:rPr>
              <a:t>Assemblage des bombardiers B 29S</a:t>
            </a:r>
          </a:p>
        </p:txBody>
      </p:sp>
      <p:sp>
        <p:nvSpPr>
          <p:cNvPr id="2" name="Rettangolo 1">
            <a:extLst>
              <a:ext uri="{FF2B5EF4-FFF2-40B4-BE49-F238E27FC236}">
                <a16:creationId xmlns:a16="http://schemas.microsoft.com/office/drawing/2014/main" id="{A0E15216-30F0-59E0-740A-E18EBCB6D0D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3010" name="Slide Number Placeholder 3">
            <a:extLst>
              <a:ext uri="{FF2B5EF4-FFF2-40B4-BE49-F238E27FC236}">
                <a16:creationId xmlns:a16="http://schemas.microsoft.com/office/drawing/2014/main" id="{98A286B8-7831-4284-14B1-226FFCB7AAAD}"/>
              </a:ext>
            </a:extLst>
          </p:cNvPr>
          <p:cNvSpPr>
            <a:spLocks noGrp="1"/>
          </p:cNvSpPr>
          <p:nvPr>
            <p:ph type="sldNum" sz="quarter" idx="12"/>
          </p:nvPr>
        </p:nvSpPr>
        <p:spPr>
          <a:xfrm>
            <a:off x="5602288" y="3525838"/>
            <a:ext cx="7778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D3B7D6B-6D0B-40CC-BDB5-B0436BE32E7F}" type="slidenum">
              <a:rPr lang="it-IT" altLang="en-US" sz="1400" smtClean="0">
                <a:solidFill>
                  <a:srgbClr val="FFFFFF"/>
                </a:solidFill>
              </a:rPr>
              <a:pPr>
                <a:spcBef>
                  <a:spcPct val="0"/>
                </a:spcBef>
                <a:buFontTx/>
                <a:buNone/>
              </a:pPr>
              <a:t>227</a:t>
            </a:fld>
            <a:endParaRPr lang="it-IT" altLang="en-US" sz="1400">
              <a:solidFill>
                <a:srgbClr val="FFFFFF"/>
              </a:solidFill>
            </a:endParaRPr>
          </a:p>
        </p:txBody>
      </p:sp>
      <p:sp>
        <p:nvSpPr>
          <p:cNvPr id="683011" name="Text Box 8">
            <a:extLst>
              <a:ext uri="{FF2B5EF4-FFF2-40B4-BE49-F238E27FC236}">
                <a16:creationId xmlns:a16="http://schemas.microsoft.com/office/drawing/2014/main" id="{28BC72E6-7205-78BF-E588-A0CB3A77A572}"/>
              </a:ext>
            </a:extLst>
          </p:cNvPr>
          <p:cNvSpPr txBox="1">
            <a:spLocks noChangeArrowheads="1"/>
          </p:cNvSpPr>
          <p:nvPr/>
        </p:nvSpPr>
        <p:spPr bwMode="auto">
          <a:xfrm>
            <a:off x="3582988" y="3068638"/>
            <a:ext cx="25273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2000" b="1">
                <a:solidFill>
                  <a:srgbClr val="FFFFFF"/>
                </a:solidFill>
                <a:cs typeface="Times New Roman" panose="02020603050405020304" pitchFamily="18" charset="0"/>
              </a:rPr>
              <a:t>Fabriques de canons, projectiles, missiles, avions</a:t>
            </a:r>
            <a:endParaRPr lang="it-IT" altLang="it-CH" sz="1800">
              <a:solidFill>
                <a:srgbClr val="FFFFFF"/>
              </a:solidFill>
              <a:cs typeface="Times New Roman" panose="02020603050405020304" pitchFamily="18" charset="0"/>
            </a:endParaRPr>
          </a:p>
        </p:txBody>
      </p:sp>
      <p:sp>
        <p:nvSpPr>
          <p:cNvPr id="683012" name="Rectangle 10">
            <a:extLst>
              <a:ext uri="{FF2B5EF4-FFF2-40B4-BE49-F238E27FC236}">
                <a16:creationId xmlns:a16="http://schemas.microsoft.com/office/drawing/2014/main" id="{7C63187E-CC53-BB63-2396-53012D2BF797}"/>
              </a:ext>
            </a:extLst>
          </p:cNvPr>
          <p:cNvSpPr>
            <a:spLocks noChangeArrowheads="1"/>
          </p:cNvSpPr>
          <p:nvPr/>
        </p:nvSpPr>
        <p:spPr bwMode="auto">
          <a:xfrm>
            <a:off x="57150" y="-32162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683013" name="Rectangle 13">
            <a:extLst>
              <a:ext uri="{FF2B5EF4-FFF2-40B4-BE49-F238E27FC236}">
                <a16:creationId xmlns:a16="http://schemas.microsoft.com/office/drawing/2014/main" id="{4026F3EA-3334-7806-A7BA-EB7BEA6ABBAB}"/>
              </a:ext>
            </a:extLst>
          </p:cNvPr>
          <p:cNvSpPr>
            <a:spLocks noChangeArrowheads="1"/>
          </p:cNvSpPr>
          <p:nvPr/>
        </p:nvSpPr>
        <p:spPr bwMode="auto">
          <a:xfrm>
            <a:off x="57150" y="1612900"/>
            <a:ext cx="62865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CH" altLang="it-CH" sz="900">
              <a:solidFill>
                <a:srgbClr val="FFFFFF"/>
              </a:solidFill>
            </a:endParaRPr>
          </a:p>
          <a:p>
            <a:pPr>
              <a:spcBef>
                <a:spcPct val="0"/>
              </a:spcBef>
              <a:buFontTx/>
              <a:buNone/>
            </a:pPr>
            <a:r>
              <a:rPr lang="fr-CH" altLang="it-CH" sz="1800">
                <a:solidFill>
                  <a:srgbClr val="FFFFFF"/>
                </a:solidFill>
              </a:rPr>
              <a:t>       </a:t>
            </a:r>
          </a:p>
        </p:txBody>
      </p:sp>
      <p:sp>
        <p:nvSpPr>
          <p:cNvPr id="683014" name="Rectangle 14">
            <a:extLst>
              <a:ext uri="{FF2B5EF4-FFF2-40B4-BE49-F238E27FC236}">
                <a16:creationId xmlns:a16="http://schemas.microsoft.com/office/drawing/2014/main" id="{E424658A-08FF-9021-A698-64E680A38C3E}"/>
              </a:ext>
            </a:extLst>
          </p:cNvPr>
          <p:cNvSpPr>
            <a:spLocks noChangeArrowheads="1"/>
          </p:cNvSpPr>
          <p:nvPr/>
        </p:nvSpPr>
        <p:spPr bwMode="auto">
          <a:xfrm>
            <a:off x="57150" y="53625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it-CH" sz="1800">
              <a:solidFill>
                <a:srgbClr val="FFFFFF"/>
              </a:solidFill>
            </a:endParaRPr>
          </a:p>
        </p:txBody>
      </p:sp>
      <p:pic>
        <p:nvPicPr>
          <p:cNvPr id="13" name="Picture 7" descr="fabbrica proiettili 1920">
            <a:extLst>
              <a:ext uri="{FF2B5EF4-FFF2-40B4-BE49-F238E27FC236}">
                <a16:creationId xmlns:a16="http://schemas.microsoft.com/office/drawing/2014/main" id="{BC02682A-FC08-0B05-315A-9A7C9FC54F2E}"/>
              </a:ext>
            </a:extLst>
          </p:cNvPr>
          <p:cNvPicPr>
            <a:picLocks noChangeAspect="1" noChangeArrowheads="1"/>
          </p:cNvPicPr>
          <p:nvPr/>
        </p:nvPicPr>
        <p:blipFill>
          <a:blip r:embed="rId4"/>
          <a:srcRect/>
          <a:stretch>
            <a:fillRect/>
          </a:stretch>
        </p:blipFill>
        <p:spPr bwMode="auto">
          <a:xfrm>
            <a:off x="6451600" y="2882900"/>
            <a:ext cx="2411413" cy="1717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4" name="Picture 6" descr="Fabbricazione missili  Italia  1965">
            <a:extLst>
              <a:ext uri="{FF2B5EF4-FFF2-40B4-BE49-F238E27FC236}">
                <a16:creationId xmlns:a16="http://schemas.microsoft.com/office/drawing/2014/main" id="{0225B0E1-2CC7-773B-EE13-5FCC1D7B1730}"/>
              </a:ext>
            </a:extLst>
          </p:cNvPr>
          <p:cNvPicPr>
            <a:picLocks noChangeAspect="1" noChangeArrowheads="1"/>
          </p:cNvPicPr>
          <p:nvPr/>
        </p:nvPicPr>
        <p:blipFill>
          <a:blip r:embed="rId5"/>
          <a:srcRect/>
          <a:stretch>
            <a:fillRect/>
          </a:stretch>
        </p:blipFill>
        <p:spPr bwMode="auto">
          <a:xfrm>
            <a:off x="334963" y="2882900"/>
            <a:ext cx="2733675" cy="38433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 name="Picture 19">
            <a:extLst>
              <a:ext uri="{FF2B5EF4-FFF2-40B4-BE49-F238E27FC236}">
                <a16:creationId xmlns:a16="http://schemas.microsoft.com/office/drawing/2014/main" id="{0562583F-3E16-64B1-CF66-5E0A9E7A9A02}"/>
              </a:ext>
            </a:extLst>
          </p:cNvPr>
          <p:cNvPicPr>
            <a:picLocks noChangeAspect="1" noChangeArrowheads="1"/>
          </p:cNvPicPr>
          <p:nvPr/>
        </p:nvPicPr>
        <p:blipFill>
          <a:blip r:embed="rId6"/>
          <a:srcRect/>
          <a:stretch>
            <a:fillRect/>
          </a:stretch>
        </p:blipFill>
        <p:spPr bwMode="auto">
          <a:xfrm rot="10800000">
            <a:off x="4454525" y="200025"/>
            <a:ext cx="4408488" cy="25431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 name="Picture 20" descr="Fabbrica di cannoni 1918">
            <a:extLst>
              <a:ext uri="{FF2B5EF4-FFF2-40B4-BE49-F238E27FC236}">
                <a16:creationId xmlns:a16="http://schemas.microsoft.com/office/drawing/2014/main" id="{D06DC7CF-A4E8-DB87-EB11-79E4BE1922A0}"/>
              </a:ext>
            </a:extLst>
          </p:cNvPr>
          <p:cNvPicPr>
            <a:picLocks noChangeAspect="1" noChangeArrowheads="1"/>
          </p:cNvPicPr>
          <p:nvPr/>
        </p:nvPicPr>
        <p:blipFill>
          <a:blip r:embed="rId7"/>
          <a:srcRect/>
          <a:stretch>
            <a:fillRect/>
          </a:stretch>
        </p:blipFill>
        <p:spPr bwMode="auto">
          <a:xfrm>
            <a:off x="334963" y="173038"/>
            <a:ext cx="3895725" cy="25654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7" name="Picture 21" descr="prodotti militari israeliani">
            <a:extLst>
              <a:ext uri="{FF2B5EF4-FFF2-40B4-BE49-F238E27FC236}">
                <a16:creationId xmlns:a16="http://schemas.microsoft.com/office/drawing/2014/main" id="{8E70797E-F927-3131-6C5C-11F8C49F1575}"/>
              </a:ext>
            </a:extLst>
          </p:cNvPr>
          <p:cNvPicPr>
            <a:picLocks noChangeAspect="1" noChangeArrowheads="1"/>
          </p:cNvPicPr>
          <p:nvPr/>
        </p:nvPicPr>
        <p:blipFill>
          <a:blip r:embed="rId8"/>
          <a:srcRect/>
          <a:stretch>
            <a:fillRect/>
          </a:stretch>
        </p:blipFill>
        <p:spPr bwMode="auto">
          <a:xfrm>
            <a:off x="6110288" y="4732338"/>
            <a:ext cx="2752725" cy="1993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 name="Picture 22">
            <a:extLst>
              <a:ext uri="{FF2B5EF4-FFF2-40B4-BE49-F238E27FC236}">
                <a16:creationId xmlns:a16="http://schemas.microsoft.com/office/drawing/2014/main" id="{378387D1-0BB9-D188-D725-E20D99D99CBD}"/>
              </a:ext>
            </a:extLst>
          </p:cNvPr>
          <p:cNvPicPr>
            <a:picLocks noChangeAspect="1" noChangeArrowheads="1"/>
          </p:cNvPicPr>
          <p:nvPr/>
        </p:nvPicPr>
        <p:blipFill>
          <a:blip r:embed="rId9"/>
          <a:srcRect/>
          <a:stretch>
            <a:fillRect/>
          </a:stretch>
        </p:blipFill>
        <p:spPr bwMode="auto">
          <a:xfrm>
            <a:off x="3203575" y="4732338"/>
            <a:ext cx="2787650" cy="20002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C83F109A-1FD5-DD5C-F7BA-90EC52CDF297}"/>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5058" name="Slide Number Placeholder 3">
            <a:extLst>
              <a:ext uri="{FF2B5EF4-FFF2-40B4-BE49-F238E27FC236}">
                <a16:creationId xmlns:a16="http://schemas.microsoft.com/office/drawing/2014/main" id="{6D5DD503-D806-64A6-99CF-02677939A418}"/>
              </a:ext>
            </a:extLst>
          </p:cNvPr>
          <p:cNvSpPr>
            <a:spLocks noGrp="1"/>
          </p:cNvSpPr>
          <p:nvPr>
            <p:ph type="sldNum" sz="quarter" idx="12"/>
          </p:nvPr>
        </p:nvSpPr>
        <p:spPr>
          <a:xfrm>
            <a:off x="5273675" y="3835400"/>
            <a:ext cx="8048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9561793-317B-444D-9EA0-50CAEE220C9D}" type="slidenum">
              <a:rPr lang="it-IT" altLang="en-US" sz="1400" smtClean="0">
                <a:solidFill>
                  <a:srgbClr val="FFFFFF"/>
                </a:solidFill>
              </a:rPr>
              <a:pPr>
                <a:spcBef>
                  <a:spcPct val="0"/>
                </a:spcBef>
                <a:buFontTx/>
                <a:buNone/>
              </a:pPr>
              <a:t>228</a:t>
            </a:fld>
            <a:endParaRPr lang="it-IT" altLang="en-US" sz="1400">
              <a:solidFill>
                <a:srgbClr val="FFFFFF"/>
              </a:solidFill>
            </a:endParaRPr>
          </a:p>
        </p:txBody>
      </p:sp>
      <p:pic>
        <p:nvPicPr>
          <p:cNvPr id="400387" name="Picture 4" descr="armi cannone a">
            <a:extLst>
              <a:ext uri="{FF2B5EF4-FFF2-40B4-BE49-F238E27FC236}">
                <a16:creationId xmlns:a16="http://schemas.microsoft.com/office/drawing/2014/main" id="{B15281F5-1775-E438-903E-4F8AD695E6E2}"/>
              </a:ext>
            </a:extLst>
          </p:cNvPr>
          <p:cNvPicPr>
            <a:picLocks noChangeAspect="1" noChangeArrowheads="1"/>
          </p:cNvPicPr>
          <p:nvPr/>
        </p:nvPicPr>
        <p:blipFill>
          <a:blip r:embed="rId4"/>
          <a:srcRect/>
          <a:stretch>
            <a:fillRect/>
          </a:stretch>
        </p:blipFill>
        <p:spPr bwMode="auto">
          <a:xfrm>
            <a:off x="5435600" y="4152900"/>
            <a:ext cx="3708400" cy="2705100"/>
          </a:xfrm>
          <a:prstGeom prst="rect">
            <a:avLst/>
          </a:prstGeom>
          <a:ln>
            <a:noFill/>
          </a:ln>
          <a:effectLst>
            <a:outerShdw blurRad="292100" dist="139700" dir="2700000" algn="tl" rotWithShape="0">
              <a:srgbClr val="333333">
                <a:alpha val="65000"/>
              </a:srgbClr>
            </a:outerShdw>
          </a:effectLst>
        </p:spPr>
      </p:pic>
      <p:pic>
        <p:nvPicPr>
          <p:cNvPr id="400388" name="Picture 5" descr="armi grande cannone">
            <a:extLst>
              <a:ext uri="{FF2B5EF4-FFF2-40B4-BE49-F238E27FC236}">
                <a16:creationId xmlns:a16="http://schemas.microsoft.com/office/drawing/2014/main" id="{F7BA701B-D2BB-165E-EE64-BB3D3DD4E1D6}"/>
              </a:ext>
            </a:extLst>
          </p:cNvPr>
          <p:cNvPicPr>
            <a:picLocks noChangeAspect="1" noChangeArrowheads="1"/>
          </p:cNvPicPr>
          <p:nvPr/>
        </p:nvPicPr>
        <p:blipFill>
          <a:blip r:embed="rId5"/>
          <a:srcRect/>
          <a:stretch>
            <a:fillRect/>
          </a:stretch>
        </p:blipFill>
        <p:spPr bwMode="auto">
          <a:xfrm>
            <a:off x="3348038" y="1412875"/>
            <a:ext cx="2987675" cy="2427288"/>
          </a:xfrm>
          <a:prstGeom prst="rect">
            <a:avLst/>
          </a:prstGeom>
          <a:ln>
            <a:noFill/>
          </a:ln>
          <a:effectLst>
            <a:outerShdw blurRad="292100" dist="139700" dir="2700000" algn="tl" rotWithShape="0">
              <a:srgbClr val="333333">
                <a:alpha val="65000"/>
              </a:srgbClr>
            </a:outerShdw>
          </a:effectLst>
        </p:spPr>
      </p:pic>
      <p:pic>
        <p:nvPicPr>
          <p:cNvPr id="400389" name="Picture 6" descr="armi Cannone c">
            <a:extLst>
              <a:ext uri="{FF2B5EF4-FFF2-40B4-BE49-F238E27FC236}">
                <a16:creationId xmlns:a16="http://schemas.microsoft.com/office/drawing/2014/main" id="{F67E2A3D-325C-15D3-C14B-41B1F76EED33}"/>
              </a:ext>
            </a:extLst>
          </p:cNvPr>
          <p:cNvPicPr>
            <a:picLocks noChangeAspect="1" noChangeArrowheads="1"/>
          </p:cNvPicPr>
          <p:nvPr/>
        </p:nvPicPr>
        <p:blipFill>
          <a:blip r:embed="rId6"/>
          <a:srcRect/>
          <a:stretch>
            <a:fillRect/>
          </a:stretch>
        </p:blipFill>
        <p:spPr bwMode="auto">
          <a:xfrm>
            <a:off x="0" y="0"/>
            <a:ext cx="4572000" cy="2344738"/>
          </a:xfrm>
          <a:prstGeom prst="rect">
            <a:avLst/>
          </a:prstGeom>
          <a:ln>
            <a:noFill/>
          </a:ln>
          <a:effectLst>
            <a:outerShdw blurRad="292100" dist="139700" dir="2700000" algn="tl" rotWithShape="0">
              <a:srgbClr val="333333">
                <a:alpha val="65000"/>
              </a:srgbClr>
            </a:outerShdw>
          </a:effectLst>
        </p:spPr>
      </p:pic>
      <p:pic>
        <p:nvPicPr>
          <p:cNvPr id="400390" name="Picture 7" descr="armi Cannone g">
            <a:extLst>
              <a:ext uri="{FF2B5EF4-FFF2-40B4-BE49-F238E27FC236}">
                <a16:creationId xmlns:a16="http://schemas.microsoft.com/office/drawing/2014/main" id="{F72B8BE0-CB02-8448-FACC-61878B0D1776}"/>
              </a:ext>
            </a:extLst>
          </p:cNvPr>
          <p:cNvPicPr>
            <a:picLocks noChangeAspect="1" noChangeArrowheads="1"/>
          </p:cNvPicPr>
          <p:nvPr/>
        </p:nvPicPr>
        <p:blipFill>
          <a:blip r:embed="rId7"/>
          <a:srcRect/>
          <a:stretch>
            <a:fillRect/>
          </a:stretch>
        </p:blipFill>
        <p:spPr bwMode="auto">
          <a:xfrm>
            <a:off x="6296025" y="0"/>
            <a:ext cx="2847975" cy="4149725"/>
          </a:xfrm>
          <a:prstGeom prst="rect">
            <a:avLst/>
          </a:prstGeom>
          <a:ln>
            <a:noFill/>
          </a:ln>
          <a:effectLst>
            <a:outerShdw blurRad="292100" dist="139700" dir="2700000" algn="tl" rotWithShape="0">
              <a:srgbClr val="333333">
                <a:alpha val="65000"/>
              </a:srgbClr>
            </a:outerShdw>
          </a:effectLst>
        </p:spPr>
      </p:pic>
      <p:pic>
        <p:nvPicPr>
          <p:cNvPr id="400391" name="Picture 9" descr="armi Cannone d">
            <a:extLst>
              <a:ext uri="{FF2B5EF4-FFF2-40B4-BE49-F238E27FC236}">
                <a16:creationId xmlns:a16="http://schemas.microsoft.com/office/drawing/2014/main" id="{ADDD0E13-DD61-F404-2A20-E74D5F4AEA11}"/>
              </a:ext>
            </a:extLst>
          </p:cNvPr>
          <p:cNvPicPr>
            <a:picLocks noChangeAspect="1" noChangeArrowheads="1"/>
          </p:cNvPicPr>
          <p:nvPr/>
        </p:nvPicPr>
        <p:blipFill>
          <a:blip r:embed="rId8"/>
          <a:srcRect/>
          <a:stretch>
            <a:fillRect/>
          </a:stretch>
        </p:blipFill>
        <p:spPr bwMode="auto">
          <a:xfrm>
            <a:off x="0" y="3854450"/>
            <a:ext cx="5292725" cy="3003550"/>
          </a:xfrm>
          <a:prstGeom prst="rect">
            <a:avLst/>
          </a:prstGeom>
          <a:ln>
            <a:noFill/>
          </a:ln>
          <a:effectLst>
            <a:outerShdw blurRad="292100" dist="139700" dir="2700000" algn="tl" rotWithShape="0">
              <a:srgbClr val="333333">
                <a:alpha val="65000"/>
              </a:srgbClr>
            </a:outerShdw>
          </a:effectLst>
        </p:spPr>
      </p:pic>
      <p:pic>
        <p:nvPicPr>
          <p:cNvPr id="400392" name="Picture 11" descr="armi cannoni 2">
            <a:extLst>
              <a:ext uri="{FF2B5EF4-FFF2-40B4-BE49-F238E27FC236}">
                <a16:creationId xmlns:a16="http://schemas.microsoft.com/office/drawing/2014/main" id="{7D8A79BA-0507-874A-1411-97749F2AE20C}"/>
              </a:ext>
            </a:extLst>
          </p:cNvPr>
          <p:cNvPicPr>
            <a:picLocks noChangeAspect="1" noChangeArrowheads="1"/>
          </p:cNvPicPr>
          <p:nvPr/>
        </p:nvPicPr>
        <p:blipFill>
          <a:blip r:embed="rId9"/>
          <a:srcRect/>
          <a:stretch>
            <a:fillRect/>
          </a:stretch>
        </p:blipFill>
        <p:spPr bwMode="auto">
          <a:xfrm>
            <a:off x="0" y="2349500"/>
            <a:ext cx="1979613" cy="1492250"/>
          </a:xfrm>
          <a:prstGeom prst="rect">
            <a:avLst/>
          </a:prstGeom>
          <a:ln>
            <a:noFill/>
          </a:ln>
          <a:effectLst>
            <a:outerShdw blurRad="292100" dist="139700" dir="2700000" algn="tl" rotWithShape="0">
              <a:srgbClr val="333333">
                <a:alpha val="65000"/>
              </a:srgbClr>
            </a:outerShdw>
          </a:effectLst>
        </p:spPr>
      </p:pic>
      <p:sp>
        <p:nvSpPr>
          <p:cNvPr id="685065" name="Text Box 12">
            <a:extLst>
              <a:ext uri="{FF2B5EF4-FFF2-40B4-BE49-F238E27FC236}">
                <a16:creationId xmlns:a16="http://schemas.microsoft.com/office/drawing/2014/main" id="{8627AAED-75E7-52C2-A28D-1D5BA9148EE5}"/>
              </a:ext>
            </a:extLst>
          </p:cNvPr>
          <p:cNvSpPr txBox="1">
            <a:spLocks noChangeArrowheads="1"/>
          </p:cNvSpPr>
          <p:nvPr/>
        </p:nvSpPr>
        <p:spPr bwMode="auto">
          <a:xfrm>
            <a:off x="4643438" y="620713"/>
            <a:ext cx="16557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DES CANONS</a:t>
            </a:r>
            <a:endParaRPr lang="it-IT" altLang="it-CH" sz="2400" b="1">
              <a:solidFill>
                <a:srgbClr val="FFFFFF"/>
              </a:solidFill>
            </a:endParaRPr>
          </a:p>
        </p:txBody>
      </p:sp>
      <p:sp>
        <p:nvSpPr>
          <p:cNvPr id="685066" name="Text Box 14">
            <a:extLst>
              <a:ext uri="{FF2B5EF4-FFF2-40B4-BE49-F238E27FC236}">
                <a16:creationId xmlns:a16="http://schemas.microsoft.com/office/drawing/2014/main" id="{A39B2016-187D-951A-9DAC-D5644779E73E}"/>
              </a:ext>
            </a:extLst>
          </p:cNvPr>
          <p:cNvSpPr txBox="1">
            <a:spLocks noChangeArrowheads="1"/>
          </p:cNvSpPr>
          <p:nvPr/>
        </p:nvSpPr>
        <p:spPr bwMode="auto">
          <a:xfrm>
            <a:off x="5429250" y="4152900"/>
            <a:ext cx="11525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5C1F00"/>
                </a:solidFill>
              </a:rPr>
              <a:t>CANON ANTIAÉRIEN SUISSE OERLIKON COÛT                5 MILLIONS de  Frs / pièce</a:t>
            </a:r>
            <a:endParaRPr lang="it-IT" altLang="it-CH" sz="1000" b="1">
              <a:solidFill>
                <a:srgbClr val="5C1F00"/>
              </a:solidFill>
            </a:endParaRPr>
          </a:p>
        </p:txBody>
      </p:sp>
      <p:sp>
        <p:nvSpPr>
          <p:cNvPr id="685067" name="Text Box 15">
            <a:extLst>
              <a:ext uri="{FF2B5EF4-FFF2-40B4-BE49-F238E27FC236}">
                <a16:creationId xmlns:a16="http://schemas.microsoft.com/office/drawing/2014/main" id="{5C2FDD3A-6295-2491-59CA-C63317945AEB}"/>
              </a:ext>
            </a:extLst>
          </p:cNvPr>
          <p:cNvSpPr txBox="1">
            <a:spLocks noChangeArrowheads="1"/>
          </p:cNvSpPr>
          <p:nvPr/>
        </p:nvSpPr>
        <p:spPr bwMode="auto">
          <a:xfrm>
            <a:off x="4716463" y="1484313"/>
            <a:ext cx="863600" cy="86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LA GRANDE BERTA I.GUERRE MONDIALE</a:t>
            </a:r>
            <a:endParaRPr lang="it-IT" altLang="it-CH" sz="1000" b="1">
              <a:solidFill>
                <a:srgbClr val="000000"/>
              </a:solidFill>
            </a:endParaRPr>
          </a:p>
        </p:txBody>
      </p:sp>
      <p:pic>
        <p:nvPicPr>
          <p:cNvPr id="13" name="Picture 4" descr="armi cannone a">
            <a:extLst>
              <a:ext uri="{FF2B5EF4-FFF2-40B4-BE49-F238E27FC236}">
                <a16:creationId xmlns:a16="http://schemas.microsoft.com/office/drawing/2014/main" id="{616479C3-2648-1ADB-6204-3CA8C592E010}"/>
              </a:ext>
            </a:extLst>
          </p:cNvPr>
          <p:cNvPicPr>
            <a:picLocks noChangeAspect="1" noChangeArrowheads="1"/>
          </p:cNvPicPr>
          <p:nvPr/>
        </p:nvPicPr>
        <p:blipFill>
          <a:blip r:embed="rId4"/>
          <a:srcRect/>
          <a:stretch>
            <a:fillRect/>
          </a:stretch>
        </p:blipFill>
        <p:spPr bwMode="auto">
          <a:xfrm>
            <a:off x="5438775" y="4148138"/>
            <a:ext cx="3708400" cy="27051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4" name="Picture 5" descr="armi grande cannone">
            <a:extLst>
              <a:ext uri="{FF2B5EF4-FFF2-40B4-BE49-F238E27FC236}">
                <a16:creationId xmlns:a16="http://schemas.microsoft.com/office/drawing/2014/main" id="{907C5437-CB4A-3D2A-594C-B4A30E27590C}"/>
              </a:ext>
            </a:extLst>
          </p:cNvPr>
          <p:cNvPicPr>
            <a:picLocks noChangeAspect="1" noChangeArrowheads="1"/>
          </p:cNvPicPr>
          <p:nvPr/>
        </p:nvPicPr>
        <p:blipFill>
          <a:blip r:embed="rId5"/>
          <a:srcRect/>
          <a:stretch>
            <a:fillRect/>
          </a:stretch>
        </p:blipFill>
        <p:spPr bwMode="auto">
          <a:xfrm>
            <a:off x="3351213" y="1408113"/>
            <a:ext cx="2987675" cy="24272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5" name="Picture 6" descr="armi Cannone c">
            <a:extLst>
              <a:ext uri="{FF2B5EF4-FFF2-40B4-BE49-F238E27FC236}">
                <a16:creationId xmlns:a16="http://schemas.microsoft.com/office/drawing/2014/main" id="{624A71E2-B977-D782-F840-3DA76C03EDCD}"/>
              </a:ext>
            </a:extLst>
          </p:cNvPr>
          <p:cNvPicPr>
            <a:picLocks noChangeAspect="1" noChangeArrowheads="1"/>
          </p:cNvPicPr>
          <p:nvPr/>
        </p:nvPicPr>
        <p:blipFill>
          <a:blip r:embed="rId6"/>
          <a:srcRect/>
          <a:stretch>
            <a:fillRect/>
          </a:stretch>
        </p:blipFill>
        <p:spPr bwMode="auto">
          <a:xfrm>
            <a:off x="3175" y="-4763"/>
            <a:ext cx="4572000" cy="23447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6" name="Picture 7" descr="armi Cannone g">
            <a:extLst>
              <a:ext uri="{FF2B5EF4-FFF2-40B4-BE49-F238E27FC236}">
                <a16:creationId xmlns:a16="http://schemas.microsoft.com/office/drawing/2014/main" id="{CEEFA371-C230-C5BC-5FEF-1718FD1E2B69}"/>
              </a:ext>
            </a:extLst>
          </p:cNvPr>
          <p:cNvPicPr>
            <a:picLocks noChangeAspect="1" noChangeArrowheads="1"/>
          </p:cNvPicPr>
          <p:nvPr/>
        </p:nvPicPr>
        <p:blipFill>
          <a:blip r:embed="rId7"/>
          <a:srcRect/>
          <a:stretch>
            <a:fillRect/>
          </a:stretch>
        </p:blipFill>
        <p:spPr bwMode="auto">
          <a:xfrm>
            <a:off x="6299200" y="-4763"/>
            <a:ext cx="2847975" cy="4149726"/>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7" name="Picture 9" descr="armi Cannone d">
            <a:extLst>
              <a:ext uri="{FF2B5EF4-FFF2-40B4-BE49-F238E27FC236}">
                <a16:creationId xmlns:a16="http://schemas.microsoft.com/office/drawing/2014/main" id="{52381E9D-03B9-4B51-D6BD-F71C96B26093}"/>
              </a:ext>
            </a:extLst>
          </p:cNvPr>
          <p:cNvPicPr>
            <a:picLocks noChangeAspect="1" noChangeArrowheads="1"/>
          </p:cNvPicPr>
          <p:nvPr/>
        </p:nvPicPr>
        <p:blipFill>
          <a:blip r:embed="rId8"/>
          <a:srcRect/>
          <a:stretch>
            <a:fillRect/>
          </a:stretch>
        </p:blipFill>
        <p:spPr bwMode="auto">
          <a:xfrm>
            <a:off x="3175" y="3849688"/>
            <a:ext cx="5292725" cy="30035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8" name="Picture 11" descr="armi cannoni 2">
            <a:extLst>
              <a:ext uri="{FF2B5EF4-FFF2-40B4-BE49-F238E27FC236}">
                <a16:creationId xmlns:a16="http://schemas.microsoft.com/office/drawing/2014/main" id="{AEE5C59C-F877-92CD-5C7C-9FC121DB07FF}"/>
              </a:ext>
            </a:extLst>
          </p:cNvPr>
          <p:cNvPicPr>
            <a:picLocks noChangeAspect="1" noChangeArrowheads="1"/>
          </p:cNvPicPr>
          <p:nvPr/>
        </p:nvPicPr>
        <p:blipFill>
          <a:blip r:embed="rId9"/>
          <a:srcRect/>
          <a:stretch>
            <a:fillRect/>
          </a:stretch>
        </p:blipFill>
        <p:spPr bwMode="auto">
          <a:xfrm>
            <a:off x="3175" y="2344738"/>
            <a:ext cx="1979613" cy="14922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988A3B7D-3C81-4A63-0CF5-3658455AF30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
        <p:nvSpPr>
          <p:cNvPr id="3" name="Rettangolo 2">
            <a:extLst>
              <a:ext uri="{FF2B5EF4-FFF2-40B4-BE49-F238E27FC236}">
                <a16:creationId xmlns:a16="http://schemas.microsoft.com/office/drawing/2014/main" id="{74831E66-7C93-02BE-2BFB-9137F5479869}"/>
              </a:ext>
            </a:extLst>
          </p:cNvPr>
          <p:cNvSpPr/>
          <p:nvPr/>
        </p:nvSpPr>
        <p:spPr bwMode="auto">
          <a:xfrm>
            <a:off x="152400" y="15240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
        <p:nvSpPr>
          <p:cNvPr id="685076" name="Text Box 13">
            <a:extLst>
              <a:ext uri="{FF2B5EF4-FFF2-40B4-BE49-F238E27FC236}">
                <a16:creationId xmlns:a16="http://schemas.microsoft.com/office/drawing/2014/main" id="{AFB5B39B-3390-9298-B339-030B2071C95A}"/>
              </a:ext>
            </a:extLst>
          </p:cNvPr>
          <p:cNvSpPr txBox="1">
            <a:spLocks noChangeArrowheads="1"/>
          </p:cNvSpPr>
          <p:nvPr/>
        </p:nvSpPr>
        <p:spPr bwMode="auto">
          <a:xfrm>
            <a:off x="1979613" y="2565400"/>
            <a:ext cx="151288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TOUJOURS</a:t>
            </a:r>
            <a:r>
              <a:rPr lang="fr-CH" altLang="it-CH" sz="2000" b="1">
                <a:solidFill>
                  <a:srgbClr val="FFFFFF"/>
                </a:solidFill>
              </a:rPr>
              <a:t> PLUS GROS</a:t>
            </a:r>
            <a:endParaRPr lang="it-IT" altLang="it-CH" sz="2000" b="1">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7106" name="Rectangle 2">
            <a:extLst>
              <a:ext uri="{FF2B5EF4-FFF2-40B4-BE49-F238E27FC236}">
                <a16:creationId xmlns:a16="http://schemas.microsoft.com/office/drawing/2014/main" id="{46EDD389-F0AD-4F8D-A2B4-6DCECBD33645}"/>
              </a:ext>
            </a:extLst>
          </p:cNvPr>
          <p:cNvSpPr>
            <a:spLocks noGrp="1" noChangeArrowheads="1"/>
          </p:cNvSpPr>
          <p:nvPr>
            <p:ph type="title"/>
          </p:nvPr>
        </p:nvSpPr>
        <p:spPr>
          <a:xfrm>
            <a:off x="1363663" y="5883275"/>
            <a:ext cx="6213475" cy="636588"/>
          </a:xfrm>
        </p:spPr>
        <p:txBody>
          <a:bodyPr/>
          <a:lstStyle/>
          <a:p>
            <a:pPr eaLnBrk="1" hangingPunct="1"/>
            <a:r>
              <a:rPr lang="fr-CH" altLang="it-CH" sz="2800" b="1">
                <a:solidFill>
                  <a:schemeClr val="tx1"/>
                </a:solidFill>
              </a:rPr>
              <a:t>Le maximum : un joli canon !</a:t>
            </a:r>
            <a:endParaRPr lang="it-IT" altLang="it-CH" sz="2800" b="1">
              <a:solidFill>
                <a:schemeClr val="tx1"/>
              </a:solidFill>
            </a:endParaRPr>
          </a:p>
        </p:txBody>
      </p:sp>
      <p:sp>
        <p:nvSpPr>
          <p:cNvPr id="687107" name="Slide Number Placeholder 5">
            <a:extLst>
              <a:ext uri="{FF2B5EF4-FFF2-40B4-BE49-F238E27FC236}">
                <a16:creationId xmlns:a16="http://schemas.microsoft.com/office/drawing/2014/main" id="{5D400E2A-B30F-8949-7506-F8B64C1C3A4B}"/>
              </a:ext>
            </a:extLst>
          </p:cNvPr>
          <p:cNvSpPr>
            <a:spLocks noGrp="1"/>
          </p:cNvSpPr>
          <p:nvPr>
            <p:ph type="sldNum" sz="quarter" idx="12"/>
          </p:nvPr>
        </p:nvSpPr>
        <p:spPr>
          <a:xfrm>
            <a:off x="7164388" y="6021388"/>
            <a:ext cx="534987"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842D1C2-87EF-4044-8600-97D1CEDFC8A4}" type="slidenum">
              <a:rPr lang="it-IT" altLang="en-US" sz="1400" smtClean="0">
                <a:solidFill>
                  <a:srgbClr val="FFFFFF"/>
                </a:solidFill>
              </a:rPr>
              <a:pPr>
                <a:spcBef>
                  <a:spcPct val="0"/>
                </a:spcBef>
                <a:buFontTx/>
                <a:buNone/>
              </a:pPr>
              <a:t>229</a:t>
            </a:fld>
            <a:endParaRPr lang="it-IT" altLang="en-US" sz="1400">
              <a:solidFill>
                <a:srgbClr val="FFFFFF"/>
              </a:solidFill>
            </a:endParaRPr>
          </a:p>
        </p:txBody>
      </p:sp>
      <p:sp>
        <p:nvSpPr>
          <p:cNvPr id="687108" name="Rectangle 3">
            <a:extLst>
              <a:ext uri="{FF2B5EF4-FFF2-40B4-BE49-F238E27FC236}">
                <a16:creationId xmlns:a16="http://schemas.microsoft.com/office/drawing/2014/main" id="{8D73A8BF-9118-2CA3-FE69-3BF1BFFD5B0D}"/>
              </a:ext>
            </a:extLst>
          </p:cNvPr>
          <p:cNvSpPr>
            <a:spLocks noChangeArrowheads="1"/>
          </p:cNvSpPr>
          <p:nvPr/>
        </p:nvSpPr>
        <p:spPr bwMode="auto">
          <a:xfrm>
            <a:off x="3292475" y="3657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401413" name="Picture 6" descr="C:\Users\Enrico\Desktop\Cannone jpeg.jpg">
            <a:extLst>
              <a:ext uri="{FF2B5EF4-FFF2-40B4-BE49-F238E27FC236}">
                <a16:creationId xmlns:a16="http://schemas.microsoft.com/office/drawing/2014/main" id="{E42609EE-21BB-6D79-BC45-2F4FAD0F9BEC}"/>
              </a:ext>
            </a:extLst>
          </p:cNvPr>
          <p:cNvPicPr>
            <a:picLocks noChangeAspect="1" noChangeArrowheads="1"/>
          </p:cNvPicPr>
          <p:nvPr/>
        </p:nvPicPr>
        <p:blipFill>
          <a:blip r:embed="rId4"/>
          <a:srcRect/>
          <a:stretch>
            <a:fillRect/>
          </a:stretch>
        </p:blipFill>
        <p:spPr bwMode="auto">
          <a:xfrm>
            <a:off x="746125" y="549275"/>
            <a:ext cx="7650163" cy="51117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A8988A13-1D50-E611-6C57-F188747EDBD8}"/>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Number Placeholder 5">
            <a:extLst>
              <a:ext uri="{FF2B5EF4-FFF2-40B4-BE49-F238E27FC236}">
                <a16:creationId xmlns:a16="http://schemas.microsoft.com/office/drawing/2014/main" id="{920FD66A-D3CE-5416-8520-BEAF427A6C14}"/>
              </a:ext>
            </a:extLst>
          </p:cNvPr>
          <p:cNvSpPr>
            <a:spLocks noGrp="1"/>
          </p:cNvSpPr>
          <p:nvPr>
            <p:ph type="sldNum" sz="quarter" idx="12"/>
          </p:nvPr>
        </p:nvSpPr>
        <p:spPr>
          <a:xfrm>
            <a:off x="4248150" y="6265863"/>
            <a:ext cx="647700" cy="401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B8EE751-C309-4AF7-B31D-D89771F7AAA4}" type="slidenum">
              <a:rPr lang="it-IT" altLang="en-US" sz="1400" b="1" smtClean="0">
                <a:solidFill>
                  <a:srgbClr val="000000"/>
                </a:solidFill>
              </a:rPr>
              <a:pPr>
                <a:spcBef>
                  <a:spcPct val="0"/>
                </a:spcBef>
                <a:buFontTx/>
                <a:buNone/>
              </a:pPr>
              <a:t>23</a:t>
            </a:fld>
            <a:endParaRPr lang="it-IT" altLang="en-US" sz="1400" b="1">
              <a:solidFill>
                <a:srgbClr val="000000"/>
              </a:solidFill>
            </a:endParaRPr>
          </a:p>
        </p:txBody>
      </p:sp>
      <p:sp>
        <p:nvSpPr>
          <p:cNvPr id="265219" name="Rectangle 2">
            <a:extLst>
              <a:ext uri="{FF2B5EF4-FFF2-40B4-BE49-F238E27FC236}">
                <a16:creationId xmlns:a16="http://schemas.microsoft.com/office/drawing/2014/main" id="{1251448B-E170-0D9B-9A76-6EA546DD1787}"/>
              </a:ext>
            </a:extLst>
          </p:cNvPr>
          <p:cNvSpPr>
            <a:spLocks noGrp="1" noChangeArrowheads="1"/>
          </p:cNvSpPr>
          <p:nvPr>
            <p:ph type="title" idx="4294967295"/>
          </p:nvPr>
        </p:nvSpPr>
        <p:spPr>
          <a:xfrm>
            <a:off x="419100" y="404813"/>
            <a:ext cx="8391525" cy="1143000"/>
          </a:xfrm>
        </p:spPr>
        <p:txBody>
          <a:bodyPr/>
          <a:lstStyle/>
          <a:p>
            <a:pPr algn="l" eaLnBrk="1" hangingPunct="1"/>
            <a:r>
              <a:rPr lang="fr-CH" altLang="it-CH" sz="3600" b="1" u="sng">
                <a:solidFill>
                  <a:srgbClr val="FF3300"/>
                </a:solidFill>
              </a:rPr>
              <a:t>ACHÈTE  UNE VOITURE CELUI QUI :</a:t>
            </a:r>
            <a:endParaRPr lang="it-IT" altLang="it-CH" sz="3600" b="1" u="sng">
              <a:solidFill>
                <a:srgbClr val="FF3300"/>
              </a:solidFill>
            </a:endParaRPr>
          </a:p>
        </p:txBody>
      </p:sp>
      <p:sp>
        <p:nvSpPr>
          <p:cNvPr id="265220" name="Rectangle 3">
            <a:extLst>
              <a:ext uri="{FF2B5EF4-FFF2-40B4-BE49-F238E27FC236}">
                <a16:creationId xmlns:a16="http://schemas.microsoft.com/office/drawing/2014/main" id="{E9049D06-03F8-EB11-06A3-9523D762F48D}"/>
              </a:ext>
            </a:extLst>
          </p:cNvPr>
          <p:cNvSpPr>
            <a:spLocks noGrp="1" noChangeArrowheads="1"/>
          </p:cNvSpPr>
          <p:nvPr>
            <p:ph type="body" idx="4294967295"/>
          </p:nvPr>
        </p:nvSpPr>
        <p:spPr>
          <a:xfrm>
            <a:off x="500063" y="1903413"/>
            <a:ext cx="8229600" cy="4525962"/>
          </a:xfrm>
        </p:spPr>
        <p:txBody>
          <a:bodyPr/>
          <a:lstStyle/>
          <a:p>
            <a:pPr marL="609600" indent="-609600" eaLnBrk="1" hangingPunct="1">
              <a:buFontTx/>
              <a:buAutoNum type="arabicParenR"/>
            </a:pPr>
            <a:r>
              <a:rPr lang="fr-CH" altLang="it-CH" sz="2800" b="1"/>
              <a:t>A L’ARGENT NÉCESSAIRE</a:t>
            </a:r>
          </a:p>
          <a:p>
            <a:pPr marL="609600" indent="-609600" eaLnBrk="1" hangingPunct="1">
              <a:buFontTx/>
              <a:buAutoNum type="arabicParenR"/>
            </a:pPr>
            <a:endParaRPr lang="fr-CH" altLang="it-CH" b="1"/>
          </a:p>
          <a:p>
            <a:pPr marL="609600" indent="-609600" eaLnBrk="1" hangingPunct="1">
              <a:buFontTx/>
              <a:buAutoNum type="arabicParenR"/>
            </a:pPr>
            <a:r>
              <a:rPr lang="fr-CH" altLang="it-CH" sz="2800" b="1"/>
              <a:t>A BESOIN D'UNE                                              VOITURE</a:t>
            </a:r>
          </a:p>
          <a:p>
            <a:pPr marL="609600" indent="-609600" eaLnBrk="1" hangingPunct="1">
              <a:buFontTx/>
              <a:buAutoNum type="arabicParenR"/>
            </a:pPr>
            <a:endParaRPr lang="fr-CH" altLang="it-CH" b="1"/>
          </a:p>
          <a:p>
            <a:pPr marL="609600" indent="-609600" eaLnBrk="1" hangingPunct="1">
              <a:buFontTx/>
              <a:buAutoNum type="arabicParenR"/>
            </a:pPr>
            <a:r>
              <a:rPr lang="fr-CH" altLang="it-CH" sz="2800" b="1"/>
              <a:t>A LA VOLONTÉ                                               D’ACHETER UNE VOITURE</a:t>
            </a:r>
          </a:p>
          <a:p>
            <a:pPr marL="609600" indent="-609600" eaLnBrk="1" hangingPunct="1">
              <a:buFontTx/>
              <a:buNone/>
            </a:pPr>
            <a:r>
              <a:rPr lang="fr-CH" altLang="it-CH" b="1"/>
              <a:t>	</a:t>
            </a:r>
            <a:r>
              <a:rPr lang="fr-CH" altLang="it-CH" sz="2000" b="1"/>
              <a:t>(accèpte l’échange argent - voiture)</a:t>
            </a:r>
            <a:endParaRPr lang="it-IT" altLang="it-CH" sz="2000" b="1"/>
          </a:p>
        </p:txBody>
      </p:sp>
      <p:pic>
        <p:nvPicPr>
          <p:cNvPr id="265221" name="Picture 33" descr="Fantaisie Supériorité réserve costume montagnard Composer Lee Formidable">
            <a:extLst>
              <a:ext uri="{FF2B5EF4-FFF2-40B4-BE49-F238E27FC236}">
                <a16:creationId xmlns:a16="http://schemas.microsoft.com/office/drawing/2014/main" id="{1C21E1D4-0B17-8F33-BE16-5BDC87979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9713">
            <a:off x="7916863" y="3122613"/>
            <a:ext cx="9207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22" name="Picture 2" descr="Train Train Cartoon, Train, Cartoon, Cartoon Train PNG Transparent Clipart  Image and PSD File for Free Download">
            <a:extLst>
              <a:ext uri="{FF2B5EF4-FFF2-40B4-BE49-F238E27FC236}">
                <a16:creationId xmlns:a16="http://schemas.microsoft.com/office/drawing/2014/main" id="{65D1C8D0-16F5-E44B-BE97-B8271828CD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802" t="30154" b="20230"/>
          <a:stretch>
            <a:fillRect/>
          </a:stretch>
        </p:blipFill>
        <p:spPr bwMode="auto">
          <a:xfrm>
            <a:off x="6251575" y="5246688"/>
            <a:ext cx="15541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23" name="Picture 35" descr="Premium Vector | Businessman goes on a business trip abroad">
            <a:extLst>
              <a:ext uri="{FF2B5EF4-FFF2-40B4-BE49-F238E27FC236}">
                <a16:creationId xmlns:a16="http://schemas.microsoft.com/office/drawing/2014/main" id="{F97BD85F-69C9-DE74-9197-794F78783A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698" t="22523" r="31963" b="11768"/>
          <a:stretch>
            <a:fillRect/>
          </a:stretch>
        </p:blipFill>
        <p:spPr bwMode="auto">
          <a:xfrm>
            <a:off x="7912100" y="5167313"/>
            <a:ext cx="98425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24" name="CasellaDiTesto 4">
            <a:extLst>
              <a:ext uri="{FF2B5EF4-FFF2-40B4-BE49-F238E27FC236}">
                <a16:creationId xmlns:a16="http://schemas.microsoft.com/office/drawing/2014/main" id="{A2C62304-56C4-7AD4-7F73-E4943631A0A2}"/>
              </a:ext>
            </a:extLst>
          </p:cNvPr>
          <p:cNvSpPr txBox="1">
            <a:spLocks noChangeArrowheads="1"/>
          </p:cNvSpPr>
          <p:nvPr/>
        </p:nvSpPr>
        <p:spPr bwMode="auto">
          <a:xfrm>
            <a:off x="5180013" y="3132138"/>
            <a:ext cx="98425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fr-FR" altLang="en-US" sz="1400" b="1"/>
              <a:t>Il n’a     pas besoin de voiture</a:t>
            </a:r>
            <a:endParaRPr lang="en-US" altLang="en-US" sz="1400" b="1"/>
          </a:p>
        </p:txBody>
      </p:sp>
      <p:pic>
        <p:nvPicPr>
          <p:cNvPr id="265225" name="Picture 4" descr="4 500+ Clochard Stock Illustrations, graphiques vectoriels libre de droits  et Clip Art - iStock | Pauvreté, Punk, Itinérant">
            <a:extLst>
              <a:ext uri="{FF2B5EF4-FFF2-40B4-BE49-F238E27FC236}">
                <a16:creationId xmlns:a16="http://schemas.microsoft.com/office/drawing/2014/main" id="{294384CF-A486-DB85-48E4-F39B0DFE22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8225" y="1116013"/>
            <a:ext cx="1395413"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26" name="CasellaDiTesto 6">
            <a:extLst>
              <a:ext uri="{FF2B5EF4-FFF2-40B4-BE49-F238E27FC236}">
                <a16:creationId xmlns:a16="http://schemas.microsoft.com/office/drawing/2014/main" id="{F61091B4-5959-1C89-AFCA-947491152BFA}"/>
              </a:ext>
            </a:extLst>
          </p:cNvPr>
          <p:cNvSpPr txBox="1">
            <a:spLocks noChangeArrowheads="1"/>
          </p:cNvSpPr>
          <p:nvPr/>
        </p:nvSpPr>
        <p:spPr bwMode="auto">
          <a:xfrm>
            <a:off x="6318250" y="1604963"/>
            <a:ext cx="10842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b="1"/>
              <a:t>Il n'a pas d'argent</a:t>
            </a:r>
          </a:p>
        </p:txBody>
      </p:sp>
      <p:pic>
        <p:nvPicPr>
          <p:cNvPr id="8" name="Picture 31" descr="Mountain landscape with a cozy house on top of a mountain in a flat style.  8629314 Vector Art at Vecteezy">
            <a:extLst>
              <a:ext uri="{FF2B5EF4-FFF2-40B4-BE49-F238E27FC236}">
                <a16:creationId xmlns:a16="http://schemas.microsoft.com/office/drawing/2014/main" id="{0B23758F-2653-C7C1-266A-ED77158E3E9C}"/>
              </a:ext>
            </a:extLst>
          </p:cNvPr>
          <p:cNvPicPr>
            <a:picLocks noChangeAspect="1" noChangeArrowheads="1"/>
          </p:cNvPicPr>
          <p:nvPr/>
        </p:nvPicPr>
        <p:blipFill rotWithShape="1">
          <a:blip r:embed="rId7"/>
          <a:srcRect l="15925" t="4119" r="2347"/>
          <a:stretch/>
        </p:blipFill>
        <p:spPr bwMode="auto">
          <a:xfrm>
            <a:off x="6218493" y="2726990"/>
            <a:ext cx="1819666" cy="2134795"/>
          </a:xfrm>
          <a:prstGeom prst="rect">
            <a:avLst/>
          </a:prstGeom>
          <a:noFill/>
          <a:effectLst>
            <a:softEdge rad="127000"/>
          </a:effectLst>
        </p:spPr>
      </p:pic>
      <p:sp>
        <p:nvSpPr>
          <p:cNvPr id="265228" name="CasellaDiTesto 8">
            <a:extLst>
              <a:ext uri="{FF2B5EF4-FFF2-40B4-BE49-F238E27FC236}">
                <a16:creationId xmlns:a16="http://schemas.microsoft.com/office/drawing/2014/main" id="{A12D9109-22F8-A0F4-4D30-26AC21268DD9}"/>
              </a:ext>
            </a:extLst>
          </p:cNvPr>
          <p:cNvSpPr txBox="1">
            <a:spLocks noChangeArrowheads="1"/>
          </p:cNvSpPr>
          <p:nvPr/>
        </p:nvSpPr>
        <p:spPr bwMode="auto">
          <a:xfrm>
            <a:off x="5965825" y="6159500"/>
            <a:ext cx="2278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400" b="1"/>
              <a:t>Il ne veut pas de voiture</a:t>
            </a:r>
            <a:endParaRPr lang="en-US" altLang="en-US" sz="1400" b="1"/>
          </a:p>
        </p:txBody>
      </p:sp>
      <p:sp>
        <p:nvSpPr>
          <p:cNvPr id="265229" name="Rettangolo 1">
            <a:extLst>
              <a:ext uri="{FF2B5EF4-FFF2-40B4-BE49-F238E27FC236}">
                <a16:creationId xmlns:a16="http://schemas.microsoft.com/office/drawing/2014/main" id="{B86DD6F0-32C6-061A-A7C0-BC2038C1660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000" u="sng"/>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9154" name="Slide Number Placeholder 3">
            <a:extLst>
              <a:ext uri="{FF2B5EF4-FFF2-40B4-BE49-F238E27FC236}">
                <a16:creationId xmlns:a16="http://schemas.microsoft.com/office/drawing/2014/main" id="{B6B6316F-5FB6-6C71-A8B7-1AA33E8722EB}"/>
              </a:ext>
            </a:extLst>
          </p:cNvPr>
          <p:cNvSpPr>
            <a:spLocks noGrp="1"/>
          </p:cNvSpPr>
          <p:nvPr>
            <p:ph type="sldNum" sz="quarter" idx="12"/>
          </p:nvPr>
        </p:nvSpPr>
        <p:spPr>
          <a:xfrm>
            <a:off x="5122863" y="3044825"/>
            <a:ext cx="600075" cy="334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5B64892-A274-4E5C-8CD2-650DDCD80E79}" type="slidenum">
              <a:rPr lang="it-IT" altLang="en-US" sz="1400" smtClean="0">
                <a:solidFill>
                  <a:srgbClr val="FFFFFF"/>
                </a:solidFill>
              </a:rPr>
              <a:pPr>
                <a:spcBef>
                  <a:spcPct val="0"/>
                </a:spcBef>
                <a:buFontTx/>
                <a:buNone/>
              </a:pPr>
              <a:t>230</a:t>
            </a:fld>
            <a:endParaRPr lang="it-IT" altLang="en-US" sz="1400">
              <a:solidFill>
                <a:srgbClr val="FFFFFF"/>
              </a:solidFill>
            </a:endParaRPr>
          </a:p>
        </p:txBody>
      </p:sp>
      <p:sp>
        <p:nvSpPr>
          <p:cNvPr id="689155" name="Text Box 5">
            <a:extLst>
              <a:ext uri="{FF2B5EF4-FFF2-40B4-BE49-F238E27FC236}">
                <a16:creationId xmlns:a16="http://schemas.microsoft.com/office/drawing/2014/main" id="{8FDFA5A2-0379-1AEA-0CCF-ADD0820A3D9F}"/>
              </a:ext>
            </a:extLst>
          </p:cNvPr>
          <p:cNvSpPr txBox="1">
            <a:spLocks noChangeArrowheads="1"/>
          </p:cNvSpPr>
          <p:nvPr/>
        </p:nvSpPr>
        <p:spPr bwMode="auto">
          <a:xfrm>
            <a:off x="5003800" y="806450"/>
            <a:ext cx="370840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BOMBARDIER  SUPERSONIQUE B1, EUA</a:t>
            </a:r>
          </a:p>
          <a:p>
            <a:pPr eaLnBrk="1" hangingPunct="1">
              <a:spcBef>
                <a:spcPct val="50000"/>
              </a:spcBef>
              <a:buFontTx/>
              <a:buNone/>
            </a:pPr>
            <a:r>
              <a:rPr lang="fr-CH" altLang="it-CH" sz="2000" b="1">
                <a:solidFill>
                  <a:srgbClr val="FFFFFF"/>
                </a:solidFill>
              </a:rPr>
              <a:t>Coût : 280’000’000 $ </a:t>
            </a:r>
          </a:p>
          <a:p>
            <a:pPr eaLnBrk="1" hangingPunct="1">
              <a:spcBef>
                <a:spcPct val="50000"/>
              </a:spcBef>
              <a:buFontTx/>
              <a:buNone/>
            </a:pPr>
            <a:r>
              <a:rPr lang="fr-CH" altLang="it-CH" sz="2000" b="1">
                <a:solidFill>
                  <a:srgbClr val="FFFFFF"/>
                </a:solidFill>
              </a:rPr>
              <a:t>la pièce !</a:t>
            </a:r>
            <a:endParaRPr lang="it-IT" altLang="it-CH" sz="2000" b="1">
              <a:solidFill>
                <a:srgbClr val="FFFFFF"/>
              </a:solidFill>
            </a:endParaRPr>
          </a:p>
        </p:txBody>
      </p:sp>
      <p:pic>
        <p:nvPicPr>
          <p:cNvPr id="402436" name="Picture 4" descr="armi bombardiere B1-B">
            <a:extLst>
              <a:ext uri="{FF2B5EF4-FFF2-40B4-BE49-F238E27FC236}">
                <a16:creationId xmlns:a16="http://schemas.microsoft.com/office/drawing/2014/main" id="{4C546E2A-EADB-0867-FFE7-2DF37882FD07}"/>
              </a:ext>
            </a:extLst>
          </p:cNvPr>
          <p:cNvPicPr>
            <a:picLocks noChangeAspect="1" noChangeArrowheads="1"/>
          </p:cNvPicPr>
          <p:nvPr/>
        </p:nvPicPr>
        <p:blipFill>
          <a:blip r:embed="rId4"/>
          <a:srcRect/>
          <a:stretch>
            <a:fillRect/>
          </a:stretch>
        </p:blipFill>
        <p:spPr bwMode="auto">
          <a:xfrm>
            <a:off x="755650" y="333375"/>
            <a:ext cx="4056063" cy="28082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02437" name="Picture 6" descr="C:\Users\Enrico\Desktop\B2 spirit.jpg">
            <a:extLst>
              <a:ext uri="{FF2B5EF4-FFF2-40B4-BE49-F238E27FC236}">
                <a16:creationId xmlns:a16="http://schemas.microsoft.com/office/drawing/2014/main" id="{9819485C-89C2-F782-D2C9-4C5CBC669920}"/>
              </a:ext>
            </a:extLst>
          </p:cNvPr>
          <p:cNvPicPr>
            <a:picLocks noChangeAspect="1" noChangeArrowheads="1"/>
          </p:cNvPicPr>
          <p:nvPr/>
        </p:nvPicPr>
        <p:blipFill>
          <a:blip r:embed="rId5"/>
          <a:srcRect/>
          <a:stretch>
            <a:fillRect/>
          </a:stretch>
        </p:blipFill>
        <p:spPr bwMode="auto">
          <a:xfrm>
            <a:off x="776288" y="3363913"/>
            <a:ext cx="4035425" cy="25368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689158" name="Text Box 5">
            <a:extLst>
              <a:ext uri="{FF2B5EF4-FFF2-40B4-BE49-F238E27FC236}">
                <a16:creationId xmlns:a16="http://schemas.microsoft.com/office/drawing/2014/main" id="{A0E090D2-45BB-5B20-2752-54E3E602A8B4}"/>
              </a:ext>
            </a:extLst>
          </p:cNvPr>
          <p:cNvSpPr txBox="1">
            <a:spLocks noChangeArrowheads="1"/>
          </p:cNvSpPr>
          <p:nvPr/>
        </p:nvSpPr>
        <p:spPr bwMode="auto">
          <a:xfrm>
            <a:off x="5011738" y="3816350"/>
            <a:ext cx="370681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BOMBARDIER  SUPERSONIQUE B2, EUA</a:t>
            </a:r>
          </a:p>
          <a:p>
            <a:pPr eaLnBrk="1" hangingPunct="1">
              <a:spcBef>
                <a:spcPct val="50000"/>
              </a:spcBef>
              <a:buFontTx/>
              <a:buNone/>
            </a:pPr>
            <a:r>
              <a:rPr lang="fr-CH" altLang="it-CH" sz="2000" b="1">
                <a:solidFill>
                  <a:srgbClr val="FFFFFF"/>
                </a:solidFill>
              </a:rPr>
              <a:t>Coût : 730’000’000 $ </a:t>
            </a:r>
          </a:p>
          <a:p>
            <a:pPr eaLnBrk="1" hangingPunct="1">
              <a:spcBef>
                <a:spcPct val="50000"/>
              </a:spcBef>
              <a:buFontTx/>
              <a:buNone/>
            </a:pPr>
            <a:r>
              <a:rPr lang="fr-CH" altLang="it-CH" sz="2000" b="1">
                <a:solidFill>
                  <a:srgbClr val="FFFFFF"/>
                </a:solidFill>
              </a:rPr>
              <a:t>la pièce !</a:t>
            </a:r>
            <a:endParaRPr lang="it-IT" altLang="it-CH" sz="2000" b="1">
              <a:solidFill>
                <a:srgbClr val="FFFFFF"/>
              </a:solidFill>
            </a:endParaRPr>
          </a:p>
        </p:txBody>
      </p:sp>
      <p:sp>
        <p:nvSpPr>
          <p:cNvPr id="689159" name="TextBox 4">
            <a:extLst>
              <a:ext uri="{FF2B5EF4-FFF2-40B4-BE49-F238E27FC236}">
                <a16:creationId xmlns:a16="http://schemas.microsoft.com/office/drawing/2014/main" id="{D9A52699-CDD2-CECF-C637-F3F6877FE935}"/>
              </a:ext>
            </a:extLst>
          </p:cNvPr>
          <p:cNvSpPr txBox="1">
            <a:spLocks noChangeArrowheads="1"/>
          </p:cNvSpPr>
          <p:nvPr/>
        </p:nvSpPr>
        <p:spPr bwMode="auto">
          <a:xfrm>
            <a:off x="395288" y="6357938"/>
            <a:ext cx="8208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400">
                <a:solidFill>
                  <a:srgbClr val="FFFFFF"/>
                </a:solidFill>
              </a:rPr>
              <a:t>Dans de nombreux pays, une partie des travailleurs travaille pour construire des machines de guerre</a:t>
            </a:r>
            <a:r>
              <a:rPr lang="fr-CH" altLang="it-CH" sz="1400">
                <a:solidFill>
                  <a:srgbClr val="FFFFFF"/>
                </a:solidFill>
              </a:rPr>
              <a:t>.</a:t>
            </a:r>
            <a:endParaRPr lang="it-IT" altLang="it-CH" sz="1400">
              <a:solidFill>
                <a:srgbClr val="FFFFFF"/>
              </a:solidFill>
            </a:endParaRPr>
          </a:p>
        </p:txBody>
      </p:sp>
      <p:sp>
        <p:nvSpPr>
          <p:cNvPr id="2" name="Rettangolo 1">
            <a:extLst>
              <a:ext uri="{FF2B5EF4-FFF2-40B4-BE49-F238E27FC236}">
                <a16:creationId xmlns:a16="http://schemas.microsoft.com/office/drawing/2014/main" id="{442566C1-2DA7-7332-7918-70BCCF268211}"/>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1202" name="Slide Number Placeholder 3">
            <a:extLst>
              <a:ext uri="{FF2B5EF4-FFF2-40B4-BE49-F238E27FC236}">
                <a16:creationId xmlns:a16="http://schemas.microsoft.com/office/drawing/2014/main" id="{D5021AAD-75DF-C4C8-DF46-302B954AE13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09662EA-9901-4A78-B34E-0E5E569C7067}" type="slidenum">
              <a:rPr lang="it-IT" altLang="en-US" sz="1400" smtClean="0">
                <a:solidFill>
                  <a:srgbClr val="FFFFFF"/>
                </a:solidFill>
              </a:rPr>
              <a:pPr>
                <a:spcBef>
                  <a:spcPct val="0"/>
                </a:spcBef>
                <a:buFontTx/>
                <a:buNone/>
              </a:pPr>
              <a:t>231</a:t>
            </a:fld>
            <a:endParaRPr lang="it-IT" altLang="en-US" sz="1400">
              <a:solidFill>
                <a:srgbClr val="FFFFFF"/>
              </a:solidFill>
            </a:endParaRPr>
          </a:p>
        </p:txBody>
      </p:sp>
      <p:sp>
        <p:nvSpPr>
          <p:cNvPr id="691203" name="Text Box 9">
            <a:extLst>
              <a:ext uri="{FF2B5EF4-FFF2-40B4-BE49-F238E27FC236}">
                <a16:creationId xmlns:a16="http://schemas.microsoft.com/office/drawing/2014/main" id="{53252EF9-041A-B738-A489-23AC050CEFEA}"/>
              </a:ext>
            </a:extLst>
          </p:cNvPr>
          <p:cNvSpPr txBox="1">
            <a:spLocks noChangeArrowheads="1"/>
          </p:cNvSpPr>
          <p:nvPr/>
        </p:nvSpPr>
        <p:spPr bwMode="auto">
          <a:xfrm>
            <a:off x="827088" y="6308725"/>
            <a:ext cx="5040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400" b="1">
                <a:solidFill>
                  <a:srgbClr val="FFFFFF"/>
                </a:solidFill>
              </a:rPr>
              <a:t>FA18…qu’il est beau. Mais il coûte </a:t>
            </a:r>
            <a:r>
              <a:rPr lang="fr-FR" altLang="it-CH" sz="1400" b="1"/>
              <a:t>100’000’000  de frs.!</a:t>
            </a:r>
          </a:p>
        </p:txBody>
      </p:sp>
      <p:pic>
        <p:nvPicPr>
          <p:cNvPr id="403460" name="Picture 5" descr="C:\Dokumente und Einstellungen\Enrico\Eigene Dateien\Enrico\Documenti\AA Enrico nuovo\Politica\Presentazione marxismo\FA18.jpg">
            <a:extLst>
              <a:ext uri="{FF2B5EF4-FFF2-40B4-BE49-F238E27FC236}">
                <a16:creationId xmlns:a16="http://schemas.microsoft.com/office/drawing/2014/main" id="{AE29AB82-43F2-F23C-D472-7F6E3C0243B4}"/>
              </a:ext>
            </a:extLst>
          </p:cNvPr>
          <p:cNvPicPr>
            <a:picLocks noChangeAspect="1" noChangeArrowheads="1"/>
          </p:cNvPicPr>
          <p:nvPr/>
        </p:nvPicPr>
        <p:blipFill>
          <a:blip r:embed="rId4"/>
          <a:srcRect/>
          <a:stretch>
            <a:fillRect/>
          </a:stretch>
        </p:blipFill>
        <p:spPr bwMode="auto">
          <a:xfrm>
            <a:off x="611188" y="404813"/>
            <a:ext cx="7921625" cy="572293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DD407FD4-5A5D-037C-0C5C-97279B334DA5}"/>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3250" name="Picture 4" descr="corazzata Bismark">
            <a:extLst>
              <a:ext uri="{FF2B5EF4-FFF2-40B4-BE49-F238E27FC236}">
                <a16:creationId xmlns:a16="http://schemas.microsoft.com/office/drawing/2014/main" id="{322D3AF9-08BC-FDCE-C54A-5A28B9D67E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88913"/>
            <a:ext cx="4176713"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93251" name="Picture 5" descr="armi sottomarino">
            <a:extLst>
              <a:ext uri="{FF2B5EF4-FFF2-40B4-BE49-F238E27FC236}">
                <a16:creationId xmlns:a16="http://schemas.microsoft.com/office/drawing/2014/main" id="{D8FC759B-75B2-5C68-4578-48A3E9DB0F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9638" y="188913"/>
            <a:ext cx="4173537"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93252" name="Picture 8" descr="armi Navi da guerra">
            <a:extLst>
              <a:ext uri="{FF2B5EF4-FFF2-40B4-BE49-F238E27FC236}">
                <a16:creationId xmlns:a16="http://schemas.microsoft.com/office/drawing/2014/main" id="{F5454A9D-0D8C-3E0F-833C-68A9B6F50D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3500438"/>
            <a:ext cx="4176713" cy="2787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93253" name="Picture 9" descr="armi Nave stealth">
            <a:extLst>
              <a:ext uri="{FF2B5EF4-FFF2-40B4-BE49-F238E27FC236}">
                <a16:creationId xmlns:a16="http://schemas.microsoft.com/office/drawing/2014/main" id="{091F9226-A02F-CA4F-B4B9-2783DBF291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9638" y="3500438"/>
            <a:ext cx="4173537" cy="31035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93254" name="Text Box 7">
            <a:extLst>
              <a:ext uri="{FF2B5EF4-FFF2-40B4-BE49-F238E27FC236}">
                <a16:creationId xmlns:a16="http://schemas.microsoft.com/office/drawing/2014/main" id="{3F186B32-8223-AA4F-0FDD-AC7D583EE553}"/>
              </a:ext>
            </a:extLst>
          </p:cNvPr>
          <p:cNvSpPr txBox="1">
            <a:spLocks noChangeArrowheads="1"/>
          </p:cNvSpPr>
          <p:nvPr/>
        </p:nvSpPr>
        <p:spPr bwMode="auto">
          <a:xfrm>
            <a:off x="4786313" y="214313"/>
            <a:ext cx="1643062" cy="9239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5C1F00"/>
                </a:solidFill>
              </a:rPr>
              <a:t>SOUMARIN NUCLÉAIRE EUA</a:t>
            </a:r>
            <a:endParaRPr lang="it-IT" altLang="it-CH" sz="1800" b="1">
              <a:solidFill>
                <a:srgbClr val="5C1F00"/>
              </a:solidFill>
            </a:endParaRPr>
          </a:p>
        </p:txBody>
      </p:sp>
      <p:sp>
        <p:nvSpPr>
          <p:cNvPr id="693255" name="Text Box 10">
            <a:extLst>
              <a:ext uri="{FF2B5EF4-FFF2-40B4-BE49-F238E27FC236}">
                <a16:creationId xmlns:a16="http://schemas.microsoft.com/office/drawing/2014/main" id="{E9F56900-6105-1791-E45E-30292476F696}"/>
              </a:ext>
            </a:extLst>
          </p:cNvPr>
          <p:cNvSpPr txBox="1">
            <a:spLocks noChangeArrowheads="1"/>
          </p:cNvSpPr>
          <p:nvPr/>
        </p:nvSpPr>
        <p:spPr bwMode="auto">
          <a:xfrm>
            <a:off x="430213" y="6342063"/>
            <a:ext cx="38179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COÛTEUX NAVIRES DE GUERRE</a:t>
            </a:r>
            <a:endParaRPr lang="it-IT" altLang="it-CH" sz="1800" b="1">
              <a:solidFill>
                <a:srgbClr val="FFFFFF"/>
              </a:solidFill>
            </a:endParaRPr>
          </a:p>
        </p:txBody>
      </p:sp>
      <p:sp>
        <p:nvSpPr>
          <p:cNvPr id="693256" name="Text Box 11">
            <a:extLst>
              <a:ext uri="{FF2B5EF4-FFF2-40B4-BE49-F238E27FC236}">
                <a16:creationId xmlns:a16="http://schemas.microsoft.com/office/drawing/2014/main" id="{2B62FD59-C234-5AEB-8910-7219EB3F70C2}"/>
              </a:ext>
            </a:extLst>
          </p:cNvPr>
          <p:cNvSpPr txBox="1">
            <a:spLocks noChangeArrowheads="1"/>
          </p:cNvSpPr>
          <p:nvPr/>
        </p:nvSpPr>
        <p:spPr bwMode="auto">
          <a:xfrm>
            <a:off x="6805613" y="6283325"/>
            <a:ext cx="2071687"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5C1F00"/>
                </a:solidFill>
              </a:rPr>
              <a:t>NAVIRE STEALT, EUA</a:t>
            </a:r>
            <a:endParaRPr lang="it-IT" altLang="it-CH" sz="1400" b="1">
              <a:solidFill>
                <a:srgbClr val="5C1F00"/>
              </a:solidFill>
            </a:endParaRPr>
          </a:p>
        </p:txBody>
      </p:sp>
      <p:sp>
        <p:nvSpPr>
          <p:cNvPr id="693257" name="Text Box 12">
            <a:extLst>
              <a:ext uri="{FF2B5EF4-FFF2-40B4-BE49-F238E27FC236}">
                <a16:creationId xmlns:a16="http://schemas.microsoft.com/office/drawing/2014/main" id="{6DD596F2-A42D-7503-AEE0-83DF63ECB779}"/>
              </a:ext>
            </a:extLst>
          </p:cNvPr>
          <p:cNvSpPr txBox="1">
            <a:spLocks noChangeArrowheads="1"/>
          </p:cNvSpPr>
          <p:nvPr/>
        </p:nvSpPr>
        <p:spPr bwMode="auto">
          <a:xfrm>
            <a:off x="214313" y="214313"/>
            <a:ext cx="15001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800" b="1">
                <a:solidFill>
                  <a:srgbClr val="000000"/>
                </a:solidFill>
              </a:rPr>
              <a:t>Bismarck,               Allemagne,                      1944</a:t>
            </a:r>
          </a:p>
        </p:txBody>
      </p:sp>
      <p:sp>
        <p:nvSpPr>
          <p:cNvPr id="693258" name="Slide Number Placeholder 3">
            <a:extLst>
              <a:ext uri="{FF2B5EF4-FFF2-40B4-BE49-F238E27FC236}">
                <a16:creationId xmlns:a16="http://schemas.microsoft.com/office/drawing/2014/main" id="{BE2E0CFF-CFAD-90E7-E8D0-EAE2BF3024DC}"/>
              </a:ext>
            </a:extLst>
          </p:cNvPr>
          <p:cNvSpPr>
            <a:spLocks noGrp="1"/>
          </p:cNvSpPr>
          <p:nvPr>
            <p:ph type="sldNum" sz="quarter" idx="12"/>
          </p:nvPr>
        </p:nvSpPr>
        <p:spPr>
          <a:xfrm>
            <a:off x="8027988" y="2708275"/>
            <a:ext cx="7350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B603E42-3F24-4547-B07E-B7CF65435478}" type="slidenum">
              <a:rPr lang="it-IT" altLang="en-US" sz="1400" smtClean="0"/>
              <a:pPr>
                <a:spcBef>
                  <a:spcPct val="0"/>
                </a:spcBef>
                <a:buFontTx/>
                <a:buNone/>
              </a:pPr>
              <a:t>232</a:t>
            </a:fld>
            <a:endParaRPr lang="it-IT" altLang="en-US" sz="1400"/>
          </a:p>
        </p:txBody>
      </p:sp>
      <p:sp>
        <p:nvSpPr>
          <p:cNvPr id="2" name="Rettangolo 1">
            <a:extLst>
              <a:ext uri="{FF2B5EF4-FFF2-40B4-BE49-F238E27FC236}">
                <a16:creationId xmlns:a16="http://schemas.microsoft.com/office/drawing/2014/main" id="{10FFCB52-D292-BA7E-3F08-0F16DB7CD0E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5298" name="Slide Number Placeholder 3">
            <a:extLst>
              <a:ext uri="{FF2B5EF4-FFF2-40B4-BE49-F238E27FC236}">
                <a16:creationId xmlns:a16="http://schemas.microsoft.com/office/drawing/2014/main" id="{7CDB003D-92B7-666E-D15E-E5670B6745D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45A12B1-3A26-4D3B-A81B-25A1810336BA}" type="slidenum">
              <a:rPr lang="it-IT" altLang="en-US" sz="1400" smtClean="0">
                <a:solidFill>
                  <a:srgbClr val="FFFFFF"/>
                </a:solidFill>
              </a:rPr>
              <a:pPr>
                <a:spcBef>
                  <a:spcPct val="0"/>
                </a:spcBef>
                <a:buFontTx/>
                <a:buNone/>
              </a:pPr>
              <a:t>233</a:t>
            </a:fld>
            <a:endParaRPr lang="it-IT" altLang="en-US" sz="1400">
              <a:solidFill>
                <a:srgbClr val="FFFFFF"/>
              </a:solidFill>
            </a:endParaRPr>
          </a:p>
        </p:txBody>
      </p:sp>
      <p:sp>
        <p:nvSpPr>
          <p:cNvPr id="695299" name="Text Box 6">
            <a:extLst>
              <a:ext uri="{FF2B5EF4-FFF2-40B4-BE49-F238E27FC236}">
                <a16:creationId xmlns:a16="http://schemas.microsoft.com/office/drawing/2014/main" id="{844FDCC4-A1CD-844B-1B97-7149E6869718}"/>
              </a:ext>
            </a:extLst>
          </p:cNvPr>
          <p:cNvSpPr txBox="1">
            <a:spLocks noChangeArrowheads="1"/>
          </p:cNvSpPr>
          <p:nvPr/>
        </p:nvSpPr>
        <p:spPr bwMode="auto">
          <a:xfrm>
            <a:off x="428625" y="6216650"/>
            <a:ext cx="8572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PORTE-AVION EUA             COÛT ENVIRON 10’000’000’000  $ / pièce       EQUIPAGE : 5000 PERSONNES</a:t>
            </a:r>
            <a:endParaRPr lang="it-IT" altLang="it-CH" sz="1800" b="1">
              <a:solidFill>
                <a:srgbClr val="FFFFFF"/>
              </a:solidFill>
            </a:endParaRPr>
          </a:p>
        </p:txBody>
      </p:sp>
      <p:pic>
        <p:nvPicPr>
          <p:cNvPr id="695300" name="Picture 7" descr="armi Portaerei 2">
            <a:extLst>
              <a:ext uri="{FF2B5EF4-FFF2-40B4-BE49-F238E27FC236}">
                <a16:creationId xmlns:a16="http://schemas.microsoft.com/office/drawing/2014/main" id="{3B76FCA7-E794-B2DC-239B-828E9246FA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907"/>
          <a:stretch>
            <a:fillRect/>
          </a:stretch>
        </p:blipFill>
        <p:spPr bwMode="auto">
          <a:xfrm>
            <a:off x="4567238" y="188913"/>
            <a:ext cx="4254500" cy="2987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95301" name="Picture 8" descr="armi Portaerei 4">
            <a:extLst>
              <a:ext uri="{FF2B5EF4-FFF2-40B4-BE49-F238E27FC236}">
                <a16:creationId xmlns:a16="http://schemas.microsoft.com/office/drawing/2014/main" id="{62921311-8023-5718-2C31-AFD7A5DA72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1906"/>
          <a:stretch>
            <a:fillRect/>
          </a:stretch>
        </p:blipFill>
        <p:spPr bwMode="auto">
          <a:xfrm>
            <a:off x="300038" y="3370263"/>
            <a:ext cx="3984625" cy="2635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95302" name="Picture 9" descr="armi portaerei 3 buono">
            <a:extLst>
              <a:ext uri="{FF2B5EF4-FFF2-40B4-BE49-F238E27FC236}">
                <a16:creationId xmlns:a16="http://schemas.microsoft.com/office/drawing/2014/main" id="{82BBFE4E-C47E-B15C-71D0-71FAD899DB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038" y="188913"/>
            <a:ext cx="3984625" cy="2987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95303" name="Picture 10" descr="armi Portaerei USA">
            <a:extLst>
              <a:ext uri="{FF2B5EF4-FFF2-40B4-BE49-F238E27FC236}">
                <a16:creationId xmlns:a16="http://schemas.microsoft.com/office/drawing/2014/main" id="{225688FD-B066-E38B-A76E-3072DA73A6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4724"/>
          <a:stretch>
            <a:fillRect/>
          </a:stretch>
        </p:blipFill>
        <p:spPr bwMode="auto">
          <a:xfrm>
            <a:off x="4572000" y="3370263"/>
            <a:ext cx="4249738" cy="2654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2759FFD4-44D0-9D3B-6274-563C78D4C83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7346" name="Slide Number Placeholder 3">
            <a:extLst>
              <a:ext uri="{FF2B5EF4-FFF2-40B4-BE49-F238E27FC236}">
                <a16:creationId xmlns:a16="http://schemas.microsoft.com/office/drawing/2014/main" id="{52A267A7-903F-AC19-98E4-FD0D03BEC074}"/>
              </a:ext>
            </a:extLst>
          </p:cNvPr>
          <p:cNvSpPr>
            <a:spLocks noGrp="1"/>
          </p:cNvSpPr>
          <p:nvPr>
            <p:ph type="sldNum" sz="quarter" idx="12"/>
          </p:nvPr>
        </p:nvSpPr>
        <p:spPr>
          <a:xfrm>
            <a:off x="4354513" y="29638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E306EBC-4A27-4F6F-BA7C-CB1BB91D23D5}" type="slidenum">
              <a:rPr lang="it-IT" altLang="en-US" sz="1400" smtClean="0">
                <a:solidFill>
                  <a:srgbClr val="000000"/>
                </a:solidFill>
              </a:rPr>
              <a:pPr>
                <a:spcBef>
                  <a:spcPct val="0"/>
                </a:spcBef>
                <a:buFontTx/>
                <a:buNone/>
              </a:pPr>
              <a:t>234</a:t>
            </a:fld>
            <a:endParaRPr lang="it-IT" altLang="en-US" sz="1400">
              <a:solidFill>
                <a:srgbClr val="000000"/>
              </a:solidFill>
            </a:endParaRPr>
          </a:p>
        </p:txBody>
      </p:sp>
      <p:pic>
        <p:nvPicPr>
          <p:cNvPr id="697347" name="Picture 5" descr="cannone laser">
            <a:extLst>
              <a:ext uri="{FF2B5EF4-FFF2-40B4-BE49-F238E27FC236}">
                <a16:creationId xmlns:a16="http://schemas.microsoft.com/office/drawing/2014/main" id="{AF9E7978-1FE7-78AA-357D-CA7F726994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0817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7348" name="Picture 6" descr="typhoon sottomarino">
            <a:extLst>
              <a:ext uri="{FF2B5EF4-FFF2-40B4-BE49-F238E27FC236}">
                <a16:creationId xmlns:a16="http://schemas.microsoft.com/office/drawing/2014/main" id="{4DC26FD4-D624-F39C-CE42-DA68835077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613" y="44450"/>
            <a:ext cx="32099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7349" name="Picture 7" descr="missile intercont">
            <a:extLst>
              <a:ext uri="{FF2B5EF4-FFF2-40B4-BE49-F238E27FC236}">
                <a16:creationId xmlns:a16="http://schemas.microsoft.com/office/drawing/2014/main" id="{B352080D-F254-AAD8-5DA7-D516E439EE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750" y="44450"/>
            <a:ext cx="1414463"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7350" name="Picture 8" descr="missili sottomarini">
            <a:extLst>
              <a:ext uri="{FF2B5EF4-FFF2-40B4-BE49-F238E27FC236}">
                <a16:creationId xmlns:a16="http://schemas.microsoft.com/office/drawing/2014/main" id="{95FC0684-4688-E758-2AD0-5AED867ED6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9563" y="44450"/>
            <a:ext cx="2417762"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7351" name="Picture 9" descr="missili 4">
            <a:extLst>
              <a:ext uri="{FF2B5EF4-FFF2-40B4-BE49-F238E27FC236}">
                <a16:creationId xmlns:a16="http://schemas.microsoft.com/office/drawing/2014/main" id="{1C562CA6-2E01-8BC7-2EAB-718143BBFF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25" y="2349500"/>
            <a:ext cx="2514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7352" name="Picture 12" descr="missile AGM">
            <a:extLst>
              <a:ext uri="{FF2B5EF4-FFF2-40B4-BE49-F238E27FC236}">
                <a16:creationId xmlns:a16="http://schemas.microsoft.com/office/drawing/2014/main" id="{1B89952B-2AB6-DD85-516C-BB3F555C7BC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3213" y="4941888"/>
            <a:ext cx="302418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7353" name="Text Box 13">
            <a:extLst>
              <a:ext uri="{FF2B5EF4-FFF2-40B4-BE49-F238E27FC236}">
                <a16:creationId xmlns:a16="http://schemas.microsoft.com/office/drawing/2014/main" id="{456D88D9-B24D-FEEF-FC5F-8A3C71429D8D}"/>
              </a:ext>
            </a:extLst>
          </p:cNvPr>
          <p:cNvSpPr txBox="1">
            <a:spLocks noChangeArrowheads="1"/>
          </p:cNvSpPr>
          <p:nvPr/>
        </p:nvSpPr>
        <p:spPr bwMode="auto">
          <a:xfrm>
            <a:off x="34925" y="1916113"/>
            <a:ext cx="16081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a:solidFill>
                  <a:srgbClr val="000000"/>
                </a:solidFill>
              </a:rPr>
              <a:t>CANON LASER ANTIMISSILES</a:t>
            </a:r>
            <a:endParaRPr lang="it-IT" altLang="it-CH" sz="1100">
              <a:solidFill>
                <a:srgbClr val="000000"/>
              </a:solidFill>
            </a:endParaRPr>
          </a:p>
        </p:txBody>
      </p:sp>
      <p:sp>
        <p:nvSpPr>
          <p:cNvPr id="697354" name="Text Box 14">
            <a:extLst>
              <a:ext uri="{FF2B5EF4-FFF2-40B4-BE49-F238E27FC236}">
                <a16:creationId xmlns:a16="http://schemas.microsoft.com/office/drawing/2014/main" id="{FF328459-070C-E131-C54C-1A9AD9E8C065}"/>
              </a:ext>
            </a:extLst>
          </p:cNvPr>
          <p:cNvSpPr txBox="1">
            <a:spLocks noChangeArrowheads="1"/>
          </p:cNvSpPr>
          <p:nvPr/>
        </p:nvSpPr>
        <p:spPr bwMode="auto">
          <a:xfrm>
            <a:off x="2051050" y="1916113"/>
            <a:ext cx="33845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a:solidFill>
                  <a:srgbClr val="000000"/>
                </a:solidFill>
              </a:rPr>
              <a:t>SOUMARIN TYPHOON AVEC MISSILES NUCLÉAIRES</a:t>
            </a:r>
            <a:endParaRPr lang="it-IT" altLang="it-CH" sz="1100">
              <a:solidFill>
                <a:srgbClr val="000000"/>
              </a:solidFill>
            </a:endParaRPr>
          </a:p>
        </p:txBody>
      </p:sp>
      <p:sp>
        <p:nvSpPr>
          <p:cNvPr id="697355" name="Text Box 15">
            <a:extLst>
              <a:ext uri="{FF2B5EF4-FFF2-40B4-BE49-F238E27FC236}">
                <a16:creationId xmlns:a16="http://schemas.microsoft.com/office/drawing/2014/main" id="{DAF162B2-BBF8-F2D9-577F-4C5185A39556}"/>
              </a:ext>
            </a:extLst>
          </p:cNvPr>
          <p:cNvSpPr txBox="1">
            <a:spLocks noChangeArrowheads="1"/>
          </p:cNvSpPr>
          <p:nvPr/>
        </p:nvSpPr>
        <p:spPr bwMode="auto">
          <a:xfrm>
            <a:off x="5435600" y="1916113"/>
            <a:ext cx="34226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a:solidFill>
                  <a:srgbClr val="000000"/>
                </a:solidFill>
              </a:rPr>
              <a:t>MISSILE INTERCONTINENTAL ET SOUMARIN</a:t>
            </a:r>
            <a:endParaRPr lang="it-IT" altLang="it-CH" sz="1100">
              <a:solidFill>
                <a:srgbClr val="000000"/>
              </a:solidFill>
            </a:endParaRPr>
          </a:p>
        </p:txBody>
      </p:sp>
      <p:sp>
        <p:nvSpPr>
          <p:cNvPr id="697356" name="Text Box 16">
            <a:extLst>
              <a:ext uri="{FF2B5EF4-FFF2-40B4-BE49-F238E27FC236}">
                <a16:creationId xmlns:a16="http://schemas.microsoft.com/office/drawing/2014/main" id="{12202692-8373-BD46-113C-88FD52913154}"/>
              </a:ext>
            </a:extLst>
          </p:cNvPr>
          <p:cNvSpPr txBox="1">
            <a:spLocks noChangeArrowheads="1"/>
          </p:cNvSpPr>
          <p:nvPr/>
        </p:nvSpPr>
        <p:spPr bwMode="auto">
          <a:xfrm>
            <a:off x="0" y="4000500"/>
            <a:ext cx="26654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a:solidFill>
                  <a:srgbClr val="000000"/>
                </a:solidFill>
              </a:rPr>
              <a:t>MISSILES AIR-SOL SUR HELICOPTÈRE</a:t>
            </a:r>
            <a:endParaRPr lang="it-IT" altLang="it-CH" sz="1100">
              <a:solidFill>
                <a:srgbClr val="000000"/>
              </a:solidFill>
            </a:endParaRPr>
          </a:p>
        </p:txBody>
      </p:sp>
      <p:sp>
        <p:nvSpPr>
          <p:cNvPr id="697357" name="Text Box 17">
            <a:extLst>
              <a:ext uri="{FF2B5EF4-FFF2-40B4-BE49-F238E27FC236}">
                <a16:creationId xmlns:a16="http://schemas.microsoft.com/office/drawing/2014/main" id="{CBF56DCD-7B4A-0A40-1DBE-682179E7380E}"/>
              </a:ext>
            </a:extLst>
          </p:cNvPr>
          <p:cNvSpPr txBox="1">
            <a:spLocks noChangeArrowheads="1"/>
          </p:cNvSpPr>
          <p:nvPr/>
        </p:nvSpPr>
        <p:spPr bwMode="auto">
          <a:xfrm>
            <a:off x="3357563" y="6572250"/>
            <a:ext cx="21431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MISSILE DE CROISIÈRE</a:t>
            </a:r>
            <a:endParaRPr lang="it-IT" altLang="it-CH" sz="1200" b="1">
              <a:solidFill>
                <a:srgbClr val="000000"/>
              </a:solidFill>
            </a:endParaRPr>
          </a:p>
        </p:txBody>
      </p:sp>
      <p:pic>
        <p:nvPicPr>
          <p:cNvPr id="697358" name="Picture 19" descr="Patriot">
            <a:extLst>
              <a:ext uri="{FF2B5EF4-FFF2-40B4-BE49-F238E27FC236}">
                <a16:creationId xmlns:a16="http://schemas.microsoft.com/office/drawing/2014/main" id="{D0F98DBA-5DF4-0EC9-D0DD-8CE0FECE943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925" y="4437063"/>
            <a:ext cx="273685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7359" name="Picture 20">
            <a:extLst>
              <a:ext uri="{FF2B5EF4-FFF2-40B4-BE49-F238E27FC236}">
                <a16:creationId xmlns:a16="http://schemas.microsoft.com/office/drawing/2014/main" id="{E54D8B2A-6130-3545-C26F-E1ED134DF5C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16238" y="2276475"/>
            <a:ext cx="299085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7360" name="Picture 21" descr="Anti-missile">
            <a:extLst>
              <a:ext uri="{FF2B5EF4-FFF2-40B4-BE49-F238E27FC236}">
                <a16:creationId xmlns:a16="http://schemas.microsoft.com/office/drawing/2014/main" id="{CA6B5B37-D8CA-CF9C-CCF6-5F39DA30BB2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56325" y="4221163"/>
            <a:ext cx="2922588"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7361" name="Text Box 23">
            <a:extLst>
              <a:ext uri="{FF2B5EF4-FFF2-40B4-BE49-F238E27FC236}">
                <a16:creationId xmlns:a16="http://schemas.microsoft.com/office/drawing/2014/main" id="{E52E7DB3-156D-9A58-A12B-BAA8F6EEA9F4}"/>
              </a:ext>
            </a:extLst>
          </p:cNvPr>
          <p:cNvSpPr txBox="1">
            <a:spLocks noChangeArrowheads="1"/>
          </p:cNvSpPr>
          <p:nvPr/>
        </p:nvSpPr>
        <p:spPr bwMode="auto">
          <a:xfrm>
            <a:off x="107950" y="6524625"/>
            <a:ext cx="2735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MISSILE ANTIMISSILE PATRIOT</a:t>
            </a:r>
            <a:endParaRPr lang="it-IT" altLang="it-CH" sz="1200" b="1">
              <a:solidFill>
                <a:srgbClr val="000000"/>
              </a:solidFill>
            </a:endParaRPr>
          </a:p>
        </p:txBody>
      </p:sp>
      <p:pic>
        <p:nvPicPr>
          <p:cNvPr id="697362" name="Picture 25" descr="armi Missile 15">
            <a:extLst>
              <a:ext uri="{FF2B5EF4-FFF2-40B4-BE49-F238E27FC236}">
                <a16:creationId xmlns:a16="http://schemas.microsoft.com/office/drawing/2014/main" id="{5A8A9CF2-5AD1-029C-ACE3-F8C2822ECFD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88125" y="2205038"/>
            <a:ext cx="24971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7363" name="Text Box 26">
            <a:extLst>
              <a:ext uri="{FF2B5EF4-FFF2-40B4-BE49-F238E27FC236}">
                <a16:creationId xmlns:a16="http://schemas.microsoft.com/office/drawing/2014/main" id="{52BFB122-18A9-7D43-5A8D-734C95485EDB}"/>
              </a:ext>
            </a:extLst>
          </p:cNvPr>
          <p:cNvSpPr txBox="1">
            <a:spLocks noChangeArrowheads="1"/>
          </p:cNvSpPr>
          <p:nvPr/>
        </p:nvSpPr>
        <p:spPr bwMode="auto">
          <a:xfrm>
            <a:off x="2555875" y="2349500"/>
            <a:ext cx="2016125"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MISSILE SUR TOUT-TERRAIN</a:t>
            </a:r>
            <a:endParaRPr lang="it-IT" altLang="it-CH" sz="1000">
              <a:solidFill>
                <a:srgbClr val="000000"/>
              </a:solidFill>
            </a:endParaRPr>
          </a:p>
        </p:txBody>
      </p:sp>
      <p:sp>
        <p:nvSpPr>
          <p:cNvPr id="697364" name="Text Box 27">
            <a:extLst>
              <a:ext uri="{FF2B5EF4-FFF2-40B4-BE49-F238E27FC236}">
                <a16:creationId xmlns:a16="http://schemas.microsoft.com/office/drawing/2014/main" id="{D98EF24D-88BF-0D2A-10B9-3098A21F8898}"/>
              </a:ext>
            </a:extLst>
          </p:cNvPr>
          <p:cNvSpPr txBox="1">
            <a:spLocks noChangeArrowheads="1"/>
          </p:cNvSpPr>
          <p:nvPr/>
        </p:nvSpPr>
        <p:spPr bwMode="auto">
          <a:xfrm>
            <a:off x="6300788" y="6524625"/>
            <a:ext cx="2519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MISSILE ANTIMISSILE</a:t>
            </a:r>
            <a:endParaRPr lang="it-IT" altLang="it-CH" sz="1200" b="1">
              <a:solidFill>
                <a:srgbClr val="000000"/>
              </a:solidFill>
            </a:endParaRPr>
          </a:p>
        </p:txBody>
      </p:sp>
      <p:sp>
        <p:nvSpPr>
          <p:cNvPr id="160789" name="Text Box 28">
            <a:extLst>
              <a:ext uri="{FF2B5EF4-FFF2-40B4-BE49-F238E27FC236}">
                <a16:creationId xmlns:a16="http://schemas.microsoft.com/office/drawing/2014/main" id="{C05D07DB-F973-B83F-B7E7-8B6FEFFB6A82}"/>
              </a:ext>
            </a:extLst>
          </p:cNvPr>
          <p:cNvSpPr txBox="1">
            <a:spLocks noChangeArrowheads="1"/>
          </p:cNvSpPr>
          <p:nvPr/>
        </p:nvSpPr>
        <p:spPr bwMode="auto">
          <a:xfrm>
            <a:off x="7415213" y="2205038"/>
            <a:ext cx="1728787" cy="530225"/>
          </a:xfrm>
          <a:prstGeom prst="rect">
            <a:avLst/>
          </a:prstGeom>
          <a:solidFill>
            <a:schemeClr val="bg1"/>
          </a:solidFill>
          <a:ln w="9525">
            <a:noFill/>
            <a:miter lim="800000"/>
            <a:headEnd/>
            <a:tailEnd/>
          </a:ln>
        </p:spPr>
        <p:txBody>
          <a:bodyPr>
            <a:spAutoFit/>
          </a:bodyPr>
          <a:lstStyle/>
          <a:p>
            <a:pPr eaLnBrk="1" fontAlgn="auto" hangingPunct="1">
              <a:spcBef>
                <a:spcPct val="50000"/>
              </a:spcBef>
              <a:spcAft>
                <a:spcPts val="0"/>
              </a:spcAft>
              <a:defRPr/>
            </a:pPr>
            <a:r>
              <a:rPr lang="fr-CH" sz="1050" dirty="0">
                <a:solidFill>
                  <a:srgbClr val="000000"/>
                </a:solidFill>
                <a:latin typeface="+mn-lt"/>
                <a:cs typeface="+mn-cs"/>
              </a:rPr>
              <a:t>ATTENTION : IL COÛTE   1 MILLION DE  </a:t>
            </a:r>
            <a:r>
              <a:rPr lang="fr-CH" dirty="0">
                <a:solidFill>
                  <a:srgbClr val="000000"/>
                </a:solidFill>
                <a:latin typeface="+mn-lt"/>
                <a:cs typeface="+mn-cs"/>
              </a:rPr>
              <a:t>$</a:t>
            </a:r>
            <a:endParaRPr lang="it-IT" dirty="0">
              <a:solidFill>
                <a:srgbClr val="000000"/>
              </a:solidFill>
              <a:latin typeface="+mn-lt"/>
              <a:cs typeface="+mn-cs"/>
            </a:endParaRPr>
          </a:p>
        </p:txBody>
      </p:sp>
      <p:sp>
        <p:nvSpPr>
          <p:cNvPr id="2" name="Rettangolo 1">
            <a:extLst>
              <a:ext uri="{FF2B5EF4-FFF2-40B4-BE49-F238E27FC236}">
                <a16:creationId xmlns:a16="http://schemas.microsoft.com/office/drawing/2014/main" id="{C731B720-141C-0E33-D296-5B03C77C803D}"/>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9394" name="Segnaposto numero diapositiva 1">
            <a:extLst>
              <a:ext uri="{FF2B5EF4-FFF2-40B4-BE49-F238E27FC236}">
                <a16:creationId xmlns:a16="http://schemas.microsoft.com/office/drawing/2014/main" id="{20817003-29A7-37C8-9FC8-59AACE48D3AB}"/>
              </a:ext>
            </a:extLst>
          </p:cNvPr>
          <p:cNvSpPr>
            <a:spLocks noGrp="1"/>
          </p:cNvSpPr>
          <p:nvPr>
            <p:ph type="sldNum" sz="quarter" idx="12"/>
          </p:nvPr>
        </p:nvSpPr>
        <p:spPr>
          <a:xfrm>
            <a:off x="7092950" y="6237288"/>
            <a:ext cx="8366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49EDB89-F0FC-4331-922D-AD2B03E75AD1}" type="slidenum">
              <a:rPr lang="it-IT" altLang="en-US" sz="1400" smtClean="0"/>
              <a:pPr>
                <a:spcBef>
                  <a:spcPct val="0"/>
                </a:spcBef>
                <a:buFontTx/>
                <a:buNone/>
              </a:pPr>
              <a:t>235</a:t>
            </a:fld>
            <a:endParaRPr lang="it-IT" altLang="en-US" sz="1400"/>
          </a:p>
        </p:txBody>
      </p:sp>
      <p:pic>
        <p:nvPicPr>
          <p:cNvPr id="407555" name="Picture 2" descr="C:\Dokumente und Einstellungen\Enrico\Eigene Dateien\Enrico\Documenti\AA Enrico nuovo\Politica\Presentazione marxismo\Fabbrica sommergibili.jpg">
            <a:extLst>
              <a:ext uri="{FF2B5EF4-FFF2-40B4-BE49-F238E27FC236}">
                <a16:creationId xmlns:a16="http://schemas.microsoft.com/office/drawing/2014/main" id="{F1175882-3F39-9999-21B1-7A2466E6F2CE}"/>
              </a:ext>
            </a:extLst>
          </p:cNvPr>
          <p:cNvPicPr>
            <a:picLocks noChangeAspect="1" noChangeArrowheads="1"/>
          </p:cNvPicPr>
          <p:nvPr/>
        </p:nvPicPr>
        <p:blipFill>
          <a:blip r:embed="rId4"/>
          <a:srcRect t="438"/>
          <a:stretch>
            <a:fillRect/>
          </a:stretch>
        </p:blipFill>
        <p:spPr bwMode="auto">
          <a:xfrm>
            <a:off x="773113" y="430213"/>
            <a:ext cx="7620000" cy="56991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99396" name="CasellaDiTesto 2">
            <a:extLst>
              <a:ext uri="{FF2B5EF4-FFF2-40B4-BE49-F238E27FC236}">
                <a16:creationId xmlns:a16="http://schemas.microsoft.com/office/drawing/2014/main" id="{6AB53AEB-095A-2A3D-938E-37ED2F3F351A}"/>
              </a:ext>
            </a:extLst>
          </p:cNvPr>
          <p:cNvSpPr txBox="1">
            <a:spLocks noChangeArrowheads="1"/>
          </p:cNvSpPr>
          <p:nvPr/>
        </p:nvSpPr>
        <p:spPr bwMode="auto">
          <a:xfrm>
            <a:off x="1331913" y="6237288"/>
            <a:ext cx="4391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t">
              <a:spcBef>
                <a:spcPct val="0"/>
              </a:spcBef>
              <a:buFontTx/>
              <a:buNone/>
            </a:pPr>
            <a:r>
              <a:rPr lang="fr-FR" altLang="it-CH" sz="1800">
                <a:solidFill>
                  <a:srgbClr val="FFFFFF"/>
                </a:solidFill>
              </a:rPr>
              <a:t>Quel sera le coût.... et à quoi ça sert?</a:t>
            </a:r>
            <a:endParaRPr lang="it-IT" altLang="it-CH" sz="1800">
              <a:solidFill>
                <a:srgbClr val="FFFFFF"/>
              </a:solidFill>
            </a:endParaRPr>
          </a:p>
        </p:txBody>
      </p:sp>
      <p:sp>
        <p:nvSpPr>
          <p:cNvPr id="2" name="Rettangolo 1">
            <a:extLst>
              <a:ext uri="{FF2B5EF4-FFF2-40B4-BE49-F238E27FC236}">
                <a16:creationId xmlns:a16="http://schemas.microsoft.com/office/drawing/2014/main" id="{A3A793A5-51BD-0E6A-05C9-FFBA76F80B28}"/>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1442" name="Segnaposto numero diapositiva 1">
            <a:extLst>
              <a:ext uri="{FF2B5EF4-FFF2-40B4-BE49-F238E27FC236}">
                <a16:creationId xmlns:a16="http://schemas.microsoft.com/office/drawing/2014/main" id="{0649609A-7E42-3D4D-97F6-6AAC8C21321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72653C7-3EF4-4C72-8FE4-A78CA0B155F6}" type="slidenum">
              <a:rPr lang="it-IT" altLang="en-US" sz="1400" smtClean="0">
                <a:solidFill>
                  <a:srgbClr val="FFFFFF"/>
                </a:solidFill>
              </a:rPr>
              <a:pPr>
                <a:spcBef>
                  <a:spcPct val="0"/>
                </a:spcBef>
                <a:buFontTx/>
                <a:buNone/>
              </a:pPr>
              <a:t>236</a:t>
            </a:fld>
            <a:endParaRPr lang="it-IT" altLang="en-US" sz="1400">
              <a:solidFill>
                <a:srgbClr val="FFFFFF"/>
              </a:solidFill>
            </a:endParaRPr>
          </a:p>
        </p:txBody>
      </p:sp>
      <p:pic>
        <p:nvPicPr>
          <p:cNvPr id="408579" name="Picture 2" descr="C:\Dokumente und Einstellungen\Enrico\Eigene Dateien\Enrico\Documenti\AA Enrico nuovo\Palestina\A Foto\Guerra e personaggi\Armi\Carri armati in disuso ritagliata JPEG.JPG">
            <a:extLst>
              <a:ext uri="{FF2B5EF4-FFF2-40B4-BE49-F238E27FC236}">
                <a16:creationId xmlns:a16="http://schemas.microsoft.com/office/drawing/2014/main" id="{740B2B6E-9998-F45E-E365-4A1651390D04}"/>
              </a:ext>
            </a:extLst>
          </p:cNvPr>
          <p:cNvPicPr>
            <a:picLocks noChangeAspect="1" noChangeArrowheads="1"/>
          </p:cNvPicPr>
          <p:nvPr/>
        </p:nvPicPr>
        <p:blipFill>
          <a:blip r:embed="rId4"/>
          <a:srcRect/>
          <a:stretch>
            <a:fillRect/>
          </a:stretch>
        </p:blipFill>
        <p:spPr bwMode="auto">
          <a:xfrm>
            <a:off x="0" y="836613"/>
            <a:ext cx="9144000" cy="4448175"/>
          </a:xfrm>
          <a:prstGeom prst="rect">
            <a:avLst/>
          </a:prstGeom>
          <a:ln>
            <a:noFill/>
          </a:ln>
          <a:effectLst>
            <a:outerShdw blurRad="292100" dist="139700" dir="2700000" algn="tl" rotWithShape="0">
              <a:srgbClr val="333333">
                <a:alpha val="65000"/>
              </a:srgbClr>
            </a:outerShdw>
          </a:effectLst>
        </p:spPr>
      </p:pic>
      <p:sp>
        <p:nvSpPr>
          <p:cNvPr id="701444" name="CasellaDiTesto 2">
            <a:extLst>
              <a:ext uri="{FF2B5EF4-FFF2-40B4-BE49-F238E27FC236}">
                <a16:creationId xmlns:a16="http://schemas.microsoft.com/office/drawing/2014/main" id="{391C8459-A37F-F068-D12C-710141875579}"/>
              </a:ext>
            </a:extLst>
          </p:cNvPr>
          <p:cNvSpPr txBox="1">
            <a:spLocks noChangeArrowheads="1"/>
          </p:cNvSpPr>
          <p:nvPr/>
        </p:nvSpPr>
        <p:spPr bwMode="auto">
          <a:xfrm>
            <a:off x="431800" y="5661025"/>
            <a:ext cx="8101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b="1">
                <a:solidFill>
                  <a:srgbClr val="FFFFFF"/>
                </a:solidFill>
              </a:rPr>
              <a:t>À quoi cette «ferraille» a servi et quel a été son coût ? </a:t>
            </a:r>
            <a:endParaRPr lang="it-IT" altLang="it-CH" sz="2400" b="1">
              <a:solidFill>
                <a:srgbClr val="FFFFFF"/>
              </a:solidFill>
            </a:endParaRPr>
          </a:p>
        </p:txBody>
      </p:sp>
      <p:sp>
        <p:nvSpPr>
          <p:cNvPr id="2" name="Rettangolo 1">
            <a:extLst>
              <a:ext uri="{FF2B5EF4-FFF2-40B4-BE49-F238E27FC236}">
                <a16:creationId xmlns:a16="http://schemas.microsoft.com/office/drawing/2014/main" id="{6C272670-2AFB-B119-9AA6-953C38080067}"/>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3490" name="Segnaposto numero diapositiva 1">
            <a:extLst>
              <a:ext uri="{FF2B5EF4-FFF2-40B4-BE49-F238E27FC236}">
                <a16:creationId xmlns:a16="http://schemas.microsoft.com/office/drawing/2014/main" id="{33836ADF-0383-5301-5440-A7223F81B2A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3FA104A-9090-4F02-88C8-AB1DB89E33AC}" type="slidenum">
              <a:rPr lang="it-IT" altLang="en-US" sz="1400" b="1" smtClean="0"/>
              <a:pPr>
                <a:spcBef>
                  <a:spcPct val="0"/>
                </a:spcBef>
                <a:buFontTx/>
                <a:buNone/>
              </a:pPr>
              <a:t>237</a:t>
            </a:fld>
            <a:endParaRPr lang="it-IT" altLang="en-US" sz="1400" b="1"/>
          </a:p>
        </p:txBody>
      </p:sp>
      <p:sp>
        <p:nvSpPr>
          <p:cNvPr id="703491" name="CasellaDiTesto 3">
            <a:extLst>
              <a:ext uri="{FF2B5EF4-FFF2-40B4-BE49-F238E27FC236}">
                <a16:creationId xmlns:a16="http://schemas.microsoft.com/office/drawing/2014/main" id="{CBACEC4F-064D-B256-324E-5AB4EE4CA4D6}"/>
              </a:ext>
            </a:extLst>
          </p:cNvPr>
          <p:cNvSpPr txBox="1">
            <a:spLocks noChangeArrowheads="1"/>
          </p:cNvSpPr>
          <p:nvPr/>
        </p:nvSpPr>
        <p:spPr bwMode="auto">
          <a:xfrm>
            <a:off x="1700213" y="4994275"/>
            <a:ext cx="57435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en-US" sz="1800" b="1"/>
              <a:t>Certaines des environ 7000 ogives nucléaires américaines en stock. Dans cet entrepôt à lui seul, il y a suffisamment de matière fissile pour anéantir une bonne partie de l'humanité.</a:t>
            </a:r>
            <a:r>
              <a:rPr lang="en-US" altLang="en-US" sz="1800" b="1"/>
              <a:t> </a:t>
            </a:r>
          </a:p>
        </p:txBody>
      </p:sp>
      <p:pic>
        <p:nvPicPr>
          <p:cNvPr id="703492" name="Immagine 4">
            <a:extLst>
              <a:ext uri="{FF2B5EF4-FFF2-40B4-BE49-F238E27FC236}">
                <a16:creationId xmlns:a16="http://schemas.microsoft.com/office/drawing/2014/main" id="{05844FB6-0611-640C-B080-12783482FB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6388" y="1341438"/>
            <a:ext cx="8531225" cy="32385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03493" name="CasellaDiTesto 2">
            <a:extLst>
              <a:ext uri="{FF2B5EF4-FFF2-40B4-BE49-F238E27FC236}">
                <a16:creationId xmlns:a16="http://schemas.microsoft.com/office/drawing/2014/main" id="{3C49D841-D762-03FC-A288-5A7C26CC4689}"/>
              </a:ext>
            </a:extLst>
          </p:cNvPr>
          <p:cNvSpPr txBox="1">
            <a:spLocks noChangeArrowheads="1"/>
          </p:cNvSpPr>
          <p:nvPr/>
        </p:nvSpPr>
        <p:spPr bwMode="auto">
          <a:xfrm>
            <a:off x="2376488" y="808038"/>
            <a:ext cx="4391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it-CH" sz="1800">
                <a:solidFill>
                  <a:srgbClr val="FFFFFF"/>
                </a:solidFill>
              </a:rPr>
              <a:t>À quoi ceci sert et quel a été son coût ?</a:t>
            </a:r>
            <a:endParaRPr lang="en-US" altLang="it-CH" sz="1800">
              <a:solidFill>
                <a:srgbClr val="FFFFFF"/>
              </a:solidFill>
            </a:endParaRPr>
          </a:p>
        </p:txBody>
      </p:sp>
      <p:sp>
        <p:nvSpPr>
          <p:cNvPr id="2" name="Rettangolo 1">
            <a:extLst>
              <a:ext uri="{FF2B5EF4-FFF2-40B4-BE49-F238E27FC236}">
                <a16:creationId xmlns:a16="http://schemas.microsoft.com/office/drawing/2014/main" id="{2771C829-8FF5-CF0A-8580-B7AA508FC1D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5538" name="Segnaposto numero diapositiva 4">
            <a:extLst>
              <a:ext uri="{FF2B5EF4-FFF2-40B4-BE49-F238E27FC236}">
                <a16:creationId xmlns:a16="http://schemas.microsoft.com/office/drawing/2014/main" id="{64067AFA-7D88-6F2B-1F3F-A6CB3570DAB2}"/>
              </a:ext>
            </a:extLst>
          </p:cNvPr>
          <p:cNvSpPr>
            <a:spLocks noGrp="1"/>
          </p:cNvSpPr>
          <p:nvPr>
            <p:ph type="sldNum" sz="quarter" idx="12"/>
          </p:nvPr>
        </p:nvSpPr>
        <p:spPr>
          <a:xfrm>
            <a:off x="7462838" y="6029325"/>
            <a:ext cx="6588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170375C-212F-4186-93BB-9199CE9BAE7D}" type="slidenum">
              <a:rPr lang="it-IT" altLang="en-US" sz="1400" smtClean="0">
                <a:solidFill>
                  <a:srgbClr val="FFFFFF"/>
                </a:solidFill>
              </a:rPr>
              <a:pPr>
                <a:spcBef>
                  <a:spcPct val="0"/>
                </a:spcBef>
                <a:buFontTx/>
                <a:buNone/>
              </a:pPr>
              <a:t>238</a:t>
            </a:fld>
            <a:endParaRPr lang="it-IT" altLang="en-US" sz="1400">
              <a:solidFill>
                <a:srgbClr val="FFFFFF"/>
              </a:solidFill>
            </a:endParaRPr>
          </a:p>
        </p:txBody>
      </p:sp>
      <p:sp>
        <p:nvSpPr>
          <p:cNvPr id="705539" name="CasellaDiTesto 6">
            <a:extLst>
              <a:ext uri="{FF2B5EF4-FFF2-40B4-BE49-F238E27FC236}">
                <a16:creationId xmlns:a16="http://schemas.microsoft.com/office/drawing/2014/main" id="{BFE3A151-988F-FE07-B057-6E733778F3A3}"/>
              </a:ext>
            </a:extLst>
          </p:cNvPr>
          <p:cNvSpPr txBox="1">
            <a:spLocks noChangeArrowheads="1"/>
          </p:cNvSpPr>
          <p:nvPr/>
        </p:nvSpPr>
        <p:spPr bwMode="auto">
          <a:xfrm>
            <a:off x="920750" y="5989638"/>
            <a:ext cx="6675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FFFFFF"/>
                </a:solidFill>
              </a:rPr>
              <a:t>L’improbable remord de conscience - l’éthique des armements</a:t>
            </a:r>
          </a:p>
        </p:txBody>
      </p:sp>
      <p:pic>
        <p:nvPicPr>
          <p:cNvPr id="917509" name="Picture 5" descr="C:\Users\Enrico\Desktop\Arms jpeg.jpg">
            <a:extLst>
              <a:ext uri="{FF2B5EF4-FFF2-40B4-BE49-F238E27FC236}">
                <a16:creationId xmlns:a16="http://schemas.microsoft.com/office/drawing/2014/main" id="{F6193ACB-97FF-7D54-E2E7-B38D32AC8DBC}"/>
              </a:ext>
            </a:extLst>
          </p:cNvPr>
          <p:cNvPicPr>
            <a:picLocks noChangeAspect="1" noChangeArrowheads="1"/>
          </p:cNvPicPr>
          <p:nvPr/>
        </p:nvPicPr>
        <p:blipFill>
          <a:blip r:embed="rId4"/>
          <a:srcRect/>
          <a:stretch>
            <a:fillRect/>
          </a:stretch>
        </p:blipFill>
        <p:spPr bwMode="auto">
          <a:xfrm>
            <a:off x="939800" y="836613"/>
            <a:ext cx="7181850" cy="4892675"/>
          </a:xfrm>
          <a:prstGeom prst="rect">
            <a:avLst/>
          </a:prstGeom>
          <a:ln w="9525">
            <a:solidFill>
              <a:schemeClr val="accent4">
                <a:lumMod val="10000"/>
              </a:schemeClr>
            </a:solidFill>
          </a:ln>
          <a:effectLst>
            <a:outerShdw blurRad="292100" dist="139700" dir="2700000" algn="tl" rotWithShape="0">
              <a:srgbClr val="333333">
                <a:alpha val="65000"/>
              </a:srgbClr>
            </a:outerShdw>
          </a:effectLst>
        </p:spPr>
      </p:pic>
      <p:sp>
        <p:nvSpPr>
          <p:cNvPr id="705541" name="CasellaDiTesto 5">
            <a:extLst>
              <a:ext uri="{FF2B5EF4-FFF2-40B4-BE49-F238E27FC236}">
                <a16:creationId xmlns:a16="http://schemas.microsoft.com/office/drawing/2014/main" id="{CB598A06-F35C-3631-1595-EA12A3601E63}"/>
              </a:ext>
            </a:extLst>
          </p:cNvPr>
          <p:cNvSpPr txBox="1">
            <a:spLocks noChangeArrowheads="1"/>
          </p:cNvSpPr>
          <p:nvPr/>
        </p:nvSpPr>
        <p:spPr bwMode="auto">
          <a:xfrm>
            <a:off x="1233488" y="1319213"/>
            <a:ext cx="2827337" cy="6461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200" b="1">
                <a:solidFill>
                  <a:srgbClr val="161616"/>
                </a:solidFill>
              </a:rPr>
              <a:t>Pensez aussi à l'emploi, aux bases existentielles pour de nombreuses familles dans mon pays ...!</a:t>
            </a:r>
          </a:p>
        </p:txBody>
      </p:sp>
      <p:sp>
        <p:nvSpPr>
          <p:cNvPr id="2" name="Rettangolo 1">
            <a:extLst>
              <a:ext uri="{FF2B5EF4-FFF2-40B4-BE49-F238E27FC236}">
                <a16:creationId xmlns:a16="http://schemas.microsoft.com/office/drawing/2014/main" id="{A08406C5-38B8-28B3-A2E2-BB47798BAAE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6" name="Slide Number Placeholder 1">
            <a:extLst>
              <a:ext uri="{FF2B5EF4-FFF2-40B4-BE49-F238E27FC236}">
                <a16:creationId xmlns:a16="http://schemas.microsoft.com/office/drawing/2014/main" id="{A5DE317D-FB52-578C-15AC-D45104B64AC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26F362F-9089-4D5E-98BA-60E055CEB5E8}" type="slidenum">
              <a:rPr lang="it-IT" altLang="en-US" sz="1400" smtClean="0">
                <a:solidFill>
                  <a:srgbClr val="000000"/>
                </a:solidFill>
              </a:rPr>
              <a:pPr>
                <a:spcBef>
                  <a:spcPct val="0"/>
                </a:spcBef>
                <a:buFontTx/>
                <a:buNone/>
              </a:pPr>
              <a:t>239</a:t>
            </a:fld>
            <a:endParaRPr lang="it-IT" altLang="en-US" sz="1400">
              <a:solidFill>
                <a:srgbClr val="000000"/>
              </a:solidFill>
            </a:endParaRPr>
          </a:p>
        </p:txBody>
      </p:sp>
      <p:sp>
        <p:nvSpPr>
          <p:cNvPr id="707587" name="TextBox 2">
            <a:extLst>
              <a:ext uri="{FF2B5EF4-FFF2-40B4-BE49-F238E27FC236}">
                <a16:creationId xmlns:a16="http://schemas.microsoft.com/office/drawing/2014/main" id="{59E811B7-BD02-020F-4043-F92762BD8E4B}"/>
              </a:ext>
            </a:extLst>
          </p:cNvPr>
          <p:cNvSpPr txBox="1">
            <a:spLocks noChangeArrowheads="1"/>
          </p:cNvSpPr>
          <p:nvPr/>
        </p:nvSpPr>
        <p:spPr bwMode="auto">
          <a:xfrm>
            <a:off x="1428750" y="1500188"/>
            <a:ext cx="6929438"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b="1">
                <a:solidFill>
                  <a:srgbClr val="FF0000"/>
                </a:solidFill>
              </a:rPr>
              <a:t>IL Y A ENCORE DES CHÔMEURS!</a:t>
            </a:r>
          </a:p>
          <a:p>
            <a:pPr eaLnBrk="1" hangingPunct="1">
              <a:spcBef>
                <a:spcPct val="0"/>
              </a:spcBef>
              <a:buFontTx/>
              <a:buNone/>
            </a:pPr>
            <a:endParaRPr lang="it-CH" altLang="it-CH" sz="2000" b="1">
              <a:solidFill>
                <a:srgbClr val="000000"/>
              </a:solidFill>
            </a:endParaRPr>
          </a:p>
          <a:p>
            <a:pPr eaLnBrk="1" hangingPunct="1">
              <a:spcBef>
                <a:spcPct val="0"/>
              </a:spcBef>
              <a:buFontTx/>
              <a:buNone/>
            </a:pPr>
            <a:endParaRPr lang="it-CH" altLang="it-CH" sz="2000" b="1">
              <a:solidFill>
                <a:srgbClr val="000000"/>
              </a:solidFill>
            </a:endParaRPr>
          </a:p>
          <a:p>
            <a:pPr eaLnBrk="1" hangingPunct="1">
              <a:spcBef>
                <a:spcPct val="0"/>
              </a:spcBef>
              <a:buFontTx/>
              <a:buNone/>
            </a:pPr>
            <a:r>
              <a:rPr lang="it-CH" altLang="it-CH" sz="2000" b="1">
                <a:solidFill>
                  <a:srgbClr val="000000"/>
                </a:solidFill>
              </a:rPr>
              <a:t>Les syndicats réclament                                                                   </a:t>
            </a:r>
            <a:r>
              <a:rPr lang="it-CH" altLang="it-CH" sz="1400" b="1">
                <a:solidFill>
                  <a:srgbClr val="000000"/>
                </a:solidFill>
              </a:rPr>
              <a:t>(il faut donner du travail aux chômeurs).</a:t>
            </a:r>
          </a:p>
          <a:p>
            <a:pPr eaLnBrk="1" hangingPunct="1">
              <a:spcBef>
                <a:spcPct val="0"/>
              </a:spcBef>
              <a:buFontTx/>
              <a:buNone/>
            </a:pPr>
            <a:endParaRPr lang="it-CH" altLang="it-CH" sz="2000" b="1">
              <a:solidFill>
                <a:srgbClr val="000000"/>
              </a:solidFill>
            </a:endParaRPr>
          </a:p>
          <a:p>
            <a:pPr eaLnBrk="1" hangingPunct="1">
              <a:spcBef>
                <a:spcPct val="0"/>
              </a:spcBef>
              <a:buFontTx/>
              <a:buNone/>
            </a:pPr>
            <a:r>
              <a:rPr lang="it-CH" altLang="it-CH" sz="2000" b="1">
                <a:solidFill>
                  <a:srgbClr val="000000"/>
                </a:solidFill>
              </a:rPr>
              <a:t>L’économie réclame                                                                         </a:t>
            </a:r>
            <a:r>
              <a:rPr lang="it-CH" altLang="it-CH" sz="1400" b="1">
                <a:solidFill>
                  <a:srgbClr val="000000"/>
                </a:solidFill>
              </a:rPr>
              <a:t>(elle pourrait produire/vendre/gagner plus).</a:t>
            </a:r>
          </a:p>
          <a:p>
            <a:pPr eaLnBrk="1" hangingPunct="1">
              <a:spcBef>
                <a:spcPct val="0"/>
              </a:spcBef>
              <a:buFontTx/>
              <a:buNone/>
            </a:pPr>
            <a:endParaRPr lang="it-CH" altLang="it-CH" sz="2000" b="1">
              <a:solidFill>
                <a:srgbClr val="000000"/>
              </a:solidFill>
            </a:endParaRPr>
          </a:p>
          <a:p>
            <a:pPr eaLnBrk="1" hangingPunct="1">
              <a:spcBef>
                <a:spcPct val="0"/>
              </a:spcBef>
              <a:buFontTx/>
              <a:buNone/>
            </a:pPr>
            <a:r>
              <a:rPr lang="it-CH" altLang="it-CH" sz="2000" b="1">
                <a:solidFill>
                  <a:srgbClr val="000000"/>
                </a:solidFill>
              </a:rPr>
              <a:t> </a:t>
            </a:r>
          </a:p>
          <a:p>
            <a:pPr eaLnBrk="1" hangingPunct="1">
              <a:spcBef>
                <a:spcPct val="0"/>
              </a:spcBef>
              <a:buFontTx/>
              <a:buNone/>
            </a:pPr>
            <a:endParaRPr lang="it-CH" altLang="it-CH" sz="2000" b="1">
              <a:solidFill>
                <a:srgbClr val="000000"/>
              </a:solidFill>
            </a:endParaRPr>
          </a:p>
          <a:p>
            <a:pPr eaLnBrk="1" hangingPunct="1">
              <a:spcBef>
                <a:spcPct val="0"/>
              </a:spcBef>
              <a:buFontTx/>
              <a:buNone/>
            </a:pPr>
            <a:r>
              <a:rPr lang="it-CH" altLang="it-CH" sz="4400" b="1">
                <a:solidFill>
                  <a:srgbClr val="000000"/>
                </a:solidFill>
                <a:latin typeface="comic" pitchFamily="80" charset="0"/>
              </a:rPr>
              <a:t>QUE  FAIT  L’ÉTAT ?</a:t>
            </a:r>
            <a:endParaRPr lang="it-IT" altLang="it-CH" sz="4400" b="1">
              <a:solidFill>
                <a:srgbClr val="000000"/>
              </a:solidFill>
              <a:latin typeface="comic" pitchFamily="80" charset="0"/>
            </a:endParaRPr>
          </a:p>
        </p:txBody>
      </p:sp>
      <p:sp>
        <p:nvSpPr>
          <p:cNvPr id="2" name="Rettangolo 1">
            <a:extLst>
              <a:ext uri="{FF2B5EF4-FFF2-40B4-BE49-F238E27FC236}">
                <a16:creationId xmlns:a16="http://schemas.microsoft.com/office/drawing/2014/main" id="{27FB2F25-50D9-DA92-29FC-A1816A76777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Titolo 1">
            <a:extLst>
              <a:ext uri="{FF2B5EF4-FFF2-40B4-BE49-F238E27FC236}">
                <a16:creationId xmlns:a16="http://schemas.microsoft.com/office/drawing/2014/main" id="{4B1852B6-943F-A84C-4ED4-29A858A7292E}"/>
              </a:ext>
            </a:extLst>
          </p:cNvPr>
          <p:cNvSpPr>
            <a:spLocks noGrp="1" noChangeArrowheads="1"/>
          </p:cNvSpPr>
          <p:nvPr>
            <p:ph type="title"/>
          </p:nvPr>
        </p:nvSpPr>
        <p:spPr/>
        <p:txBody>
          <a:bodyPr/>
          <a:lstStyle/>
          <a:p>
            <a:r>
              <a:rPr lang="it-CH" altLang="it-CH"/>
              <a:t>On cherche des achteurs.</a:t>
            </a:r>
          </a:p>
        </p:txBody>
      </p:sp>
      <p:sp>
        <p:nvSpPr>
          <p:cNvPr id="267267" name="Segnaposto numero diapositiva 3">
            <a:extLst>
              <a:ext uri="{FF2B5EF4-FFF2-40B4-BE49-F238E27FC236}">
                <a16:creationId xmlns:a16="http://schemas.microsoft.com/office/drawing/2014/main" id="{F6D745E6-6F3C-A5E2-E5DE-C3ECE5B4FE43}"/>
              </a:ext>
            </a:extLst>
          </p:cNvPr>
          <p:cNvSpPr>
            <a:spLocks noGrp="1"/>
          </p:cNvSpPr>
          <p:nvPr>
            <p:ph type="sldNum" sz="quarter" idx="12"/>
          </p:nvPr>
        </p:nvSpPr>
        <p:spPr>
          <a:xfrm>
            <a:off x="7189788" y="6113463"/>
            <a:ext cx="1090612" cy="430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D3BF36D-30AF-430C-837E-91ACFFF37AF6}" type="slidenum">
              <a:rPr lang="it-IT" altLang="en-US" sz="1400" b="1" smtClean="0">
                <a:solidFill>
                  <a:srgbClr val="000000"/>
                </a:solidFill>
              </a:rPr>
              <a:pPr>
                <a:spcBef>
                  <a:spcPct val="0"/>
                </a:spcBef>
                <a:buFontTx/>
                <a:buNone/>
              </a:pPr>
              <a:t>24</a:t>
            </a:fld>
            <a:endParaRPr lang="it-IT" altLang="en-US" sz="1400" b="1">
              <a:solidFill>
                <a:srgbClr val="000000"/>
              </a:solidFill>
            </a:endParaRPr>
          </a:p>
        </p:txBody>
      </p:sp>
      <p:pic>
        <p:nvPicPr>
          <p:cNvPr id="267268" name="Picture 7">
            <a:extLst>
              <a:ext uri="{FF2B5EF4-FFF2-40B4-BE49-F238E27FC236}">
                <a16:creationId xmlns:a16="http://schemas.microsoft.com/office/drawing/2014/main" id="{703D6CA7-F770-22C3-1093-E19F9772ED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8663" y="2565400"/>
            <a:ext cx="1808162"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9" name="CasellaDiTesto 5">
            <a:extLst>
              <a:ext uri="{FF2B5EF4-FFF2-40B4-BE49-F238E27FC236}">
                <a16:creationId xmlns:a16="http://schemas.microsoft.com/office/drawing/2014/main" id="{BC08CF71-E1EC-5287-3D11-DE79E4424202}"/>
              </a:ext>
            </a:extLst>
          </p:cNvPr>
          <p:cNvSpPr txBox="1">
            <a:spLocks noChangeArrowheads="1"/>
          </p:cNvSpPr>
          <p:nvPr/>
        </p:nvSpPr>
        <p:spPr bwMode="auto">
          <a:xfrm>
            <a:off x="754063" y="6021388"/>
            <a:ext cx="6842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a:t>Les persones autour de la fabbrique représentent ceux qui ont déjà acheté aux moins une voiture et maintenant </a:t>
            </a:r>
            <a:r>
              <a:rPr lang="it-CH" altLang="it-CH" sz="1400" b="1"/>
              <a:t>elles n’en achète plus une autre.</a:t>
            </a:r>
          </a:p>
        </p:txBody>
      </p:sp>
      <p:sp>
        <p:nvSpPr>
          <p:cNvPr id="18" name="Rettangolo 17">
            <a:extLst>
              <a:ext uri="{FF2B5EF4-FFF2-40B4-BE49-F238E27FC236}">
                <a16:creationId xmlns:a16="http://schemas.microsoft.com/office/drawing/2014/main" id="{C17150C8-8112-2019-20D6-42D34610061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pic>
        <p:nvPicPr>
          <p:cNvPr id="267271" name="Picture 20" descr="Premium Vector | Car vector illustration. classic red car. cartoon  transportation.">
            <a:extLst>
              <a:ext uri="{FF2B5EF4-FFF2-40B4-BE49-F238E27FC236}">
                <a16:creationId xmlns:a16="http://schemas.microsoft.com/office/drawing/2014/main" id="{2DC7DF67-9466-8CC8-CBFA-ED9EF712A5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4429125" y="5526088"/>
            <a:ext cx="647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72" name="Picture 20" descr="Premium Vector | Car vector illustration. classic red car. cartoon  transportation.">
            <a:extLst>
              <a:ext uri="{FF2B5EF4-FFF2-40B4-BE49-F238E27FC236}">
                <a16:creationId xmlns:a16="http://schemas.microsoft.com/office/drawing/2014/main" id="{5D82391B-A4EB-CF8E-352F-FCD4EB597F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84" t="24521" r="5284" b="24751"/>
          <a:stretch>
            <a:fillRect/>
          </a:stretch>
        </p:blipFill>
        <p:spPr bwMode="auto">
          <a:xfrm>
            <a:off x="5746750" y="1638300"/>
            <a:ext cx="5476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73" name="Picture 20" descr="Premium Vector | Car vector illustration. classic red car. cartoon  transportation.">
            <a:extLst>
              <a:ext uri="{FF2B5EF4-FFF2-40B4-BE49-F238E27FC236}">
                <a16:creationId xmlns:a16="http://schemas.microsoft.com/office/drawing/2014/main" id="{640CDC6B-5238-0226-5B66-36672E0A19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1460500" y="1838325"/>
            <a:ext cx="5397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74" name="Picture 20" descr="Premium Vector | Car vector illustration. classic red car. cartoon  transportation.">
            <a:extLst>
              <a:ext uri="{FF2B5EF4-FFF2-40B4-BE49-F238E27FC236}">
                <a16:creationId xmlns:a16="http://schemas.microsoft.com/office/drawing/2014/main" id="{48F456EF-9C82-37D9-34FE-C7178E55F2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1978025" y="5037138"/>
            <a:ext cx="5730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75" name="Picture 20" descr="Premium Vector | Car vector illustration. classic red car. cartoon  transportation.">
            <a:extLst>
              <a:ext uri="{FF2B5EF4-FFF2-40B4-BE49-F238E27FC236}">
                <a16:creationId xmlns:a16="http://schemas.microsoft.com/office/drawing/2014/main" id="{F12ED56C-1A69-9C9F-0A8E-14F1468A9C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2317750" y="3375025"/>
            <a:ext cx="7651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76" name="Picture 20" descr="Premium Vector | Car vector illustration. classic red car. cartoon  transportation.">
            <a:extLst>
              <a:ext uri="{FF2B5EF4-FFF2-40B4-BE49-F238E27FC236}">
                <a16:creationId xmlns:a16="http://schemas.microsoft.com/office/drawing/2014/main" id="{65686D7A-91A8-DEE9-8C11-5B3E48038D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84" t="24521" r="5284" b="24751"/>
          <a:stretch>
            <a:fillRect/>
          </a:stretch>
        </p:blipFill>
        <p:spPr bwMode="auto">
          <a:xfrm>
            <a:off x="3460750" y="2152650"/>
            <a:ext cx="80168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77" name="Picture 20" descr="Premium Vector | Car vector illustration. classic red car. cartoon  transportation.">
            <a:extLst>
              <a:ext uri="{FF2B5EF4-FFF2-40B4-BE49-F238E27FC236}">
                <a16:creationId xmlns:a16="http://schemas.microsoft.com/office/drawing/2014/main" id="{F8238039-3005-BF52-3271-6BA7DC587A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5262563" y="2997200"/>
            <a:ext cx="7651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78" name="Picture 20" descr="Premium Vector | Car vector illustration. classic red car. cartoon  transportation.">
            <a:extLst>
              <a:ext uri="{FF2B5EF4-FFF2-40B4-BE49-F238E27FC236}">
                <a16:creationId xmlns:a16="http://schemas.microsoft.com/office/drawing/2014/main" id="{4F2F616B-A6D8-B73F-E13C-60C02F2B23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4189413" y="4097338"/>
            <a:ext cx="7651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79" name="Picture 20" descr="Premium Vector | Car vector illustration. classic red car. cartoon  transportation.">
            <a:extLst>
              <a:ext uri="{FF2B5EF4-FFF2-40B4-BE49-F238E27FC236}">
                <a16:creationId xmlns:a16="http://schemas.microsoft.com/office/drawing/2014/main" id="{91867D1F-51CE-A60B-EE41-BFD4F5E313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84" t="24521" r="5284" b="24751"/>
          <a:stretch>
            <a:fillRect/>
          </a:stretch>
        </p:blipFill>
        <p:spPr bwMode="auto">
          <a:xfrm>
            <a:off x="7743825" y="3105150"/>
            <a:ext cx="5730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80" name="Picture 20" descr="Premium Vector | Car vector illustration. classic red car. cartoon  transportation.">
            <a:extLst>
              <a:ext uri="{FF2B5EF4-FFF2-40B4-BE49-F238E27FC236}">
                <a16:creationId xmlns:a16="http://schemas.microsoft.com/office/drawing/2014/main" id="{982C23CD-410E-DD6F-4FDA-4DC786D05E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84" t="24521" r="5284" b="24751"/>
          <a:stretch>
            <a:fillRect/>
          </a:stretch>
        </p:blipFill>
        <p:spPr bwMode="auto">
          <a:xfrm>
            <a:off x="5910263" y="4538663"/>
            <a:ext cx="674687"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81" name="Picture 20" descr="Premium Vector | Car vector illustration. classic red car. cartoon  transportation.">
            <a:extLst>
              <a:ext uri="{FF2B5EF4-FFF2-40B4-BE49-F238E27FC236}">
                <a16:creationId xmlns:a16="http://schemas.microsoft.com/office/drawing/2014/main" id="{81A94233-7D96-540C-1810-4ED4BCED27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7456488" y="3444875"/>
            <a:ext cx="573087"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82" name="Immagine 12">
            <a:extLst>
              <a:ext uri="{FF2B5EF4-FFF2-40B4-BE49-F238E27FC236}">
                <a16:creationId xmlns:a16="http://schemas.microsoft.com/office/drawing/2014/main" id="{DF4AD1B1-98F2-EC0A-A88D-2143E190E3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5450" y="3429000"/>
            <a:ext cx="39846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83" name="Picture 20" descr="Premium Vector | Car vector illustration. classic red car. cartoon  transportation.">
            <a:extLst>
              <a:ext uri="{FF2B5EF4-FFF2-40B4-BE49-F238E27FC236}">
                <a16:creationId xmlns:a16="http://schemas.microsoft.com/office/drawing/2014/main" id="{52A61F8A-CD7F-3CD5-7710-02B2A92E38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84" t="24521" r="5284" b="24751"/>
          <a:stretch>
            <a:fillRect/>
          </a:stretch>
        </p:blipFill>
        <p:spPr bwMode="auto">
          <a:xfrm>
            <a:off x="277813" y="298450"/>
            <a:ext cx="50958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84" name="Immagine 15">
            <a:extLst>
              <a:ext uri="{FF2B5EF4-FFF2-40B4-BE49-F238E27FC236}">
                <a16:creationId xmlns:a16="http://schemas.microsoft.com/office/drawing/2014/main" id="{CCD8A013-5358-49CE-9452-6C1B2A8DE6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0263" y="3284538"/>
            <a:ext cx="1889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85" name="Picture 4" descr="Five Persons Employees Stand Together Stock Illustration 454784008 |  Shutterstock">
            <a:extLst>
              <a:ext uri="{FF2B5EF4-FFF2-40B4-BE49-F238E27FC236}">
                <a16:creationId xmlns:a16="http://schemas.microsoft.com/office/drawing/2014/main" id="{060F2607-1754-C5AA-D253-FFB8059B22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5840" t="6044" r="75845" b="12247"/>
          <a:stretch>
            <a:fillRect/>
          </a:stretch>
        </p:blipFill>
        <p:spPr bwMode="auto">
          <a:xfrm>
            <a:off x="3944938" y="4008438"/>
            <a:ext cx="195262"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86" name="Picture 6" descr="Five Persons Employees Stand Together Stock Illustration 454784008 |  Shutterstock">
            <a:extLst>
              <a:ext uri="{FF2B5EF4-FFF2-40B4-BE49-F238E27FC236}">
                <a16:creationId xmlns:a16="http://schemas.microsoft.com/office/drawing/2014/main" id="{7089B68C-9C7B-E58A-44DD-3AAD2F59238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58408" t="6212" r="22971" b="15326"/>
          <a:stretch>
            <a:fillRect/>
          </a:stretch>
        </p:blipFill>
        <p:spPr bwMode="auto">
          <a:xfrm>
            <a:off x="6008688" y="2851150"/>
            <a:ext cx="1651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87" name="Picture 6" descr="Five Persons Employees Stand Together Stock Illustration 454784008 |  Shutterstock">
            <a:extLst>
              <a:ext uri="{FF2B5EF4-FFF2-40B4-BE49-F238E27FC236}">
                <a16:creationId xmlns:a16="http://schemas.microsoft.com/office/drawing/2014/main" id="{97E671C3-21A4-9B43-A0C0-EA784D1D3F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40331" t="9534" r="41759" b="14204"/>
          <a:stretch>
            <a:fillRect/>
          </a:stretch>
        </p:blipFill>
        <p:spPr bwMode="auto">
          <a:xfrm>
            <a:off x="4230688" y="2078038"/>
            <a:ext cx="198437"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88" name="Picture 6" descr="Five Persons Employees Stand Together Stock Illustration 454784008 |  Shutterstock">
            <a:extLst>
              <a:ext uri="{FF2B5EF4-FFF2-40B4-BE49-F238E27FC236}">
                <a16:creationId xmlns:a16="http://schemas.microsoft.com/office/drawing/2014/main" id="{8C0A352F-538F-FB71-6D87-46D885C216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58685" t="9091" r="23500" b="15584"/>
          <a:stretch>
            <a:fillRect/>
          </a:stretch>
        </p:blipFill>
        <p:spPr bwMode="auto">
          <a:xfrm>
            <a:off x="1274763" y="1790700"/>
            <a:ext cx="1317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89" name="Picture 6" descr="Five Persons Employees Stand Together Stock Illustration 454784008 |  Shutterstock">
            <a:extLst>
              <a:ext uri="{FF2B5EF4-FFF2-40B4-BE49-F238E27FC236}">
                <a16:creationId xmlns:a16="http://schemas.microsoft.com/office/drawing/2014/main" id="{7AC7FBE4-A7C5-64D6-8D24-FB6D1EF0F45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5701" t="9888" r="78398" b="14098"/>
          <a:stretch>
            <a:fillRect/>
          </a:stretch>
        </p:blipFill>
        <p:spPr bwMode="auto">
          <a:xfrm>
            <a:off x="830263" y="274638"/>
            <a:ext cx="1365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90" name="Picture 8" descr="Ejecutivos Serios: Over 191,642 Royalty-Free Licensable Stock Photos |  Shutterstock">
            <a:extLst>
              <a:ext uri="{FF2B5EF4-FFF2-40B4-BE49-F238E27FC236}">
                <a16:creationId xmlns:a16="http://schemas.microsoft.com/office/drawing/2014/main" id="{733773AF-AA54-24B2-77F9-AD5FE6ACD62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76103" t="12469" r="10468" b="16447"/>
          <a:stretch>
            <a:fillRect/>
          </a:stretch>
        </p:blipFill>
        <p:spPr bwMode="auto">
          <a:xfrm>
            <a:off x="4230688" y="5387975"/>
            <a:ext cx="14922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91" name="Picture 10" descr="Ejecutivos Serios: Over 191,642 Royalty-Free Licensable Stock Photos |  Shutterstock">
            <a:extLst>
              <a:ext uri="{FF2B5EF4-FFF2-40B4-BE49-F238E27FC236}">
                <a16:creationId xmlns:a16="http://schemas.microsoft.com/office/drawing/2014/main" id="{9B6EE0CB-820B-0A6F-444A-1CF1225E519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23157" t="10262" r="57895" b="16429"/>
          <a:stretch>
            <a:fillRect/>
          </a:stretch>
        </p:blipFill>
        <p:spPr bwMode="auto">
          <a:xfrm>
            <a:off x="6581775" y="4618038"/>
            <a:ext cx="1714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92" name="Picture 10" descr="Ejecutivos Serios: Over 191,642 Royalty-Free Licensable Stock Photos |  Shutterstock">
            <a:extLst>
              <a:ext uri="{FF2B5EF4-FFF2-40B4-BE49-F238E27FC236}">
                <a16:creationId xmlns:a16="http://schemas.microsoft.com/office/drawing/2014/main" id="{47E51127-EE5B-F113-6EF2-DD1F7A220B2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23932" t="9012" r="55257" b="15623"/>
          <a:stretch>
            <a:fillRect/>
          </a:stretch>
        </p:blipFill>
        <p:spPr bwMode="auto">
          <a:xfrm>
            <a:off x="6340475" y="1577975"/>
            <a:ext cx="1825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93" name="Picture 10" descr="Ejecutivos Serios: Over 191,642 Royalty-Free Licensable Stock Photos |  Shutterstock">
            <a:extLst>
              <a:ext uri="{FF2B5EF4-FFF2-40B4-BE49-F238E27FC236}">
                <a16:creationId xmlns:a16="http://schemas.microsoft.com/office/drawing/2014/main" id="{DDE1BDE5-0EC3-FE6D-FC0D-6AABDA88A38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43742" t="12639" r="41739" b="15321"/>
          <a:stretch>
            <a:fillRect/>
          </a:stretch>
        </p:blipFill>
        <p:spPr bwMode="auto">
          <a:xfrm>
            <a:off x="1743075" y="4940300"/>
            <a:ext cx="17145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9634" name="Slide Number Placeholder 3">
            <a:extLst>
              <a:ext uri="{FF2B5EF4-FFF2-40B4-BE49-F238E27FC236}">
                <a16:creationId xmlns:a16="http://schemas.microsoft.com/office/drawing/2014/main" id="{9282251A-E681-0475-38A5-71CFE8357077}"/>
              </a:ext>
            </a:extLst>
          </p:cNvPr>
          <p:cNvSpPr>
            <a:spLocks noGrp="1"/>
          </p:cNvSpPr>
          <p:nvPr>
            <p:ph type="sldNum" sz="quarter" idx="12"/>
          </p:nvPr>
        </p:nvSpPr>
        <p:spPr>
          <a:xfrm>
            <a:off x="8424863" y="6381750"/>
            <a:ext cx="5857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2B1B929-B184-40F2-910F-A6A836273599}" type="slidenum">
              <a:rPr lang="it-IT" altLang="en-US" sz="1400" smtClean="0">
                <a:solidFill>
                  <a:srgbClr val="FFFFFF"/>
                </a:solidFill>
              </a:rPr>
              <a:pPr>
                <a:spcBef>
                  <a:spcPct val="0"/>
                </a:spcBef>
                <a:buFontTx/>
                <a:buNone/>
              </a:pPr>
              <a:t>240</a:t>
            </a:fld>
            <a:endParaRPr lang="it-IT" altLang="en-US" sz="1400">
              <a:solidFill>
                <a:srgbClr val="FFFFFF"/>
              </a:solidFill>
            </a:endParaRPr>
          </a:p>
        </p:txBody>
      </p:sp>
      <p:pic>
        <p:nvPicPr>
          <p:cNvPr id="410628" name="Picture 10" descr="mitraliere">
            <a:extLst>
              <a:ext uri="{FF2B5EF4-FFF2-40B4-BE49-F238E27FC236}">
                <a16:creationId xmlns:a16="http://schemas.microsoft.com/office/drawing/2014/main" id="{B96FA740-F319-48CD-4D20-972DC0F100E9}"/>
              </a:ext>
            </a:extLst>
          </p:cNvPr>
          <p:cNvPicPr>
            <a:picLocks noChangeAspect="1" noChangeArrowheads="1"/>
          </p:cNvPicPr>
          <p:nvPr/>
        </p:nvPicPr>
        <p:blipFill>
          <a:blip r:embed="rId4"/>
          <a:srcRect/>
          <a:stretch>
            <a:fillRect/>
          </a:stretch>
        </p:blipFill>
        <p:spPr bwMode="auto">
          <a:xfrm>
            <a:off x="5688013" y="0"/>
            <a:ext cx="3455987" cy="2376488"/>
          </a:xfrm>
          <a:prstGeom prst="rect">
            <a:avLst/>
          </a:prstGeom>
          <a:ln>
            <a:noFill/>
          </a:ln>
          <a:effectLst>
            <a:outerShdw blurRad="292100" dist="139700" dir="2700000" algn="tl" rotWithShape="0">
              <a:srgbClr val="333333">
                <a:alpha val="65000"/>
              </a:srgbClr>
            </a:outerShdw>
          </a:effectLst>
        </p:spPr>
      </p:pic>
      <p:pic>
        <p:nvPicPr>
          <p:cNvPr id="410629" name="Picture 11" descr="soldati in iraq">
            <a:extLst>
              <a:ext uri="{FF2B5EF4-FFF2-40B4-BE49-F238E27FC236}">
                <a16:creationId xmlns:a16="http://schemas.microsoft.com/office/drawing/2014/main" id="{CAE66D02-1C57-55D9-4F89-63E79C9A4B7A}"/>
              </a:ext>
            </a:extLst>
          </p:cNvPr>
          <p:cNvPicPr>
            <a:picLocks noChangeAspect="1" noChangeArrowheads="1"/>
          </p:cNvPicPr>
          <p:nvPr/>
        </p:nvPicPr>
        <p:blipFill>
          <a:blip r:embed="rId5"/>
          <a:srcRect l="3885"/>
          <a:stretch>
            <a:fillRect/>
          </a:stretch>
        </p:blipFill>
        <p:spPr bwMode="auto">
          <a:xfrm>
            <a:off x="5688013" y="2565400"/>
            <a:ext cx="3455987" cy="3727450"/>
          </a:xfrm>
          <a:prstGeom prst="rect">
            <a:avLst/>
          </a:prstGeom>
          <a:ln>
            <a:noFill/>
          </a:ln>
          <a:effectLst>
            <a:outerShdw blurRad="292100" dist="139700" dir="2700000" algn="tl" rotWithShape="0">
              <a:srgbClr val="333333">
                <a:alpha val="65000"/>
              </a:srgbClr>
            </a:outerShdw>
          </a:effectLst>
        </p:spPr>
      </p:pic>
      <p:pic>
        <p:nvPicPr>
          <p:cNvPr id="410630" name="Picture 12" descr="lanciamine">
            <a:extLst>
              <a:ext uri="{FF2B5EF4-FFF2-40B4-BE49-F238E27FC236}">
                <a16:creationId xmlns:a16="http://schemas.microsoft.com/office/drawing/2014/main" id="{8BC94E7D-07BB-E9EA-37EA-7C7CBF114F24}"/>
              </a:ext>
            </a:extLst>
          </p:cNvPr>
          <p:cNvPicPr>
            <a:picLocks noChangeAspect="1" noChangeArrowheads="1"/>
          </p:cNvPicPr>
          <p:nvPr/>
        </p:nvPicPr>
        <p:blipFill>
          <a:blip r:embed="rId6">
            <a:lum bright="-2000"/>
            <a:grayscl/>
          </a:blip>
          <a:srcRect/>
          <a:stretch>
            <a:fillRect/>
          </a:stretch>
        </p:blipFill>
        <p:spPr bwMode="auto">
          <a:xfrm>
            <a:off x="0" y="2852738"/>
            <a:ext cx="2520950" cy="2089150"/>
          </a:xfrm>
          <a:prstGeom prst="rect">
            <a:avLst/>
          </a:prstGeom>
          <a:ln>
            <a:noFill/>
          </a:ln>
          <a:effectLst>
            <a:outerShdw blurRad="292100" dist="139700" dir="2700000" algn="tl" rotWithShape="0">
              <a:srgbClr val="333333">
                <a:alpha val="65000"/>
              </a:srgbClr>
            </a:outerShdw>
          </a:effectLst>
        </p:spPr>
      </p:pic>
      <p:pic>
        <p:nvPicPr>
          <p:cNvPr id="410631" name="Picture 13" descr="soldati 8">
            <a:extLst>
              <a:ext uri="{FF2B5EF4-FFF2-40B4-BE49-F238E27FC236}">
                <a16:creationId xmlns:a16="http://schemas.microsoft.com/office/drawing/2014/main" id="{7AF63FDD-7964-596D-A553-19787EF7DC72}"/>
              </a:ext>
            </a:extLst>
          </p:cNvPr>
          <p:cNvPicPr>
            <a:picLocks noChangeAspect="1" noChangeArrowheads="1"/>
          </p:cNvPicPr>
          <p:nvPr/>
        </p:nvPicPr>
        <p:blipFill>
          <a:blip r:embed="rId7"/>
          <a:srcRect/>
          <a:stretch>
            <a:fillRect/>
          </a:stretch>
        </p:blipFill>
        <p:spPr bwMode="auto">
          <a:xfrm>
            <a:off x="0" y="5130800"/>
            <a:ext cx="2663825" cy="1727200"/>
          </a:xfrm>
          <a:prstGeom prst="rect">
            <a:avLst/>
          </a:prstGeom>
          <a:ln>
            <a:noFill/>
          </a:ln>
          <a:effectLst>
            <a:outerShdw blurRad="292100" dist="139700" dir="2700000" algn="tl" rotWithShape="0">
              <a:srgbClr val="333333">
                <a:alpha val="65000"/>
              </a:srgbClr>
            </a:outerShdw>
          </a:effectLst>
        </p:spPr>
      </p:pic>
      <p:pic>
        <p:nvPicPr>
          <p:cNvPr id="410632" name="Picture 14" descr="soldati Caduto">
            <a:extLst>
              <a:ext uri="{FF2B5EF4-FFF2-40B4-BE49-F238E27FC236}">
                <a16:creationId xmlns:a16="http://schemas.microsoft.com/office/drawing/2014/main" id="{763369A5-295B-CC7B-C2F7-2CC607F08908}"/>
              </a:ext>
            </a:extLst>
          </p:cNvPr>
          <p:cNvPicPr>
            <a:picLocks noChangeAspect="1" noChangeArrowheads="1"/>
          </p:cNvPicPr>
          <p:nvPr/>
        </p:nvPicPr>
        <p:blipFill>
          <a:blip r:embed="rId8"/>
          <a:srcRect/>
          <a:stretch>
            <a:fillRect/>
          </a:stretch>
        </p:blipFill>
        <p:spPr bwMode="auto">
          <a:xfrm>
            <a:off x="2555875" y="4437063"/>
            <a:ext cx="3168650" cy="2420937"/>
          </a:xfrm>
          <a:prstGeom prst="rect">
            <a:avLst/>
          </a:prstGeom>
          <a:ln>
            <a:noFill/>
          </a:ln>
          <a:effectLst>
            <a:outerShdw blurRad="292100" dist="139700" dir="2700000" algn="tl" rotWithShape="0">
              <a:srgbClr val="333333">
                <a:alpha val="65000"/>
              </a:srgbClr>
            </a:outerShdw>
          </a:effectLst>
        </p:spPr>
      </p:pic>
      <p:sp>
        <p:nvSpPr>
          <p:cNvPr id="709640" name="Text Box 19">
            <a:extLst>
              <a:ext uri="{FF2B5EF4-FFF2-40B4-BE49-F238E27FC236}">
                <a16:creationId xmlns:a16="http://schemas.microsoft.com/office/drawing/2014/main" id="{4E75C128-1055-E740-4700-29AC164EE652}"/>
              </a:ext>
            </a:extLst>
          </p:cNvPr>
          <p:cNvSpPr txBox="1">
            <a:spLocks noChangeArrowheads="1"/>
          </p:cNvSpPr>
          <p:nvPr/>
        </p:nvSpPr>
        <p:spPr bwMode="auto">
          <a:xfrm>
            <a:off x="5857875" y="6286500"/>
            <a:ext cx="2571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LES CHÔMEURS SONT INTEGRÉS  DANS L’ARMÉE</a:t>
            </a:r>
            <a:endParaRPr lang="it-IT" altLang="it-CH" sz="1200" b="1">
              <a:solidFill>
                <a:srgbClr val="FFFFFF"/>
              </a:solidFill>
            </a:endParaRPr>
          </a:p>
        </p:txBody>
      </p:sp>
      <p:pic>
        <p:nvPicPr>
          <p:cNvPr id="410635" name="Picture 20" descr="soldati Squadrone paramilitare in Colombia">
            <a:extLst>
              <a:ext uri="{FF2B5EF4-FFF2-40B4-BE49-F238E27FC236}">
                <a16:creationId xmlns:a16="http://schemas.microsoft.com/office/drawing/2014/main" id="{C62B12C6-6EA1-F9B2-FF2F-F80BC0637E72}"/>
              </a:ext>
            </a:extLst>
          </p:cNvPr>
          <p:cNvPicPr>
            <a:picLocks noChangeAspect="1" noChangeArrowheads="1"/>
          </p:cNvPicPr>
          <p:nvPr/>
        </p:nvPicPr>
        <p:blipFill>
          <a:blip r:embed="rId9"/>
          <a:srcRect/>
          <a:stretch>
            <a:fillRect/>
          </a:stretch>
        </p:blipFill>
        <p:spPr bwMode="auto">
          <a:xfrm>
            <a:off x="3924300" y="0"/>
            <a:ext cx="1800225" cy="1273175"/>
          </a:xfrm>
          <a:prstGeom prst="rect">
            <a:avLst/>
          </a:prstGeom>
          <a:ln>
            <a:noFill/>
          </a:ln>
          <a:effectLst>
            <a:outerShdw blurRad="292100" dist="139700" dir="2700000" algn="tl" rotWithShape="0">
              <a:srgbClr val="333333">
                <a:alpha val="65000"/>
              </a:srgbClr>
            </a:outerShdw>
          </a:effectLst>
        </p:spPr>
      </p:pic>
      <p:pic>
        <p:nvPicPr>
          <p:cNvPr id="410636" name="Picture 21">
            <a:extLst>
              <a:ext uri="{FF2B5EF4-FFF2-40B4-BE49-F238E27FC236}">
                <a16:creationId xmlns:a16="http://schemas.microsoft.com/office/drawing/2014/main" id="{354FB656-45B3-0E75-3639-8B1946329C26}"/>
              </a:ext>
            </a:extLst>
          </p:cNvPr>
          <p:cNvPicPr>
            <a:picLocks noChangeAspect="1" noChangeArrowheads="1"/>
          </p:cNvPicPr>
          <p:nvPr/>
        </p:nvPicPr>
        <p:blipFill>
          <a:blip r:embed="rId10"/>
          <a:srcRect/>
          <a:stretch>
            <a:fillRect/>
          </a:stretch>
        </p:blipFill>
        <p:spPr bwMode="auto">
          <a:xfrm>
            <a:off x="0" y="0"/>
            <a:ext cx="4067175" cy="2673350"/>
          </a:xfrm>
          <a:prstGeom prst="rect">
            <a:avLst/>
          </a:prstGeom>
          <a:ln>
            <a:noFill/>
          </a:ln>
          <a:effectLst>
            <a:outerShdw blurRad="292100" dist="139700" dir="2700000" algn="tl" rotWithShape="0">
              <a:srgbClr val="333333">
                <a:alpha val="65000"/>
              </a:srgbClr>
            </a:outerShdw>
          </a:effectLst>
        </p:spPr>
      </p:pic>
      <p:pic>
        <p:nvPicPr>
          <p:cNvPr id="410637" name="Picture 23" descr="SOLDATI SOLDATO SVIZZERO">
            <a:extLst>
              <a:ext uri="{FF2B5EF4-FFF2-40B4-BE49-F238E27FC236}">
                <a16:creationId xmlns:a16="http://schemas.microsoft.com/office/drawing/2014/main" id="{396E22BC-076B-1227-D832-9711D88E2CE1}"/>
              </a:ext>
            </a:extLst>
          </p:cNvPr>
          <p:cNvPicPr>
            <a:picLocks noChangeAspect="1" noChangeArrowheads="1"/>
          </p:cNvPicPr>
          <p:nvPr/>
        </p:nvPicPr>
        <p:blipFill>
          <a:blip r:embed="rId11"/>
          <a:srcRect/>
          <a:stretch>
            <a:fillRect/>
          </a:stretch>
        </p:blipFill>
        <p:spPr bwMode="auto">
          <a:xfrm>
            <a:off x="2508250" y="1287463"/>
            <a:ext cx="3240088" cy="3168650"/>
          </a:xfrm>
          <a:prstGeom prst="rect">
            <a:avLst/>
          </a:prstGeom>
          <a:ln w="76200">
            <a:solidFill>
              <a:schemeClr val="tx1"/>
            </a:solidFill>
            <a:miter lim="800000"/>
            <a:headEnd/>
            <a:tailEnd/>
          </a:ln>
          <a:effectLst>
            <a:outerShdw blurRad="292100" dist="139700" dir="2700000" algn="tl" rotWithShape="0">
              <a:srgbClr val="333333">
                <a:alpha val="65000"/>
              </a:srgbClr>
            </a:outerShdw>
          </a:effectLst>
        </p:spPr>
      </p:pic>
      <p:sp>
        <p:nvSpPr>
          <p:cNvPr id="709644" name="Text Box 24">
            <a:extLst>
              <a:ext uri="{FF2B5EF4-FFF2-40B4-BE49-F238E27FC236}">
                <a16:creationId xmlns:a16="http://schemas.microsoft.com/office/drawing/2014/main" id="{A14E8458-66AC-F575-0BFA-ED432FAA0161}"/>
              </a:ext>
            </a:extLst>
          </p:cNvPr>
          <p:cNvSpPr txBox="1">
            <a:spLocks noChangeArrowheads="1"/>
          </p:cNvSpPr>
          <p:nvPr/>
        </p:nvSpPr>
        <p:spPr bwMode="auto">
          <a:xfrm>
            <a:off x="4057650" y="3990975"/>
            <a:ext cx="1719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200" b="1">
                <a:solidFill>
                  <a:srgbClr val="FFFFFF"/>
                </a:solidFill>
              </a:rPr>
              <a:t>ATTENTION,  tu es dans la ligne de mire</a:t>
            </a:r>
          </a:p>
        </p:txBody>
      </p:sp>
      <p:sp>
        <p:nvSpPr>
          <p:cNvPr id="709645" name="CasellaDiTesto 1">
            <a:extLst>
              <a:ext uri="{FF2B5EF4-FFF2-40B4-BE49-F238E27FC236}">
                <a16:creationId xmlns:a16="http://schemas.microsoft.com/office/drawing/2014/main" id="{510A28B9-E0BE-E8A1-2D88-7EA58BDAB095}"/>
              </a:ext>
            </a:extLst>
          </p:cNvPr>
          <p:cNvSpPr txBox="1">
            <a:spLocks noChangeArrowheads="1"/>
          </p:cNvSpPr>
          <p:nvPr/>
        </p:nvSpPr>
        <p:spPr bwMode="auto">
          <a:xfrm>
            <a:off x="6084888" y="2709863"/>
            <a:ext cx="719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002060"/>
                </a:solidFill>
              </a:rPr>
              <a:t>Iraq</a:t>
            </a:r>
            <a:endParaRPr lang="it-IT" altLang="it-CH" sz="1200">
              <a:solidFill>
                <a:srgbClr val="002060"/>
              </a:solidFill>
            </a:endParaRPr>
          </a:p>
        </p:txBody>
      </p:sp>
      <p:sp>
        <p:nvSpPr>
          <p:cNvPr id="2" name="Rettangolo 1">
            <a:extLst>
              <a:ext uri="{FF2B5EF4-FFF2-40B4-BE49-F238E27FC236}">
                <a16:creationId xmlns:a16="http://schemas.microsoft.com/office/drawing/2014/main" id="{AB3E30C1-17F2-AD07-7EE3-584CEB85C292}"/>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1682" name="Slide Number Placeholder 3">
            <a:extLst>
              <a:ext uri="{FF2B5EF4-FFF2-40B4-BE49-F238E27FC236}">
                <a16:creationId xmlns:a16="http://schemas.microsoft.com/office/drawing/2014/main" id="{5581A224-B35D-D6A0-F7A6-202CABEAEE6B}"/>
              </a:ext>
            </a:extLst>
          </p:cNvPr>
          <p:cNvSpPr>
            <a:spLocks noGrp="1"/>
          </p:cNvSpPr>
          <p:nvPr>
            <p:ph type="sldNum" sz="quarter" idx="12"/>
          </p:nvPr>
        </p:nvSpPr>
        <p:spPr>
          <a:xfrm>
            <a:off x="5789613" y="1957388"/>
            <a:ext cx="514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C534146-DDF1-4164-B607-2432812837D5}" type="slidenum">
              <a:rPr lang="it-IT" altLang="en-US" sz="1400" smtClean="0">
                <a:solidFill>
                  <a:srgbClr val="FFFFFF"/>
                </a:solidFill>
              </a:rPr>
              <a:pPr>
                <a:spcBef>
                  <a:spcPct val="0"/>
                </a:spcBef>
                <a:buFontTx/>
                <a:buNone/>
              </a:pPr>
              <a:t>241</a:t>
            </a:fld>
            <a:endParaRPr lang="it-IT" altLang="en-US" sz="1400">
              <a:solidFill>
                <a:srgbClr val="FFFFFF"/>
              </a:solidFill>
            </a:endParaRPr>
          </a:p>
        </p:txBody>
      </p:sp>
      <p:pic>
        <p:nvPicPr>
          <p:cNvPr id="411651" name="Picture 4" descr="Soldatesse irachene">
            <a:extLst>
              <a:ext uri="{FF2B5EF4-FFF2-40B4-BE49-F238E27FC236}">
                <a16:creationId xmlns:a16="http://schemas.microsoft.com/office/drawing/2014/main" id="{8031B2E9-3D5F-9C25-D02F-3D533AD1F9D8}"/>
              </a:ext>
            </a:extLst>
          </p:cNvPr>
          <p:cNvPicPr>
            <a:picLocks noChangeAspect="1" noChangeArrowheads="1"/>
          </p:cNvPicPr>
          <p:nvPr/>
        </p:nvPicPr>
        <p:blipFill>
          <a:blip r:embed="rId4"/>
          <a:srcRect/>
          <a:stretch>
            <a:fillRect/>
          </a:stretch>
        </p:blipFill>
        <p:spPr bwMode="auto">
          <a:xfrm>
            <a:off x="6351588" y="44450"/>
            <a:ext cx="2757487" cy="396081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11652" name="Picture 7" descr="soldati Compania di fanteria svizzera">
            <a:extLst>
              <a:ext uri="{FF2B5EF4-FFF2-40B4-BE49-F238E27FC236}">
                <a16:creationId xmlns:a16="http://schemas.microsoft.com/office/drawing/2014/main" id="{5D455852-1EFA-17C6-D3DA-446AF4D14607}"/>
              </a:ext>
            </a:extLst>
          </p:cNvPr>
          <p:cNvPicPr>
            <a:picLocks noChangeAspect="1" noChangeArrowheads="1"/>
          </p:cNvPicPr>
          <p:nvPr/>
        </p:nvPicPr>
        <p:blipFill>
          <a:blip r:embed="rId5"/>
          <a:srcRect/>
          <a:stretch>
            <a:fillRect/>
          </a:stretch>
        </p:blipFill>
        <p:spPr bwMode="auto">
          <a:xfrm>
            <a:off x="34925" y="44450"/>
            <a:ext cx="5688013" cy="23891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11653" name="Picture 8" descr="soldati Divisione di soltati">
            <a:extLst>
              <a:ext uri="{FF2B5EF4-FFF2-40B4-BE49-F238E27FC236}">
                <a16:creationId xmlns:a16="http://schemas.microsoft.com/office/drawing/2014/main" id="{40D03803-430F-485D-BFCD-FC9ED937CFC6}"/>
              </a:ext>
            </a:extLst>
          </p:cNvPr>
          <p:cNvPicPr>
            <a:picLocks noChangeAspect="1" noChangeArrowheads="1"/>
          </p:cNvPicPr>
          <p:nvPr/>
        </p:nvPicPr>
        <p:blipFill>
          <a:blip r:embed="rId6"/>
          <a:srcRect/>
          <a:stretch>
            <a:fillRect/>
          </a:stretch>
        </p:blipFill>
        <p:spPr bwMode="auto">
          <a:xfrm>
            <a:off x="34925" y="2492375"/>
            <a:ext cx="3673475" cy="24161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11654" name="Picture 9" descr="soldati parata militare 3">
            <a:extLst>
              <a:ext uri="{FF2B5EF4-FFF2-40B4-BE49-F238E27FC236}">
                <a16:creationId xmlns:a16="http://schemas.microsoft.com/office/drawing/2014/main" id="{426B2D03-0486-414C-021E-FC77D8D74763}"/>
              </a:ext>
            </a:extLst>
          </p:cNvPr>
          <p:cNvPicPr>
            <a:picLocks noChangeAspect="1" noChangeArrowheads="1"/>
          </p:cNvPicPr>
          <p:nvPr/>
        </p:nvPicPr>
        <p:blipFill>
          <a:blip r:embed="rId7"/>
          <a:srcRect/>
          <a:stretch>
            <a:fillRect/>
          </a:stretch>
        </p:blipFill>
        <p:spPr bwMode="auto">
          <a:xfrm>
            <a:off x="2987675" y="4581525"/>
            <a:ext cx="3313113" cy="22764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11655" name="Picture 10" descr="soldati Parata militare 5">
            <a:extLst>
              <a:ext uri="{FF2B5EF4-FFF2-40B4-BE49-F238E27FC236}">
                <a16:creationId xmlns:a16="http://schemas.microsoft.com/office/drawing/2014/main" id="{65337B6D-21BC-AE38-AD44-D50A220138F0}"/>
              </a:ext>
            </a:extLst>
          </p:cNvPr>
          <p:cNvPicPr>
            <a:picLocks noChangeAspect="1" noChangeArrowheads="1"/>
          </p:cNvPicPr>
          <p:nvPr/>
        </p:nvPicPr>
        <p:blipFill>
          <a:blip r:embed="rId8"/>
          <a:srcRect/>
          <a:stretch>
            <a:fillRect/>
          </a:stretch>
        </p:blipFill>
        <p:spPr bwMode="auto">
          <a:xfrm>
            <a:off x="34925" y="4921250"/>
            <a:ext cx="2952750" cy="19367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11656" name="Picture 11" descr="soldati Parata militare 4">
            <a:extLst>
              <a:ext uri="{FF2B5EF4-FFF2-40B4-BE49-F238E27FC236}">
                <a16:creationId xmlns:a16="http://schemas.microsoft.com/office/drawing/2014/main" id="{02611FC8-C0D1-4F29-8291-42650CCCD67E}"/>
              </a:ext>
            </a:extLst>
          </p:cNvPr>
          <p:cNvPicPr>
            <a:picLocks noChangeAspect="1" noChangeArrowheads="1"/>
          </p:cNvPicPr>
          <p:nvPr/>
        </p:nvPicPr>
        <p:blipFill>
          <a:blip r:embed="rId9"/>
          <a:srcRect/>
          <a:stretch>
            <a:fillRect/>
          </a:stretch>
        </p:blipFill>
        <p:spPr bwMode="auto">
          <a:xfrm>
            <a:off x="3708400" y="2492375"/>
            <a:ext cx="3001963" cy="21161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11657" name="Picture 12" descr="soldati parata militare 2">
            <a:extLst>
              <a:ext uri="{FF2B5EF4-FFF2-40B4-BE49-F238E27FC236}">
                <a16:creationId xmlns:a16="http://schemas.microsoft.com/office/drawing/2014/main" id="{26142412-BBAB-F03B-8689-CEB938C29A8D}"/>
              </a:ext>
            </a:extLst>
          </p:cNvPr>
          <p:cNvPicPr>
            <a:picLocks noChangeAspect="1" noChangeArrowheads="1"/>
          </p:cNvPicPr>
          <p:nvPr/>
        </p:nvPicPr>
        <p:blipFill>
          <a:blip r:embed="rId10"/>
          <a:srcRect/>
          <a:stretch>
            <a:fillRect/>
          </a:stretch>
        </p:blipFill>
        <p:spPr bwMode="auto">
          <a:xfrm>
            <a:off x="6281738" y="3213100"/>
            <a:ext cx="2862262" cy="36449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711690" name="Text Box 14">
            <a:extLst>
              <a:ext uri="{FF2B5EF4-FFF2-40B4-BE49-F238E27FC236}">
                <a16:creationId xmlns:a16="http://schemas.microsoft.com/office/drawing/2014/main" id="{80F1301B-A7D9-8C70-0998-E892A3BB6524}"/>
              </a:ext>
            </a:extLst>
          </p:cNvPr>
          <p:cNvSpPr txBox="1">
            <a:spLocks noChangeArrowheads="1"/>
          </p:cNvSpPr>
          <p:nvPr/>
        </p:nvSpPr>
        <p:spPr bwMode="auto">
          <a:xfrm>
            <a:off x="3348038" y="260350"/>
            <a:ext cx="2808287"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BEAUCOUP DE  SOLDATS</a:t>
            </a:r>
            <a:endParaRPr lang="it-IT" altLang="it-CH" sz="1600" b="1">
              <a:solidFill>
                <a:srgbClr val="FFFFFF"/>
              </a:solidFill>
            </a:endParaRPr>
          </a:p>
        </p:txBody>
      </p:sp>
      <p:sp>
        <p:nvSpPr>
          <p:cNvPr id="2" name="Rettangolo 1">
            <a:extLst>
              <a:ext uri="{FF2B5EF4-FFF2-40B4-BE49-F238E27FC236}">
                <a16:creationId xmlns:a16="http://schemas.microsoft.com/office/drawing/2014/main" id="{519EAD8F-2E3E-85F6-E184-51D6FF1A1F1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3730" name="Slide Number Placeholder 1">
            <a:extLst>
              <a:ext uri="{FF2B5EF4-FFF2-40B4-BE49-F238E27FC236}">
                <a16:creationId xmlns:a16="http://schemas.microsoft.com/office/drawing/2014/main" id="{E3881733-2DB2-96CC-C0E2-47807C2C6E6F}"/>
              </a:ext>
            </a:extLst>
          </p:cNvPr>
          <p:cNvSpPr>
            <a:spLocks noGrp="1"/>
          </p:cNvSpPr>
          <p:nvPr>
            <p:ph type="sldNum" sz="quarter" idx="12"/>
          </p:nvPr>
        </p:nvSpPr>
        <p:spPr>
          <a:xfrm>
            <a:off x="7843838" y="6229350"/>
            <a:ext cx="730250" cy="40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FC46366-0F15-44C3-AF3B-362858408801}" type="slidenum">
              <a:rPr lang="it-IT" altLang="en-US" sz="1400" smtClean="0">
                <a:solidFill>
                  <a:srgbClr val="FFFFFF"/>
                </a:solidFill>
              </a:rPr>
              <a:pPr>
                <a:spcBef>
                  <a:spcPct val="0"/>
                </a:spcBef>
                <a:buFontTx/>
                <a:buNone/>
              </a:pPr>
              <a:t>242</a:t>
            </a:fld>
            <a:endParaRPr lang="it-IT" altLang="en-US" sz="1400">
              <a:solidFill>
                <a:srgbClr val="FFFFFF"/>
              </a:solidFill>
            </a:endParaRPr>
          </a:p>
        </p:txBody>
      </p:sp>
      <p:sp>
        <p:nvSpPr>
          <p:cNvPr id="713731" name="TextBox 3">
            <a:extLst>
              <a:ext uri="{FF2B5EF4-FFF2-40B4-BE49-F238E27FC236}">
                <a16:creationId xmlns:a16="http://schemas.microsoft.com/office/drawing/2014/main" id="{D49B6DCD-87D4-49A3-51FE-548C7421D355}"/>
              </a:ext>
            </a:extLst>
          </p:cNvPr>
          <p:cNvSpPr txBox="1">
            <a:spLocks noChangeArrowheads="1"/>
          </p:cNvSpPr>
          <p:nvPr/>
        </p:nvSpPr>
        <p:spPr bwMode="auto">
          <a:xfrm>
            <a:off x="1905000" y="6083300"/>
            <a:ext cx="571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2000">
                <a:solidFill>
                  <a:srgbClr val="FFFFFF"/>
                </a:solidFill>
              </a:rPr>
              <a:t>Ces Américains vont au travail en Afghanistan…</a:t>
            </a:r>
            <a:endParaRPr lang="en-US" altLang="it-CH" sz="2000">
              <a:solidFill>
                <a:srgbClr val="FFFFFF"/>
              </a:solidFill>
            </a:endParaRPr>
          </a:p>
        </p:txBody>
      </p:sp>
      <p:pic>
        <p:nvPicPr>
          <p:cNvPr id="5" name="Picture 2" descr="C:\Dokumente und Einstellungen\Enrico\Eigene Dateien\Enrico\Documenti\AA Enrico nuovo\Politica\trasporto aereo truppe americane verso Afganistan.jpg">
            <a:extLst>
              <a:ext uri="{FF2B5EF4-FFF2-40B4-BE49-F238E27FC236}">
                <a16:creationId xmlns:a16="http://schemas.microsoft.com/office/drawing/2014/main" id="{6AF96C2E-F37E-D017-A830-C40FA0D1CF90}"/>
              </a:ext>
            </a:extLst>
          </p:cNvPr>
          <p:cNvPicPr>
            <a:picLocks noChangeAspect="1" noChangeArrowheads="1"/>
          </p:cNvPicPr>
          <p:nvPr/>
        </p:nvPicPr>
        <p:blipFill>
          <a:blip r:embed="rId4"/>
          <a:srcRect b="6956"/>
          <a:stretch>
            <a:fillRect/>
          </a:stretch>
        </p:blipFill>
        <p:spPr bwMode="auto">
          <a:xfrm>
            <a:off x="712788" y="620713"/>
            <a:ext cx="7861300" cy="51847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EBCF102F-6DD7-55C9-8E15-C3D3B912CF2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5778" name="Slide Number Placeholder 3">
            <a:extLst>
              <a:ext uri="{FF2B5EF4-FFF2-40B4-BE49-F238E27FC236}">
                <a16:creationId xmlns:a16="http://schemas.microsoft.com/office/drawing/2014/main" id="{6B4883A1-21FD-EC9D-9749-90F253B8993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1093109-F095-4934-93A2-79392A4D4CAE}" type="slidenum">
              <a:rPr lang="it-IT" altLang="en-US" sz="1400" smtClean="0">
                <a:solidFill>
                  <a:srgbClr val="FFFFFF"/>
                </a:solidFill>
              </a:rPr>
              <a:pPr>
                <a:spcBef>
                  <a:spcPct val="0"/>
                </a:spcBef>
                <a:buFontTx/>
                <a:buNone/>
              </a:pPr>
              <a:t>243</a:t>
            </a:fld>
            <a:endParaRPr lang="it-IT" altLang="en-US" sz="1400">
              <a:solidFill>
                <a:srgbClr val="FFFFFF"/>
              </a:solidFill>
            </a:endParaRPr>
          </a:p>
        </p:txBody>
      </p:sp>
      <p:pic>
        <p:nvPicPr>
          <p:cNvPr id="414723" name="Picture 4" descr="armi carro armato">
            <a:extLst>
              <a:ext uri="{FF2B5EF4-FFF2-40B4-BE49-F238E27FC236}">
                <a16:creationId xmlns:a16="http://schemas.microsoft.com/office/drawing/2014/main" id="{D8D48CC7-C87E-1000-1EAC-5F09AD028824}"/>
              </a:ext>
            </a:extLst>
          </p:cNvPr>
          <p:cNvPicPr>
            <a:picLocks noChangeAspect="1" noChangeArrowheads="1"/>
          </p:cNvPicPr>
          <p:nvPr/>
        </p:nvPicPr>
        <p:blipFill>
          <a:blip r:embed="rId4"/>
          <a:srcRect/>
          <a:stretch>
            <a:fillRect/>
          </a:stretch>
        </p:blipFill>
        <p:spPr bwMode="auto">
          <a:xfrm>
            <a:off x="755650" y="1844675"/>
            <a:ext cx="7600950" cy="384016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715780" name="Text Box 5">
            <a:extLst>
              <a:ext uri="{FF2B5EF4-FFF2-40B4-BE49-F238E27FC236}">
                <a16:creationId xmlns:a16="http://schemas.microsoft.com/office/drawing/2014/main" id="{82D15A7C-1579-7F49-5C51-1153942F0093}"/>
              </a:ext>
            </a:extLst>
          </p:cNvPr>
          <p:cNvSpPr txBox="1">
            <a:spLocks noChangeArrowheads="1"/>
          </p:cNvSpPr>
          <p:nvPr/>
        </p:nvSpPr>
        <p:spPr bwMode="auto">
          <a:xfrm>
            <a:off x="611188" y="5805488"/>
            <a:ext cx="81359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L’ENNEMI EST DANGEREUX                                                                                      </a:t>
            </a:r>
            <a:r>
              <a:rPr lang="fr-CH" altLang="it-CH" sz="2000">
                <a:solidFill>
                  <a:srgbClr val="FFFFFF"/>
                </a:solidFill>
              </a:rPr>
              <a:t>(il faut des armes toujours plus sophistiquées)</a:t>
            </a:r>
            <a:endParaRPr lang="it-IT" altLang="it-CH" sz="2000" b="1">
              <a:solidFill>
                <a:srgbClr val="FFFFFF"/>
              </a:solidFill>
            </a:endParaRPr>
          </a:p>
        </p:txBody>
      </p:sp>
      <p:sp>
        <p:nvSpPr>
          <p:cNvPr id="715781" name="Line 9">
            <a:extLst>
              <a:ext uri="{FF2B5EF4-FFF2-40B4-BE49-F238E27FC236}">
                <a16:creationId xmlns:a16="http://schemas.microsoft.com/office/drawing/2014/main" id="{9311EC2F-AED9-B735-3462-42EDEB09DDE5}"/>
              </a:ext>
            </a:extLst>
          </p:cNvPr>
          <p:cNvSpPr>
            <a:spLocks noChangeShapeType="1"/>
          </p:cNvSpPr>
          <p:nvPr/>
        </p:nvSpPr>
        <p:spPr bwMode="auto">
          <a:xfrm flipH="1" flipV="1">
            <a:off x="3635375" y="5373688"/>
            <a:ext cx="504825" cy="73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5782" name="Text Box 10">
            <a:extLst>
              <a:ext uri="{FF2B5EF4-FFF2-40B4-BE49-F238E27FC236}">
                <a16:creationId xmlns:a16="http://schemas.microsoft.com/office/drawing/2014/main" id="{0D5CD009-D4C9-A928-3530-D91B14D5BB9B}"/>
              </a:ext>
            </a:extLst>
          </p:cNvPr>
          <p:cNvSpPr txBox="1">
            <a:spLocks noChangeArrowheads="1"/>
          </p:cNvSpPr>
          <p:nvPr/>
        </p:nvSpPr>
        <p:spPr bwMode="auto">
          <a:xfrm>
            <a:off x="4067175" y="5300663"/>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ENNEMI</a:t>
            </a:r>
            <a:endParaRPr lang="it-IT" altLang="it-CH" sz="1400" b="1">
              <a:solidFill>
                <a:srgbClr val="000000"/>
              </a:solidFill>
            </a:endParaRPr>
          </a:p>
        </p:txBody>
      </p:sp>
      <p:pic>
        <p:nvPicPr>
          <p:cNvPr id="414727" name="Picture 11" descr="bush">
            <a:extLst>
              <a:ext uri="{FF2B5EF4-FFF2-40B4-BE49-F238E27FC236}">
                <a16:creationId xmlns:a16="http://schemas.microsoft.com/office/drawing/2014/main" id="{2CB1AA29-D50C-364E-54CD-D0937C460F0F}"/>
              </a:ext>
            </a:extLst>
          </p:cNvPr>
          <p:cNvPicPr>
            <a:picLocks noChangeAspect="1" noChangeArrowheads="1"/>
          </p:cNvPicPr>
          <p:nvPr/>
        </p:nvPicPr>
        <p:blipFill>
          <a:blip r:embed="rId5"/>
          <a:srcRect/>
          <a:stretch>
            <a:fillRect/>
          </a:stretch>
        </p:blipFill>
        <p:spPr bwMode="auto">
          <a:xfrm>
            <a:off x="6877050" y="260350"/>
            <a:ext cx="1438275" cy="1495425"/>
          </a:xfrm>
          <a:prstGeom prst="rect">
            <a:avLst/>
          </a:prstGeom>
          <a:ln>
            <a:noFill/>
          </a:ln>
          <a:effectLst>
            <a:outerShdw blurRad="292100" dist="139700" dir="2700000" algn="tl" rotWithShape="0">
              <a:srgbClr val="333333">
                <a:alpha val="65000"/>
              </a:srgbClr>
            </a:outerShdw>
          </a:effectLst>
        </p:spPr>
      </p:pic>
      <p:sp>
        <p:nvSpPr>
          <p:cNvPr id="715784" name="Text Box 12">
            <a:extLst>
              <a:ext uri="{FF2B5EF4-FFF2-40B4-BE49-F238E27FC236}">
                <a16:creationId xmlns:a16="http://schemas.microsoft.com/office/drawing/2014/main" id="{2B13869F-5532-6C5C-D334-7F407C50D72C}"/>
              </a:ext>
            </a:extLst>
          </p:cNvPr>
          <p:cNvSpPr txBox="1">
            <a:spLocks noChangeArrowheads="1"/>
          </p:cNvSpPr>
          <p:nvPr/>
        </p:nvSpPr>
        <p:spPr bwMode="auto">
          <a:xfrm>
            <a:off x="3059113" y="976313"/>
            <a:ext cx="3600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t>CEUX QUI NE SONT PAS AVEC               NOUS,  SONT CONTRE NOUS</a:t>
            </a:r>
            <a:endParaRPr lang="it-IT" altLang="it-CH" sz="1600" b="1"/>
          </a:p>
        </p:txBody>
      </p:sp>
      <p:sp>
        <p:nvSpPr>
          <p:cNvPr id="715785" name="Freeform 14">
            <a:extLst>
              <a:ext uri="{FF2B5EF4-FFF2-40B4-BE49-F238E27FC236}">
                <a16:creationId xmlns:a16="http://schemas.microsoft.com/office/drawing/2014/main" id="{108122B3-6C03-BA59-5AA9-0A13ED8C7D78}"/>
              </a:ext>
            </a:extLst>
          </p:cNvPr>
          <p:cNvSpPr>
            <a:spLocks/>
          </p:cNvSpPr>
          <p:nvPr/>
        </p:nvSpPr>
        <p:spPr bwMode="auto">
          <a:xfrm>
            <a:off x="2268538" y="836613"/>
            <a:ext cx="4941887" cy="720725"/>
          </a:xfrm>
          <a:custGeom>
            <a:avLst/>
            <a:gdLst>
              <a:gd name="T0" fmla="*/ 2147483646 w 3088"/>
              <a:gd name="T1" fmla="*/ 2147483646 h 471"/>
              <a:gd name="T2" fmla="*/ 2147483646 w 3088"/>
              <a:gd name="T3" fmla="*/ 2147483646 h 471"/>
              <a:gd name="T4" fmla="*/ 2147483646 w 3088"/>
              <a:gd name="T5" fmla="*/ 2147483646 h 471"/>
              <a:gd name="T6" fmla="*/ 2147483646 w 3088"/>
              <a:gd name="T7" fmla="*/ 2147483646 h 471"/>
              <a:gd name="T8" fmla="*/ 2147483646 w 3088"/>
              <a:gd name="T9" fmla="*/ 2147483646 h 471"/>
              <a:gd name="T10" fmla="*/ 2147483646 w 3088"/>
              <a:gd name="T11" fmla="*/ 2147483646 h 471"/>
              <a:gd name="T12" fmla="*/ 2147483646 w 3088"/>
              <a:gd name="T13" fmla="*/ 2147483646 h 471"/>
              <a:gd name="T14" fmla="*/ 2147483646 w 3088"/>
              <a:gd name="T15" fmla="*/ 2147483646 h 471"/>
              <a:gd name="T16" fmla="*/ 0 w 3088"/>
              <a:gd name="T17" fmla="*/ 2147483646 h 471"/>
              <a:gd name="T18" fmla="*/ 2147483646 w 3088"/>
              <a:gd name="T19" fmla="*/ 2147483646 h 471"/>
              <a:gd name="T20" fmla="*/ 2147483646 w 3088"/>
              <a:gd name="T21" fmla="*/ 2147483646 h 471"/>
              <a:gd name="T22" fmla="*/ 2147483646 w 3088"/>
              <a:gd name="T23" fmla="*/ 2147483646 h 471"/>
              <a:gd name="T24" fmla="*/ 2147483646 w 3088"/>
              <a:gd name="T25" fmla="*/ 2147483646 h 471"/>
              <a:gd name="T26" fmla="*/ 2147483646 w 3088"/>
              <a:gd name="T27" fmla="*/ 2147483646 h 471"/>
              <a:gd name="T28" fmla="*/ 2147483646 w 3088"/>
              <a:gd name="T29" fmla="*/ 2147483646 h 471"/>
              <a:gd name="T30" fmla="*/ 2147483646 w 3088"/>
              <a:gd name="T31" fmla="*/ 2147483646 h 471"/>
              <a:gd name="T32" fmla="*/ 2147483646 w 3088"/>
              <a:gd name="T33" fmla="*/ 2147483646 h 471"/>
              <a:gd name="T34" fmla="*/ 2147483646 w 3088"/>
              <a:gd name="T35" fmla="*/ 2147483646 h 471"/>
              <a:gd name="T36" fmla="*/ 2147483646 w 3088"/>
              <a:gd name="T37" fmla="*/ 2147483646 h 471"/>
              <a:gd name="T38" fmla="*/ 2147483646 w 3088"/>
              <a:gd name="T39" fmla="*/ 2147483646 h 4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88"/>
              <a:gd name="T61" fmla="*/ 0 h 471"/>
              <a:gd name="T62" fmla="*/ 3088 w 3088"/>
              <a:gd name="T63" fmla="*/ 471 h 47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88" h="471">
                <a:moveTo>
                  <a:pt x="3080" y="231"/>
                </a:moveTo>
                <a:cubicBezTo>
                  <a:pt x="3012" y="248"/>
                  <a:pt x="2941" y="256"/>
                  <a:pt x="2872" y="239"/>
                </a:cubicBezTo>
                <a:cubicBezTo>
                  <a:pt x="2777" y="175"/>
                  <a:pt x="2947" y="298"/>
                  <a:pt x="2840" y="175"/>
                </a:cubicBezTo>
                <a:cubicBezTo>
                  <a:pt x="2822" y="154"/>
                  <a:pt x="2768" y="159"/>
                  <a:pt x="2744" y="143"/>
                </a:cubicBezTo>
                <a:cubicBezTo>
                  <a:pt x="2670" y="94"/>
                  <a:pt x="2561" y="93"/>
                  <a:pt x="2480" y="87"/>
                </a:cubicBezTo>
                <a:cubicBezTo>
                  <a:pt x="2320" y="76"/>
                  <a:pt x="2405" y="81"/>
                  <a:pt x="2224" y="71"/>
                </a:cubicBezTo>
                <a:cubicBezTo>
                  <a:pt x="1656" y="0"/>
                  <a:pt x="1029" y="60"/>
                  <a:pt x="496" y="63"/>
                </a:cubicBezTo>
                <a:cubicBezTo>
                  <a:pt x="344" y="78"/>
                  <a:pt x="186" y="97"/>
                  <a:pt x="56" y="183"/>
                </a:cubicBezTo>
                <a:cubicBezTo>
                  <a:pt x="34" y="216"/>
                  <a:pt x="12" y="242"/>
                  <a:pt x="0" y="279"/>
                </a:cubicBezTo>
                <a:cubicBezTo>
                  <a:pt x="14" y="336"/>
                  <a:pt x="49" y="361"/>
                  <a:pt x="104" y="375"/>
                </a:cubicBezTo>
                <a:cubicBezTo>
                  <a:pt x="188" y="431"/>
                  <a:pt x="368" y="410"/>
                  <a:pt x="464" y="415"/>
                </a:cubicBezTo>
                <a:cubicBezTo>
                  <a:pt x="818" y="459"/>
                  <a:pt x="1180" y="463"/>
                  <a:pt x="1536" y="471"/>
                </a:cubicBezTo>
                <a:cubicBezTo>
                  <a:pt x="1701" y="468"/>
                  <a:pt x="1867" y="467"/>
                  <a:pt x="2032" y="463"/>
                </a:cubicBezTo>
                <a:cubicBezTo>
                  <a:pt x="2080" y="462"/>
                  <a:pt x="2128" y="457"/>
                  <a:pt x="2176" y="455"/>
                </a:cubicBezTo>
                <a:cubicBezTo>
                  <a:pt x="2339" y="449"/>
                  <a:pt x="2664" y="439"/>
                  <a:pt x="2664" y="439"/>
                </a:cubicBezTo>
                <a:cubicBezTo>
                  <a:pt x="2733" y="434"/>
                  <a:pt x="2805" y="438"/>
                  <a:pt x="2864" y="399"/>
                </a:cubicBezTo>
                <a:cubicBezTo>
                  <a:pt x="2878" y="358"/>
                  <a:pt x="2858" y="307"/>
                  <a:pt x="2904" y="287"/>
                </a:cubicBezTo>
                <a:cubicBezTo>
                  <a:pt x="2946" y="269"/>
                  <a:pt x="2996" y="274"/>
                  <a:pt x="3040" y="263"/>
                </a:cubicBezTo>
                <a:cubicBezTo>
                  <a:pt x="3056" y="259"/>
                  <a:pt x="3088" y="247"/>
                  <a:pt x="3088" y="247"/>
                </a:cubicBezTo>
                <a:cubicBezTo>
                  <a:pt x="3058" y="237"/>
                  <a:pt x="3056" y="243"/>
                  <a:pt x="3080" y="231"/>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5786" name="Text Box 15">
            <a:extLst>
              <a:ext uri="{FF2B5EF4-FFF2-40B4-BE49-F238E27FC236}">
                <a16:creationId xmlns:a16="http://schemas.microsoft.com/office/drawing/2014/main" id="{99F456E1-93AE-0095-CB11-2E6D761C808B}"/>
              </a:ext>
            </a:extLst>
          </p:cNvPr>
          <p:cNvSpPr txBox="1">
            <a:spLocks noChangeArrowheads="1"/>
          </p:cNvSpPr>
          <p:nvPr/>
        </p:nvSpPr>
        <p:spPr bwMode="auto">
          <a:xfrm>
            <a:off x="2700338" y="5734050"/>
            <a:ext cx="3600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fr-FR" altLang="it-CH" sz="1800">
              <a:solidFill>
                <a:srgbClr val="FFFFFF"/>
              </a:solidFill>
            </a:endParaRPr>
          </a:p>
        </p:txBody>
      </p:sp>
      <p:sp>
        <p:nvSpPr>
          <p:cNvPr id="715787" name="Line 22">
            <a:extLst>
              <a:ext uri="{FF2B5EF4-FFF2-40B4-BE49-F238E27FC236}">
                <a16:creationId xmlns:a16="http://schemas.microsoft.com/office/drawing/2014/main" id="{207C02B0-97D8-8089-A7FF-60B8CDD058C1}"/>
              </a:ext>
            </a:extLst>
          </p:cNvPr>
          <p:cNvSpPr>
            <a:spLocks noChangeShapeType="1"/>
          </p:cNvSpPr>
          <p:nvPr/>
        </p:nvSpPr>
        <p:spPr bwMode="auto">
          <a:xfrm flipH="1" flipV="1">
            <a:off x="3419475" y="5013325"/>
            <a:ext cx="647700" cy="3603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5788" name="Line 23">
            <a:extLst>
              <a:ext uri="{FF2B5EF4-FFF2-40B4-BE49-F238E27FC236}">
                <a16:creationId xmlns:a16="http://schemas.microsoft.com/office/drawing/2014/main" id="{CB1F9FF4-5061-1A4D-06F0-F215D1A1903C}"/>
              </a:ext>
            </a:extLst>
          </p:cNvPr>
          <p:cNvSpPr>
            <a:spLocks noChangeShapeType="1"/>
          </p:cNvSpPr>
          <p:nvPr/>
        </p:nvSpPr>
        <p:spPr bwMode="auto">
          <a:xfrm>
            <a:off x="6877050" y="1196975"/>
            <a:ext cx="288925" cy="730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5789" name="Line 24">
            <a:extLst>
              <a:ext uri="{FF2B5EF4-FFF2-40B4-BE49-F238E27FC236}">
                <a16:creationId xmlns:a16="http://schemas.microsoft.com/office/drawing/2014/main" id="{2A6A536B-D972-6DD2-8BA7-3BD54B6E4143}"/>
              </a:ext>
            </a:extLst>
          </p:cNvPr>
          <p:cNvSpPr>
            <a:spLocks noChangeShapeType="1"/>
          </p:cNvSpPr>
          <p:nvPr/>
        </p:nvSpPr>
        <p:spPr bwMode="auto">
          <a:xfrm flipV="1">
            <a:off x="6877050" y="1268413"/>
            <a:ext cx="288925" cy="714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Rettangolo 1">
            <a:extLst>
              <a:ext uri="{FF2B5EF4-FFF2-40B4-BE49-F238E27FC236}">
                <a16:creationId xmlns:a16="http://schemas.microsoft.com/office/drawing/2014/main" id="{620EFC3E-8661-D915-A9E8-3C74EA4126D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826" name="Slide Number Placeholder 3">
            <a:extLst>
              <a:ext uri="{FF2B5EF4-FFF2-40B4-BE49-F238E27FC236}">
                <a16:creationId xmlns:a16="http://schemas.microsoft.com/office/drawing/2014/main" id="{215DCC85-5529-50D9-7E40-81F4A0A51F4A}"/>
              </a:ext>
            </a:extLst>
          </p:cNvPr>
          <p:cNvSpPr>
            <a:spLocks noGrp="1"/>
          </p:cNvSpPr>
          <p:nvPr>
            <p:ph type="sldNum" sz="quarter" idx="12"/>
          </p:nvPr>
        </p:nvSpPr>
        <p:spPr>
          <a:xfrm>
            <a:off x="8239125" y="6523038"/>
            <a:ext cx="658813" cy="334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23A8902-03EC-4BB3-A365-6924AD555268}" type="slidenum">
              <a:rPr lang="it-IT" altLang="en-US" sz="1400" smtClean="0">
                <a:solidFill>
                  <a:srgbClr val="FFFFFF"/>
                </a:solidFill>
              </a:rPr>
              <a:pPr>
                <a:spcBef>
                  <a:spcPct val="0"/>
                </a:spcBef>
                <a:buFontTx/>
                <a:buNone/>
              </a:pPr>
              <a:t>244</a:t>
            </a:fld>
            <a:endParaRPr lang="it-IT" altLang="en-US" sz="1400">
              <a:solidFill>
                <a:srgbClr val="FFFFFF"/>
              </a:solidFill>
            </a:endParaRPr>
          </a:p>
        </p:txBody>
      </p:sp>
      <p:sp>
        <p:nvSpPr>
          <p:cNvPr id="717827" name="Rectangle 5">
            <a:extLst>
              <a:ext uri="{FF2B5EF4-FFF2-40B4-BE49-F238E27FC236}">
                <a16:creationId xmlns:a16="http://schemas.microsoft.com/office/drawing/2014/main" id="{29CFFA79-64F7-1F99-9A14-87AD59797A26}"/>
              </a:ext>
            </a:extLst>
          </p:cNvPr>
          <p:cNvSpPr>
            <a:spLocks noChangeArrowheads="1"/>
          </p:cNvSpPr>
          <p:nvPr/>
        </p:nvSpPr>
        <p:spPr bwMode="auto">
          <a:xfrm>
            <a:off x="120650" y="13811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717828" name="Text Box 8">
            <a:extLst>
              <a:ext uri="{FF2B5EF4-FFF2-40B4-BE49-F238E27FC236}">
                <a16:creationId xmlns:a16="http://schemas.microsoft.com/office/drawing/2014/main" id="{6DB7CA4D-B8E6-B181-74FE-B68C2AD74442}"/>
              </a:ext>
            </a:extLst>
          </p:cNvPr>
          <p:cNvSpPr txBox="1">
            <a:spLocks noChangeArrowheads="1"/>
          </p:cNvSpPr>
          <p:nvPr/>
        </p:nvSpPr>
        <p:spPr bwMode="auto">
          <a:xfrm>
            <a:off x="301625" y="3565525"/>
            <a:ext cx="457200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b="1">
                <a:solidFill>
                  <a:srgbClr val="FFFFFF"/>
                </a:solidFill>
              </a:rPr>
              <a:t>LE CAMP DE RÉFUGIÉS DE JABALYA EN PALESTINE </a:t>
            </a:r>
          </a:p>
          <a:p>
            <a:pPr eaLnBrk="1" hangingPunct="1">
              <a:lnSpc>
                <a:spcPct val="20000"/>
              </a:lnSpc>
              <a:spcBef>
                <a:spcPct val="50000"/>
              </a:spcBef>
              <a:buFontTx/>
              <a:buNone/>
            </a:pPr>
            <a:r>
              <a:rPr lang="fr-CH" altLang="it-CH" sz="1100" b="1">
                <a:solidFill>
                  <a:srgbClr val="FFFFFF"/>
                </a:solidFill>
              </a:rPr>
              <a:t>DÉTRUIT PAR LES ISRAÉLIENS EN 2014</a:t>
            </a:r>
            <a:endParaRPr lang="it-IT" altLang="it-CH" sz="1100" b="1">
              <a:solidFill>
                <a:srgbClr val="FFFFFF"/>
              </a:solidFill>
            </a:endParaRPr>
          </a:p>
        </p:txBody>
      </p:sp>
      <p:pic>
        <p:nvPicPr>
          <p:cNvPr id="415752" name="Picture 13" descr="guerra città bombardata">
            <a:extLst>
              <a:ext uri="{FF2B5EF4-FFF2-40B4-BE49-F238E27FC236}">
                <a16:creationId xmlns:a16="http://schemas.microsoft.com/office/drawing/2014/main" id="{8EE4F6CC-C68F-BABA-63E0-13B7DED6FD41}"/>
              </a:ext>
            </a:extLst>
          </p:cNvPr>
          <p:cNvPicPr>
            <a:picLocks noChangeAspect="1" noChangeArrowheads="1"/>
          </p:cNvPicPr>
          <p:nvPr/>
        </p:nvPicPr>
        <p:blipFill>
          <a:blip r:embed="rId4"/>
          <a:srcRect/>
          <a:stretch>
            <a:fillRect/>
          </a:stretch>
        </p:blipFill>
        <p:spPr bwMode="auto">
          <a:xfrm>
            <a:off x="4694238" y="322263"/>
            <a:ext cx="4211637" cy="61928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15753" name="Picture 14">
            <a:extLst>
              <a:ext uri="{FF2B5EF4-FFF2-40B4-BE49-F238E27FC236}">
                <a16:creationId xmlns:a16="http://schemas.microsoft.com/office/drawing/2014/main" id="{DD9B73AE-D73B-7F78-CE18-9A0D507E338A}"/>
              </a:ext>
            </a:extLst>
          </p:cNvPr>
          <p:cNvPicPr>
            <a:picLocks noChangeAspect="1" noChangeArrowheads="1"/>
          </p:cNvPicPr>
          <p:nvPr/>
        </p:nvPicPr>
        <p:blipFill>
          <a:blip r:embed="rId5"/>
          <a:srcRect/>
          <a:stretch>
            <a:fillRect/>
          </a:stretch>
        </p:blipFill>
        <p:spPr bwMode="auto">
          <a:xfrm>
            <a:off x="300038" y="325438"/>
            <a:ext cx="4176712" cy="28035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717831" name="Picture 2">
            <a:extLst>
              <a:ext uri="{FF2B5EF4-FFF2-40B4-BE49-F238E27FC236}">
                <a16:creationId xmlns:a16="http://schemas.microsoft.com/office/drawing/2014/main" id="{C8112B74-A836-A5F2-40D3-F123DBCBDD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408"/>
          <a:stretch>
            <a:fillRect/>
          </a:stretch>
        </p:blipFill>
        <p:spPr bwMode="auto">
          <a:xfrm>
            <a:off x="300038" y="3933825"/>
            <a:ext cx="4200525" cy="2581275"/>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58407" name="Text Box 12">
            <a:extLst>
              <a:ext uri="{FF2B5EF4-FFF2-40B4-BE49-F238E27FC236}">
                <a16:creationId xmlns:a16="http://schemas.microsoft.com/office/drawing/2014/main" id="{D7CD7AC3-D879-EE38-04D2-1FFF5D92412F}"/>
              </a:ext>
            </a:extLst>
          </p:cNvPr>
          <p:cNvSpPr txBox="1">
            <a:spLocks noChangeArrowheads="1"/>
          </p:cNvSpPr>
          <p:nvPr/>
        </p:nvSpPr>
        <p:spPr bwMode="auto">
          <a:xfrm>
            <a:off x="7424738" y="336550"/>
            <a:ext cx="1446212" cy="307975"/>
          </a:xfrm>
          <a:prstGeom prst="rect">
            <a:avLst/>
          </a:prstGeom>
          <a:solidFill>
            <a:schemeClr val="accent4">
              <a:lumMod val="90000"/>
            </a:schemeClr>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400" b="1" dirty="0">
                <a:solidFill>
                  <a:schemeClr val="accent4">
                    <a:lumMod val="10000"/>
                  </a:schemeClr>
                </a:solidFill>
                <a:cs typeface="Arial" charset="0"/>
              </a:rPr>
              <a:t>DRESDE  1945</a:t>
            </a:r>
            <a:endParaRPr lang="it-IT" altLang="it-CH" sz="1400" b="1" dirty="0">
              <a:solidFill>
                <a:schemeClr val="accent4">
                  <a:lumMod val="10000"/>
                </a:schemeClr>
              </a:solidFill>
              <a:cs typeface="Arial" charset="0"/>
            </a:endParaRPr>
          </a:p>
        </p:txBody>
      </p:sp>
      <p:sp>
        <p:nvSpPr>
          <p:cNvPr id="717833" name="Text Box 6">
            <a:extLst>
              <a:ext uri="{FF2B5EF4-FFF2-40B4-BE49-F238E27FC236}">
                <a16:creationId xmlns:a16="http://schemas.microsoft.com/office/drawing/2014/main" id="{7B45490C-F2B4-1128-5303-0AF3FA7A775C}"/>
              </a:ext>
            </a:extLst>
          </p:cNvPr>
          <p:cNvSpPr txBox="1">
            <a:spLocks noChangeArrowheads="1"/>
          </p:cNvSpPr>
          <p:nvPr/>
        </p:nvSpPr>
        <p:spPr bwMode="auto">
          <a:xfrm>
            <a:off x="300038" y="3133725"/>
            <a:ext cx="42116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b="1">
                <a:solidFill>
                  <a:srgbClr val="FFFFFF"/>
                </a:solidFill>
              </a:rPr>
              <a:t>LA VILLE JAPONAISE DE NAGASAKI APRÈS LE BOMBARDEMENT ATOMIQUE EN 1945</a:t>
            </a:r>
            <a:endParaRPr lang="it-IT" altLang="it-CH" sz="1100" b="1">
              <a:solidFill>
                <a:srgbClr val="FFFFFF"/>
              </a:solidFill>
            </a:endParaRPr>
          </a:p>
        </p:txBody>
      </p:sp>
      <p:sp>
        <p:nvSpPr>
          <p:cNvPr id="2" name="Rettangolo 1">
            <a:extLst>
              <a:ext uri="{FF2B5EF4-FFF2-40B4-BE49-F238E27FC236}">
                <a16:creationId xmlns:a16="http://schemas.microsoft.com/office/drawing/2014/main" id="{DF4AC2E7-A9EC-E008-F611-62C1125A483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9874" name="Slide Number Placeholder 3">
            <a:extLst>
              <a:ext uri="{FF2B5EF4-FFF2-40B4-BE49-F238E27FC236}">
                <a16:creationId xmlns:a16="http://schemas.microsoft.com/office/drawing/2014/main" id="{9C22381B-F32F-7D95-CFD8-EA7AAB4C3F4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6F31529-2690-4F18-A909-DA9CAC2F1AF6}" type="slidenum">
              <a:rPr lang="it-IT" altLang="en-US" sz="1400" smtClean="0">
                <a:solidFill>
                  <a:srgbClr val="FFFFFF"/>
                </a:solidFill>
              </a:rPr>
              <a:pPr>
                <a:spcBef>
                  <a:spcPct val="0"/>
                </a:spcBef>
                <a:buFontTx/>
                <a:buNone/>
              </a:pPr>
              <a:t>245</a:t>
            </a:fld>
            <a:endParaRPr lang="it-IT" altLang="en-US" sz="1400">
              <a:solidFill>
                <a:srgbClr val="FFFFFF"/>
              </a:solidFill>
            </a:endParaRPr>
          </a:p>
        </p:txBody>
      </p:sp>
      <p:sp>
        <p:nvSpPr>
          <p:cNvPr id="719875" name="Text Box 9">
            <a:extLst>
              <a:ext uri="{FF2B5EF4-FFF2-40B4-BE49-F238E27FC236}">
                <a16:creationId xmlns:a16="http://schemas.microsoft.com/office/drawing/2014/main" id="{CB242BC2-4EA3-03FD-A2DC-01A0EDCFA065}"/>
              </a:ext>
            </a:extLst>
          </p:cNvPr>
          <p:cNvSpPr txBox="1">
            <a:spLocks noChangeArrowheads="1"/>
          </p:cNvSpPr>
          <p:nvPr/>
        </p:nvSpPr>
        <p:spPr bwMode="auto">
          <a:xfrm>
            <a:off x="3776663" y="4451350"/>
            <a:ext cx="151765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LES VICTIMES DE LA GUERRE</a:t>
            </a:r>
            <a:endParaRPr lang="it-IT" altLang="it-CH" sz="2000" b="1">
              <a:solidFill>
                <a:srgbClr val="FFFFFF"/>
              </a:solidFill>
            </a:endParaRPr>
          </a:p>
        </p:txBody>
      </p:sp>
      <p:pic>
        <p:nvPicPr>
          <p:cNvPr id="10" name="Picture 11" descr="guerra vittime in Vietnam">
            <a:extLst>
              <a:ext uri="{FF2B5EF4-FFF2-40B4-BE49-F238E27FC236}">
                <a16:creationId xmlns:a16="http://schemas.microsoft.com/office/drawing/2014/main" id="{BB747023-05FE-5A23-9553-DAA787FFCDEC}"/>
              </a:ext>
            </a:extLst>
          </p:cNvPr>
          <p:cNvPicPr>
            <a:picLocks noChangeAspect="1" noChangeArrowheads="1"/>
          </p:cNvPicPr>
          <p:nvPr/>
        </p:nvPicPr>
        <p:blipFill>
          <a:blip r:embed="rId4"/>
          <a:srcRect/>
          <a:stretch>
            <a:fillRect/>
          </a:stretch>
        </p:blipFill>
        <p:spPr bwMode="auto">
          <a:xfrm>
            <a:off x="247650" y="144463"/>
            <a:ext cx="3168650" cy="2836862"/>
          </a:xfrm>
          <a:prstGeom prst="rect">
            <a:avLst/>
          </a:prstGeom>
          <a:ln w="28575">
            <a:solidFill>
              <a:schemeClr val="tx1"/>
            </a:solidFill>
          </a:ln>
          <a:effectLst>
            <a:outerShdw blurRad="292100" dist="139700" dir="2700000" algn="tl" rotWithShape="0">
              <a:srgbClr val="333333">
                <a:alpha val="65000"/>
              </a:srgbClr>
            </a:outerShdw>
          </a:effectLst>
        </p:spPr>
      </p:pic>
      <p:pic>
        <p:nvPicPr>
          <p:cNvPr id="11" name="Picture 7" descr="guerra auschwitz">
            <a:extLst>
              <a:ext uri="{FF2B5EF4-FFF2-40B4-BE49-F238E27FC236}">
                <a16:creationId xmlns:a16="http://schemas.microsoft.com/office/drawing/2014/main" id="{B2A8BD94-EA16-8598-0710-145FEEB6D59C}"/>
              </a:ext>
            </a:extLst>
          </p:cNvPr>
          <p:cNvPicPr>
            <a:picLocks noChangeAspect="1" noChangeArrowheads="1"/>
          </p:cNvPicPr>
          <p:nvPr/>
        </p:nvPicPr>
        <p:blipFill>
          <a:blip r:embed="rId5"/>
          <a:srcRect/>
          <a:stretch>
            <a:fillRect/>
          </a:stretch>
        </p:blipFill>
        <p:spPr bwMode="auto">
          <a:xfrm>
            <a:off x="5099050" y="3149600"/>
            <a:ext cx="3789363" cy="3495675"/>
          </a:xfrm>
          <a:prstGeom prst="rect">
            <a:avLst/>
          </a:prstGeom>
          <a:ln w="28575">
            <a:solidFill>
              <a:schemeClr val="tx1"/>
            </a:solidFill>
          </a:ln>
          <a:effectLst>
            <a:outerShdw blurRad="292100" dist="139700" dir="2700000" algn="tl" rotWithShape="0">
              <a:srgbClr val="333333">
                <a:alpha val="65000"/>
              </a:srgbClr>
            </a:outerShdw>
          </a:effectLst>
        </p:spPr>
      </p:pic>
      <p:pic>
        <p:nvPicPr>
          <p:cNvPr id="12" name="Picture 8" descr="guerra vittime 2">
            <a:extLst>
              <a:ext uri="{FF2B5EF4-FFF2-40B4-BE49-F238E27FC236}">
                <a16:creationId xmlns:a16="http://schemas.microsoft.com/office/drawing/2014/main" id="{97415410-FEC2-031D-E13F-1A3ED830AFE2}"/>
              </a:ext>
            </a:extLst>
          </p:cNvPr>
          <p:cNvPicPr>
            <a:picLocks noChangeAspect="1" noChangeArrowheads="1"/>
          </p:cNvPicPr>
          <p:nvPr/>
        </p:nvPicPr>
        <p:blipFill>
          <a:blip r:embed="rId6"/>
          <a:srcRect/>
          <a:stretch>
            <a:fillRect/>
          </a:stretch>
        </p:blipFill>
        <p:spPr bwMode="auto">
          <a:xfrm>
            <a:off x="247650" y="3149600"/>
            <a:ext cx="3529013" cy="3513138"/>
          </a:xfrm>
          <a:prstGeom prst="rect">
            <a:avLst/>
          </a:prstGeom>
          <a:ln w="28575">
            <a:solidFill>
              <a:schemeClr val="tx1"/>
            </a:solidFill>
          </a:ln>
          <a:effectLst>
            <a:outerShdw blurRad="292100" dist="139700" dir="2700000" algn="tl" rotWithShape="0">
              <a:srgbClr val="333333">
                <a:alpha val="65000"/>
              </a:srgbClr>
            </a:outerShdw>
          </a:effectLst>
        </p:spPr>
      </p:pic>
      <p:pic>
        <p:nvPicPr>
          <p:cNvPr id="13" name="Picture 10" descr="Cimitero militare 2">
            <a:extLst>
              <a:ext uri="{FF2B5EF4-FFF2-40B4-BE49-F238E27FC236}">
                <a16:creationId xmlns:a16="http://schemas.microsoft.com/office/drawing/2014/main" id="{7A343FD8-9892-E381-2F40-CB136D6B6C9A}"/>
              </a:ext>
            </a:extLst>
          </p:cNvPr>
          <p:cNvPicPr>
            <a:picLocks noChangeAspect="1" noChangeArrowheads="1"/>
          </p:cNvPicPr>
          <p:nvPr/>
        </p:nvPicPr>
        <p:blipFill rotWithShape="1">
          <a:blip r:embed="rId7"/>
          <a:srcRect/>
          <a:stretch/>
        </p:blipFill>
        <p:spPr bwMode="auto">
          <a:xfrm>
            <a:off x="3595688" y="144463"/>
            <a:ext cx="5292725" cy="2849562"/>
          </a:xfrm>
          <a:prstGeom prst="rect">
            <a:avLst/>
          </a:prstGeom>
          <a:ln w="28575">
            <a:solidFill>
              <a:schemeClr val="tx1"/>
            </a:solidFill>
          </a:ln>
          <a:effectLst>
            <a:outerShdw blurRad="292100" dist="139700" dir="2700000" algn="tl" rotWithShape="0">
              <a:srgbClr val="333333">
                <a:alpha val="65000"/>
              </a:srgbClr>
            </a:outerShdw>
          </a:effectLst>
        </p:spPr>
      </p:pic>
      <p:sp>
        <p:nvSpPr>
          <p:cNvPr id="14" name="Text Box 13">
            <a:extLst>
              <a:ext uri="{FF2B5EF4-FFF2-40B4-BE49-F238E27FC236}">
                <a16:creationId xmlns:a16="http://schemas.microsoft.com/office/drawing/2014/main" id="{A5632B36-4A8A-F93E-A5C9-4AD7384F47AD}"/>
              </a:ext>
            </a:extLst>
          </p:cNvPr>
          <p:cNvSpPr txBox="1">
            <a:spLocks noChangeArrowheads="1"/>
          </p:cNvSpPr>
          <p:nvPr/>
        </p:nvSpPr>
        <p:spPr bwMode="auto">
          <a:xfrm>
            <a:off x="2120900" y="2679700"/>
            <a:ext cx="1295400" cy="274638"/>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200" b="1" dirty="0">
                <a:solidFill>
                  <a:schemeClr val="accent4">
                    <a:lumMod val="10000"/>
                  </a:schemeClr>
                </a:solidFill>
                <a:cs typeface="Arial" charset="0"/>
              </a:rPr>
              <a:t>VIETNAM 1968</a:t>
            </a:r>
            <a:endParaRPr lang="it-IT" altLang="it-CH" sz="1200" b="1" dirty="0">
              <a:solidFill>
                <a:schemeClr val="accent4">
                  <a:lumMod val="10000"/>
                </a:schemeClr>
              </a:solidFill>
              <a:cs typeface="Arial" charset="0"/>
            </a:endParaRPr>
          </a:p>
        </p:txBody>
      </p:sp>
      <p:sp>
        <p:nvSpPr>
          <p:cNvPr id="719881" name="Slide Number Placeholder 3">
            <a:extLst>
              <a:ext uri="{FF2B5EF4-FFF2-40B4-BE49-F238E27FC236}">
                <a16:creationId xmlns:a16="http://schemas.microsoft.com/office/drawing/2014/main" id="{7C182E28-FC69-24CE-6CEB-2AAED86F2AD9}"/>
              </a:ext>
            </a:extLst>
          </p:cNvPr>
          <p:cNvSpPr txBox="1">
            <a:spLocks/>
          </p:cNvSpPr>
          <p:nvPr/>
        </p:nvSpPr>
        <p:spPr bwMode="auto">
          <a:xfrm>
            <a:off x="3998913" y="6186488"/>
            <a:ext cx="638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4B902D96-E6C6-4D81-8295-3C89F7DE6B0A}" type="slidenum">
              <a:rPr lang="it-IT" altLang="it-CH" sz="1400">
                <a:solidFill>
                  <a:srgbClr val="FFFFFF"/>
                </a:solidFill>
              </a:rPr>
              <a:pPr algn="r" eaLnBrk="1" hangingPunct="1">
                <a:spcBef>
                  <a:spcPct val="0"/>
                </a:spcBef>
                <a:buFontTx/>
                <a:buNone/>
              </a:pPr>
              <a:t>245</a:t>
            </a:fld>
            <a:endParaRPr lang="it-IT" altLang="it-CH" sz="1400">
              <a:solidFill>
                <a:srgbClr val="FFFFFF"/>
              </a:solidFill>
            </a:endParaRPr>
          </a:p>
        </p:txBody>
      </p:sp>
      <p:sp>
        <p:nvSpPr>
          <p:cNvPr id="719882" name="Text Box 12">
            <a:extLst>
              <a:ext uri="{FF2B5EF4-FFF2-40B4-BE49-F238E27FC236}">
                <a16:creationId xmlns:a16="http://schemas.microsoft.com/office/drawing/2014/main" id="{5D9E33A7-BF6E-3423-21B9-0B348E564E03}"/>
              </a:ext>
            </a:extLst>
          </p:cNvPr>
          <p:cNvSpPr txBox="1">
            <a:spLocks noChangeArrowheads="1"/>
          </p:cNvSpPr>
          <p:nvPr/>
        </p:nvSpPr>
        <p:spPr bwMode="auto">
          <a:xfrm>
            <a:off x="3887788" y="3243263"/>
            <a:ext cx="1187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ALLEMAGNE</a:t>
            </a:r>
            <a:r>
              <a:rPr lang="fr-CH" altLang="it-CH" sz="1800" b="1">
                <a:solidFill>
                  <a:srgbClr val="FFFFFF"/>
                </a:solidFill>
              </a:rPr>
              <a:t> </a:t>
            </a:r>
            <a:r>
              <a:rPr lang="fr-CH" altLang="it-CH" sz="1400" b="1">
                <a:solidFill>
                  <a:srgbClr val="FFFFFF"/>
                </a:solidFill>
              </a:rPr>
              <a:t>1945</a:t>
            </a:r>
            <a:endParaRPr lang="it-IT" altLang="it-CH" sz="1400" b="1">
              <a:solidFill>
                <a:srgbClr val="FFFFFF"/>
              </a:solidFill>
            </a:endParaRPr>
          </a:p>
        </p:txBody>
      </p:sp>
      <p:sp>
        <p:nvSpPr>
          <p:cNvPr id="2" name="Rettangolo 1">
            <a:extLst>
              <a:ext uri="{FF2B5EF4-FFF2-40B4-BE49-F238E27FC236}">
                <a16:creationId xmlns:a16="http://schemas.microsoft.com/office/drawing/2014/main" id="{5CCCC032-1C12-0468-BEA5-D24C0EDA30D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a:extLst>
              <a:ext uri="{FF2B5EF4-FFF2-40B4-BE49-F238E27FC236}">
                <a16:creationId xmlns:a16="http://schemas.microsoft.com/office/drawing/2014/main" id="{3C9D5B65-19C3-6691-4907-DB144C5FDFB7}"/>
              </a:ext>
            </a:extLst>
          </p:cNvPr>
          <p:cNvSpPr>
            <a:spLocks noGrp="1" noChangeArrowheads="1"/>
          </p:cNvSpPr>
          <p:nvPr>
            <p:ph type="title"/>
          </p:nvPr>
        </p:nvSpPr>
        <p:spPr>
          <a:xfrm>
            <a:off x="468313" y="5084763"/>
            <a:ext cx="3394075" cy="1143000"/>
          </a:xfrm>
        </p:spPr>
        <p:txBody>
          <a:bodyPr/>
          <a:lstStyle/>
          <a:p>
            <a:pPr algn="l" eaLnBrk="1" hangingPunct="1"/>
            <a:r>
              <a:rPr lang="fr-CH" altLang="it-CH" sz="2000" b="1">
                <a:solidFill>
                  <a:schemeClr val="tx1"/>
                </a:solidFill>
              </a:rPr>
              <a:t>But officiel de la guerre : porter la liberté et la démocratie « USA style » </a:t>
            </a:r>
            <a:endParaRPr lang="it-IT" altLang="it-CH" sz="2000" b="1">
              <a:solidFill>
                <a:schemeClr val="tx1"/>
              </a:solidFill>
            </a:endParaRPr>
          </a:p>
        </p:txBody>
      </p:sp>
      <p:pic>
        <p:nvPicPr>
          <p:cNvPr id="417795" name="Picture 4" descr="amerioil 2 immagine censurata">
            <a:extLst>
              <a:ext uri="{FF2B5EF4-FFF2-40B4-BE49-F238E27FC236}">
                <a16:creationId xmlns:a16="http://schemas.microsoft.com/office/drawing/2014/main" id="{6993AB5E-AD8E-9801-1B37-6EC4F57303AF}"/>
              </a:ext>
            </a:extLst>
          </p:cNvPr>
          <p:cNvPicPr>
            <a:picLocks noGrp="1" noChangeAspect="1" noChangeArrowheads="1"/>
          </p:cNvPicPr>
          <p:nvPr>
            <p:ph sz="half" idx="1"/>
          </p:nvPr>
        </p:nvPicPr>
        <p:blipFill>
          <a:blip r:embed="rId4"/>
          <a:srcRect/>
          <a:stretch>
            <a:fillRect/>
          </a:stretch>
        </p:blipFill>
        <p:spPr>
          <a:xfrm>
            <a:off x="611188" y="692150"/>
            <a:ext cx="3097212" cy="3054350"/>
          </a:xfrm>
          <a:ln w="12700">
            <a:solidFill>
              <a:schemeClr val="tx1"/>
            </a:solidFill>
          </a:ln>
          <a:effectLst>
            <a:outerShdw blurRad="292100" dist="139700" dir="2700000" algn="tl" rotWithShape="0">
              <a:srgbClr val="333333">
                <a:alpha val="65000"/>
              </a:srgbClr>
            </a:outerShdw>
          </a:effectLst>
        </p:spPr>
      </p:pic>
      <p:pic>
        <p:nvPicPr>
          <p:cNvPr id="417796" name="Picture 6" descr="amerioil 4 immagine reale">
            <a:extLst>
              <a:ext uri="{FF2B5EF4-FFF2-40B4-BE49-F238E27FC236}">
                <a16:creationId xmlns:a16="http://schemas.microsoft.com/office/drawing/2014/main" id="{1DE0F2EA-D2F0-F603-5442-1567FC0C9DFB}"/>
              </a:ext>
            </a:extLst>
          </p:cNvPr>
          <p:cNvPicPr>
            <a:picLocks noGrp="1" noChangeAspect="1" noChangeArrowheads="1"/>
          </p:cNvPicPr>
          <p:nvPr>
            <p:ph sz="half" idx="2"/>
          </p:nvPr>
        </p:nvPicPr>
        <p:blipFill>
          <a:blip r:embed="rId5"/>
          <a:srcRect/>
          <a:stretch>
            <a:fillRect/>
          </a:stretch>
        </p:blipFill>
        <p:spPr>
          <a:xfrm>
            <a:off x="4643438" y="692150"/>
            <a:ext cx="3949700" cy="4824413"/>
          </a:xfrm>
          <a:ln w="12700">
            <a:solidFill>
              <a:schemeClr val="tx1"/>
            </a:solidFill>
          </a:ln>
          <a:effectLst>
            <a:outerShdw blurRad="292100" dist="139700" dir="2700000" algn="tl" rotWithShape="0">
              <a:srgbClr val="333333">
                <a:alpha val="65000"/>
              </a:srgbClr>
            </a:outerShdw>
          </a:effectLst>
        </p:spPr>
      </p:pic>
      <p:sp>
        <p:nvSpPr>
          <p:cNvPr id="721925" name="Slide Number Placeholder 6">
            <a:extLst>
              <a:ext uri="{FF2B5EF4-FFF2-40B4-BE49-F238E27FC236}">
                <a16:creationId xmlns:a16="http://schemas.microsoft.com/office/drawing/2014/main" id="{635BD608-CD70-A5AD-6868-FC075AA2985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3DD9722-FF48-4DDB-B76A-EFF83AD75BC2}" type="slidenum">
              <a:rPr lang="it-IT" altLang="en-US" sz="1400" smtClean="0">
                <a:solidFill>
                  <a:srgbClr val="FFFFFF"/>
                </a:solidFill>
              </a:rPr>
              <a:pPr>
                <a:spcBef>
                  <a:spcPct val="0"/>
                </a:spcBef>
                <a:buFontTx/>
                <a:buNone/>
              </a:pPr>
              <a:t>246</a:t>
            </a:fld>
            <a:endParaRPr lang="it-IT" altLang="en-US" sz="1400">
              <a:solidFill>
                <a:srgbClr val="FFFFFF"/>
              </a:solidFill>
            </a:endParaRPr>
          </a:p>
        </p:txBody>
      </p:sp>
      <p:sp>
        <p:nvSpPr>
          <p:cNvPr id="721926" name="Text Box 8">
            <a:extLst>
              <a:ext uri="{FF2B5EF4-FFF2-40B4-BE49-F238E27FC236}">
                <a16:creationId xmlns:a16="http://schemas.microsoft.com/office/drawing/2014/main" id="{E1C73787-D990-8677-7AD1-247C589C33C4}"/>
              </a:ext>
            </a:extLst>
          </p:cNvPr>
          <p:cNvSpPr txBox="1">
            <a:spLocks noChangeArrowheads="1"/>
          </p:cNvSpPr>
          <p:nvPr/>
        </p:nvSpPr>
        <p:spPr bwMode="auto">
          <a:xfrm>
            <a:off x="4500563" y="5734050"/>
            <a:ext cx="2663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La réalité…..</a:t>
            </a:r>
            <a:endParaRPr lang="it-IT" altLang="it-CH" sz="2000" b="1">
              <a:solidFill>
                <a:srgbClr val="FFFFFF"/>
              </a:solidFill>
            </a:endParaRPr>
          </a:p>
        </p:txBody>
      </p:sp>
      <p:sp>
        <p:nvSpPr>
          <p:cNvPr id="721927" name="Text Box 9">
            <a:extLst>
              <a:ext uri="{FF2B5EF4-FFF2-40B4-BE49-F238E27FC236}">
                <a16:creationId xmlns:a16="http://schemas.microsoft.com/office/drawing/2014/main" id="{FD97E27F-D0F6-5F32-7250-2E8E42AE1651}"/>
              </a:ext>
            </a:extLst>
          </p:cNvPr>
          <p:cNvSpPr txBox="1">
            <a:spLocks noChangeArrowheads="1"/>
          </p:cNvSpPr>
          <p:nvPr/>
        </p:nvSpPr>
        <p:spPr bwMode="auto">
          <a:xfrm>
            <a:off x="1331913" y="4210050"/>
            <a:ext cx="1728787"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LA GUERRE</a:t>
            </a:r>
            <a:endParaRPr lang="it-IT" altLang="it-CH" sz="2000" b="1">
              <a:solidFill>
                <a:srgbClr val="FFFFFF"/>
              </a:solidFill>
            </a:endParaRPr>
          </a:p>
        </p:txBody>
      </p:sp>
      <p:sp>
        <p:nvSpPr>
          <p:cNvPr id="2" name="Rettangolo 1">
            <a:extLst>
              <a:ext uri="{FF2B5EF4-FFF2-40B4-BE49-F238E27FC236}">
                <a16:creationId xmlns:a16="http://schemas.microsoft.com/office/drawing/2014/main" id="{4D8C8672-B11C-5999-9EC4-6AF8E0E1030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3970" name="Slide Number Placeholder 3">
            <a:extLst>
              <a:ext uri="{FF2B5EF4-FFF2-40B4-BE49-F238E27FC236}">
                <a16:creationId xmlns:a16="http://schemas.microsoft.com/office/drawing/2014/main" id="{C81C7479-F24A-9D31-DF4C-CB692320C13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AADDDBC-07DB-4462-B96C-F1AC432A1BD8}" type="slidenum">
              <a:rPr lang="it-IT" altLang="en-US" sz="1400" smtClean="0">
                <a:solidFill>
                  <a:srgbClr val="000000"/>
                </a:solidFill>
              </a:rPr>
              <a:pPr>
                <a:spcBef>
                  <a:spcPct val="0"/>
                </a:spcBef>
                <a:buFontTx/>
                <a:buNone/>
              </a:pPr>
              <a:t>247</a:t>
            </a:fld>
            <a:endParaRPr lang="it-IT" altLang="en-US" sz="1400">
              <a:solidFill>
                <a:srgbClr val="000000"/>
              </a:solidFill>
            </a:endParaRPr>
          </a:p>
        </p:txBody>
      </p:sp>
      <p:sp>
        <p:nvSpPr>
          <p:cNvPr id="416771" name="Text Box 2">
            <a:extLst>
              <a:ext uri="{FF2B5EF4-FFF2-40B4-BE49-F238E27FC236}">
                <a16:creationId xmlns:a16="http://schemas.microsoft.com/office/drawing/2014/main" id="{B2D7D788-C76A-4676-0215-30E853425E50}"/>
              </a:ext>
            </a:extLst>
          </p:cNvPr>
          <p:cNvSpPr txBox="1">
            <a:spLocks noChangeArrowheads="1"/>
          </p:cNvSpPr>
          <p:nvPr/>
        </p:nvSpPr>
        <p:spPr bwMode="auto">
          <a:xfrm>
            <a:off x="539750" y="1412875"/>
            <a:ext cx="8280400" cy="3908425"/>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2400" b="1" dirty="0">
                <a:solidFill>
                  <a:srgbClr val="000000"/>
                </a:solidFill>
                <a:cs typeface="Arial" charset="0"/>
              </a:rPr>
              <a:t>CHAQUE ANNÉE DANS LE MONDE ON DÉPENSE </a:t>
            </a:r>
          </a:p>
          <a:p>
            <a:pPr eaLnBrk="1" hangingPunct="1">
              <a:spcBef>
                <a:spcPct val="50000"/>
              </a:spcBef>
              <a:buFontTx/>
              <a:buNone/>
              <a:defRPr/>
            </a:pPr>
            <a:endParaRPr lang="fr-CH" altLang="it-CH" sz="2400" b="1" dirty="0">
              <a:solidFill>
                <a:srgbClr val="000000"/>
              </a:solidFill>
              <a:cs typeface="Arial" charset="0"/>
            </a:endParaRPr>
          </a:p>
          <a:p>
            <a:pPr marL="457200" indent="-457200" eaLnBrk="1" hangingPunct="1">
              <a:spcBef>
                <a:spcPct val="50000"/>
              </a:spcBef>
              <a:buFontTx/>
              <a:buNone/>
              <a:defRPr/>
            </a:pPr>
            <a:r>
              <a:rPr lang="fr-CH" altLang="it-CH" b="1" dirty="0">
                <a:solidFill>
                  <a:srgbClr val="FF3300"/>
                </a:solidFill>
                <a:cs typeface="Arial" charset="0"/>
              </a:rPr>
              <a:t>2’000’000’000’000.-    deux mille milliards              de  $  pour l’armement et la défense</a:t>
            </a:r>
          </a:p>
          <a:p>
            <a:pPr eaLnBrk="1" hangingPunct="1">
              <a:spcBef>
                <a:spcPct val="50000"/>
              </a:spcBef>
              <a:buFontTx/>
              <a:buNone/>
              <a:defRPr/>
            </a:pPr>
            <a:endParaRPr lang="fr-CH" altLang="it-CH" b="1" dirty="0">
              <a:solidFill>
                <a:srgbClr val="000000"/>
              </a:solidFill>
              <a:cs typeface="Arial" charset="0"/>
            </a:endParaRPr>
          </a:p>
          <a:p>
            <a:pPr eaLnBrk="1" hangingPunct="1">
              <a:spcBef>
                <a:spcPct val="50000"/>
              </a:spcBef>
              <a:buFontTx/>
              <a:buNone/>
              <a:defRPr/>
            </a:pPr>
            <a:r>
              <a:rPr lang="fr-CH" altLang="it-CH" sz="2400" b="1" dirty="0">
                <a:solidFill>
                  <a:srgbClr val="000000"/>
                </a:solidFill>
                <a:cs typeface="Arial" charset="0"/>
              </a:rPr>
              <a:t>(CET ARGENT SERAIT SUFFISANT POUR DONNER À MANGER À TOUS LES PAUVRES DE LA PLANÈTE)</a:t>
            </a:r>
            <a:endParaRPr lang="it-IT" altLang="it-CH" sz="2400" b="1" dirty="0">
              <a:solidFill>
                <a:srgbClr val="000000"/>
              </a:solidFill>
              <a:cs typeface="Arial" charset="0"/>
            </a:endParaRPr>
          </a:p>
        </p:txBody>
      </p:sp>
      <p:sp>
        <p:nvSpPr>
          <p:cNvPr id="2" name="Rettangolo 1">
            <a:extLst>
              <a:ext uri="{FF2B5EF4-FFF2-40B4-BE49-F238E27FC236}">
                <a16:creationId xmlns:a16="http://schemas.microsoft.com/office/drawing/2014/main" id="{6780957B-7D27-78AE-CC2C-9078557F6CA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Segnaposto numero diapositiva 4">
            <a:extLst>
              <a:ext uri="{FF2B5EF4-FFF2-40B4-BE49-F238E27FC236}">
                <a16:creationId xmlns:a16="http://schemas.microsoft.com/office/drawing/2014/main" id="{D8AE9FBF-2B7E-BC1B-F5C0-AF5AE4569211}"/>
              </a:ext>
            </a:extLst>
          </p:cNvPr>
          <p:cNvSpPr>
            <a:spLocks noGrp="1" noChangeArrowheads="1"/>
          </p:cNvSpPr>
          <p:nvPr>
            <p:ph type="sldNum" sz="quarter" idx="12"/>
          </p:nvPr>
        </p:nvSpPr>
        <p:spPr>
          <a:xfrm>
            <a:off x="7740650" y="6043613"/>
            <a:ext cx="8747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557213" indent="-214313">
              <a:defRPr>
                <a:solidFill>
                  <a:schemeClr val="tx1"/>
                </a:solidFill>
                <a:latin typeface="Arial" panose="020B0604020202020204" pitchFamily="34" charset="0"/>
                <a:cs typeface="Arial" panose="020B0604020202020204" pitchFamily="34" charset="0"/>
              </a:defRPr>
            </a:lvl2pPr>
            <a:lvl3pPr marL="857250" indent="-171450">
              <a:defRPr>
                <a:solidFill>
                  <a:schemeClr val="tx1"/>
                </a:solidFill>
                <a:latin typeface="Arial" panose="020B0604020202020204" pitchFamily="34" charset="0"/>
                <a:cs typeface="Arial" panose="020B0604020202020204" pitchFamily="34" charset="0"/>
              </a:defRPr>
            </a:lvl3pPr>
            <a:lvl4pPr marL="1200150" indent="-171450">
              <a:defRPr>
                <a:solidFill>
                  <a:schemeClr val="tx1"/>
                </a:solidFill>
                <a:latin typeface="Arial" panose="020B0604020202020204" pitchFamily="34" charset="0"/>
                <a:cs typeface="Arial" panose="020B0604020202020204" pitchFamily="34" charset="0"/>
              </a:defRPr>
            </a:lvl4pPr>
            <a:lvl5pPr marL="1543050" indent="-171450">
              <a:defRPr>
                <a:solidFill>
                  <a:schemeClr val="tx1"/>
                </a:solidFill>
                <a:latin typeface="Arial" panose="020B0604020202020204" pitchFamily="34" charset="0"/>
                <a:cs typeface="Arial" panose="020B0604020202020204" pitchFamily="34" charset="0"/>
              </a:defRPr>
            </a:lvl5pPr>
            <a:lvl6pPr marL="20002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4574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371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CA66215-AAE1-4232-92C8-522AF159F5D3}" type="slidenum">
              <a:rPr lang="it-IT" altLang="en-US" smtClean="0">
                <a:solidFill>
                  <a:srgbClr val="000000"/>
                </a:solidFill>
              </a:rPr>
              <a:pPr/>
              <a:t>248</a:t>
            </a:fld>
            <a:endParaRPr lang="it-IT" altLang="en-US">
              <a:solidFill>
                <a:srgbClr val="000000"/>
              </a:solidFill>
            </a:endParaRPr>
          </a:p>
        </p:txBody>
      </p:sp>
      <p:pic>
        <p:nvPicPr>
          <p:cNvPr id="862210" name="Picture 2" descr="Potrebbe essere un'immagine raffigurante 1 persona e il seguente testo &quot;Spreco di enormi forze produttive, il militarismo rappresenta per la classe capitalistica un investimento irrinunciabile sul piano economico e il miglior sostegno della dominazione di classe sul piano sociale e politico. ROSA LUXEMBURG 1871 -1919&quot;">
            <a:extLst>
              <a:ext uri="{FF2B5EF4-FFF2-40B4-BE49-F238E27FC236}">
                <a16:creationId xmlns:a16="http://schemas.microsoft.com/office/drawing/2014/main" id="{60D71641-56F4-6D75-A2B5-A357F42F527B}"/>
              </a:ext>
            </a:extLst>
          </p:cNvPr>
          <p:cNvPicPr>
            <a:picLocks noChangeAspect="1" noChangeArrowheads="1"/>
          </p:cNvPicPr>
          <p:nvPr/>
        </p:nvPicPr>
        <p:blipFill rotWithShape="1">
          <a:blip r:embed="rId3"/>
          <a:srcRect t="1301" r="50228"/>
          <a:stretch/>
        </p:blipFill>
        <p:spPr bwMode="auto">
          <a:xfrm>
            <a:off x="755650" y="549275"/>
            <a:ext cx="3730625" cy="5402263"/>
          </a:xfrm>
          <a:prstGeom prst="rect">
            <a:avLst/>
          </a:prstGeom>
          <a:ln w="38100">
            <a:solidFill>
              <a:schemeClr val="accent1"/>
            </a:solidFill>
          </a:ln>
          <a:effectLst>
            <a:outerShdw blurRad="292100" dist="139700" dir="2700000" algn="tl" rotWithShape="0">
              <a:srgbClr val="333333">
                <a:alpha val="65000"/>
              </a:srgbClr>
            </a:outerShdw>
          </a:effectLst>
        </p:spPr>
      </p:pic>
      <p:sp>
        <p:nvSpPr>
          <p:cNvPr id="712708" name="CasellaDiTesto 1">
            <a:extLst>
              <a:ext uri="{FF2B5EF4-FFF2-40B4-BE49-F238E27FC236}">
                <a16:creationId xmlns:a16="http://schemas.microsoft.com/office/drawing/2014/main" id="{0DD0E460-A334-E2EF-E48A-616E865040A1}"/>
              </a:ext>
            </a:extLst>
          </p:cNvPr>
          <p:cNvSpPr txBox="1">
            <a:spLocks noChangeArrowheads="1"/>
          </p:cNvSpPr>
          <p:nvPr/>
        </p:nvSpPr>
        <p:spPr bwMode="auto">
          <a:xfrm>
            <a:off x="4787900" y="638175"/>
            <a:ext cx="3730625" cy="5437188"/>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fr-FR" altLang="en-US" sz="2500" b="1" dirty="0"/>
              <a:t>Gaspillage d'énormes forces productives, le militarisme représente pour la classe capitaliste un investissement indispensable sur le plan économique et le meilleur appui à la domination de classe sur le plan social et politique. </a:t>
            </a:r>
            <a:endParaRPr lang="en-US" altLang="en-US" sz="2500" b="1" dirty="0"/>
          </a:p>
          <a:p>
            <a:pPr>
              <a:defRPr/>
            </a:pPr>
            <a:r>
              <a:rPr lang="en-US" altLang="en-US" sz="1875" b="1" dirty="0"/>
              <a:t> </a:t>
            </a:r>
          </a:p>
          <a:p>
            <a:pPr>
              <a:defRPr/>
            </a:pPr>
            <a:r>
              <a:rPr lang="en-US" altLang="en-US" b="1" dirty="0"/>
              <a:t>Rosa Luxemburg </a:t>
            </a:r>
          </a:p>
          <a:p>
            <a:pPr>
              <a:defRPr/>
            </a:pPr>
            <a:r>
              <a:rPr lang="en-US" altLang="en-US" sz="1050" b="1" dirty="0"/>
              <a:t>1871 – 1919</a:t>
            </a:r>
          </a:p>
        </p:txBody>
      </p:sp>
      <p:sp>
        <p:nvSpPr>
          <p:cNvPr id="726021" name="CasellaDiTesto 1">
            <a:extLst>
              <a:ext uri="{FF2B5EF4-FFF2-40B4-BE49-F238E27FC236}">
                <a16:creationId xmlns:a16="http://schemas.microsoft.com/office/drawing/2014/main" id="{3C9DCC16-D111-B101-F4D3-070CB14DCC42}"/>
              </a:ext>
            </a:extLst>
          </p:cNvPr>
          <p:cNvSpPr txBox="1">
            <a:spLocks noChangeArrowheads="1"/>
          </p:cNvSpPr>
          <p:nvPr/>
        </p:nvSpPr>
        <p:spPr bwMode="auto">
          <a:xfrm>
            <a:off x="900113" y="6165850"/>
            <a:ext cx="351313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300"/>
              <a:t>https://fr.wikipedia.org/wiki/Rosa_Luxemburg</a:t>
            </a:r>
          </a:p>
        </p:txBody>
      </p:sp>
      <p:sp>
        <p:nvSpPr>
          <p:cNvPr id="2" name="Rettangolo 1">
            <a:extLst>
              <a:ext uri="{FF2B5EF4-FFF2-40B4-BE49-F238E27FC236}">
                <a16:creationId xmlns:a16="http://schemas.microsoft.com/office/drawing/2014/main" id="{03469BE7-8DC6-ADCE-9640-593F765EE7C5}"/>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8066" name="Slide Number Placeholder 3">
            <a:extLst>
              <a:ext uri="{FF2B5EF4-FFF2-40B4-BE49-F238E27FC236}">
                <a16:creationId xmlns:a16="http://schemas.microsoft.com/office/drawing/2014/main" id="{E828960A-200E-C810-22D2-DBAD8E58381C}"/>
              </a:ext>
            </a:extLst>
          </p:cNvPr>
          <p:cNvSpPr>
            <a:spLocks noGrp="1"/>
          </p:cNvSpPr>
          <p:nvPr>
            <p:ph type="sldNum" sz="quarter" idx="12"/>
          </p:nvPr>
        </p:nvSpPr>
        <p:spPr>
          <a:xfrm>
            <a:off x="8418513" y="5981700"/>
            <a:ext cx="514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9641244-D974-432F-9F8A-D7033D97E1EB}" type="slidenum">
              <a:rPr lang="it-IT" altLang="en-US" sz="1400" smtClean="0">
                <a:solidFill>
                  <a:srgbClr val="000000"/>
                </a:solidFill>
              </a:rPr>
              <a:pPr>
                <a:spcBef>
                  <a:spcPct val="0"/>
                </a:spcBef>
                <a:buFontTx/>
                <a:buNone/>
              </a:pPr>
              <a:t>249</a:t>
            </a:fld>
            <a:endParaRPr lang="it-IT" altLang="en-US" sz="1400">
              <a:solidFill>
                <a:srgbClr val="000000"/>
              </a:solidFill>
            </a:endParaRPr>
          </a:p>
        </p:txBody>
      </p:sp>
      <p:sp>
        <p:nvSpPr>
          <p:cNvPr id="728067" name="Text Box 4">
            <a:extLst>
              <a:ext uri="{FF2B5EF4-FFF2-40B4-BE49-F238E27FC236}">
                <a16:creationId xmlns:a16="http://schemas.microsoft.com/office/drawing/2014/main" id="{60D9C685-E3D4-BEEE-F37C-82A815C42BB8}"/>
              </a:ext>
            </a:extLst>
          </p:cNvPr>
          <p:cNvSpPr txBox="1">
            <a:spLocks noChangeArrowheads="1"/>
          </p:cNvSpPr>
          <p:nvPr/>
        </p:nvSpPr>
        <p:spPr bwMode="auto">
          <a:xfrm>
            <a:off x="827088" y="476250"/>
            <a:ext cx="7848600" cy="531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b="1">
                <a:solidFill>
                  <a:srgbClr val="FF3300"/>
                </a:solidFill>
              </a:rPr>
              <a:t>LES CHÔMEURS  EN  2013</a:t>
            </a:r>
          </a:p>
          <a:p>
            <a:pPr eaLnBrk="1" hangingPunct="1">
              <a:lnSpc>
                <a:spcPct val="180000"/>
              </a:lnSpc>
              <a:spcBef>
                <a:spcPct val="50000"/>
              </a:spcBef>
              <a:buFontTx/>
              <a:buNone/>
            </a:pPr>
            <a:r>
              <a:rPr lang="fr-CH" altLang="it-CH" sz="2400" b="1">
                <a:solidFill>
                  <a:srgbClr val="000000"/>
                </a:solidFill>
              </a:rPr>
              <a:t>MONDE  		:    200’000’000</a:t>
            </a:r>
          </a:p>
          <a:p>
            <a:pPr eaLnBrk="1" hangingPunct="1">
              <a:spcBef>
                <a:spcPct val="50000"/>
              </a:spcBef>
              <a:buFontTx/>
              <a:buNone/>
            </a:pPr>
            <a:r>
              <a:rPr lang="fr-CH" altLang="it-CH" sz="2400" b="1">
                <a:solidFill>
                  <a:srgbClr val="000000"/>
                </a:solidFill>
              </a:rPr>
              <a:t>EUROPE		:      25’000’000</a:t>
            </a:r>
          </a:p>
          <a:p>
            <a:pPr eaLnBrk="1" hangingPunct="1">
              <a:spcBef>
                <a:spcPct val="50000"/>
              </a:spcBef>
              <a:buFontTx/>
              <a:buNone/>
            </a:pPr>
            <a:r>
              <a:rPr lang="fr-CH" altLang="it-CH" sz="2400" b="1">
                <a:solidFill>
                  <a:srgbClr val="000000"/>
                </a:solidFill>
              </a:rPr>
              <a:t>ALLEMAGNE	:        3’000’000</a:t>
            </a:r>
          </a:p>
          <a:p>
            <a:pPr eaLnBrk="1" hangingPunct="1">
              <a:spcBef>
                <a:spcPct val="50000"/>
              </a:spcBef>
              <a:buFontTx/>
              <a:buNone/>
            </a:pPr>
            <a:r>
              <a:rPr lang="fr-CH" altLang="it-CH" sz="2400" b="1">
                <a:solidFill>
                  <a:srgbClr val="000000"/>
                </a:solidFill>
              </a:rPr>
              <a:t>SUISSE		:	150’000 </a:t>
            </a:r>
            <a:r>
              <a:rPr lang="fr-CH" altLang="it-CH" sz="2400">
                <a:solidFill>
                  <a:srgbClr val="000000"/>
                </a:solidFill>
              </a:rPr>
              <a:t>–</a:t>
            </a:r>
            <a:r>
              <a:rPr lang="fr-CH" altLang="it-CH" sz="2400" b="1">
                <a:solidFill>
                  <a:srgbClr val="000000"/>
                </a:solidFill>
              </a:rPr>
              <a:t> 300’000</a:t>
            </a:r>
          </a:p>
          <a:p>
            <a:pPr eaLnBrk="1" hangingPunct="1">
              <a:spcBef>
                <a:spcPct val="50000"/>
              </a:spcBef>
              <a:buFontTx/>
              <a:buNone/>
            </a:pPr>
            <a:r>
              <a:rPr lang="fr-CH" altLang="it-CH" sz="2400" b="1">
                <a:solidFill>
                  <a:srgbClr val="000000"/>
                </a:solidFill>
              </a:rPr>
              <a:t>TESSIN		:	    7’000 </a:t>
            </a:r>
            <a:r>
              <a:rPr lang="fr-CH" altLang="it-CH" sz="2400">
                <a:solidFill>
                  <a:srgbClr val="000000"/>
                </a:solidFill>
              </a:rPr>
              <a:t>–</a:t>
            </a:r>
            <a:r>
              <a:rPr lang="fr-CH" altLang="it-CH" sz="2400" b="1">
                <a:solidFill>
                  <a:srgbClr val="000000"/>
                </a:solidFill>
              </a:rPr>
              <a:t> 12’000</a:t>
            </a:r>
          </a:p>
          <a:p>
            <a:pPr eaLnBrk="1" hangingPunct="1">
              <a:spcBef>
                <a:spcPct val="50000"/>
              </a:spcBef>
              <a:buFontTx/>
              <a:buNone/>
            </a:pPr>
            <a:endParaRPr lang="fr-CH" altLang="it-CH" sz="2400" b="1">
              <a:solidFill>
                <a:srgbClr val="000000"/>
              </a:solidFill>
            </a:endParaRPr>
          </a:p>
          <a:p>
            <a:pPr eaLnBrk="1" hangingPunct="1">
              <a:spcBef>
                <a:spcPct val="50000"/>
              </a:spcBef>
              <a:buFontTx/>
              <a:buNone/>
            </a:pPr>
            <a:r>
              <a:rPr lang="fr-CH" altLang="it-CH" sz="2400" b="1">
                <a:solidFill>
                  <a:srgbClr val="000000"/>
                </a:solidFill>
              </a:rPr>
              <a:t>MOYENNE  :                               </a:t>
            </a:r>
          </a:p>
          <a:p>
            <a:pPr eaLnBrk="1" hangingPunct="1">
              <a:spcBef>
                <a:spcPct val="50000"/>
              </a:spcBef>
              <a:buFontTx/>
              <a:buNone/>
            </a:pPr>
            <a:r>
              <a:rPr lang="fr-CH" altLang="it-CH" sz="2400" b="1">
                <a:solidFill>
                  <a:srgbClr val="000000"/>
                </a:solidFill>
              </a:rPr>
              <a:t>5 </a:t>
            </a:r>
            <a:r>
              <a:rPr lang="fr-CH" altLang="it-CH" sz="2400">
                <a:solidFill>
                  <a:srgbClr val="000000"/>
                </a:solidFill>
              </a:rPr>
              <a:t>–</a:t>
            </a:r>
            <a:r>
              <a:rPr lang="fr-CH" altLang="it-CH" sz="2400" b="1">
                <a:solidFill>
                  <a:srgbClr val="000000"/>
                </a:solidFill>
              </a:rPr>
              <a:t> 10 %  des travailleurs</a:t>
            </a:r>
            <a:endParaRPr lang="fr-CH" altLang="it-CH" b="1">
              <a:solidFill>
                <a:srgbClr val="FF3300"/>
              </a:solidFill>
            </a:endParaRPr>
          </a:p>
        </p:txBody>
      </p:sp>
      <p:pic>
        <p:nvPicPr>
          <p:cNvPr id="418820" name="Picture 5" descr="C:\Users\Enrico\Enrico\Documenti\AA Enrico nuovo\Politica\Presentazione marxismo\1264530518_0.jpg">
            <a:extLst>
              <a:ext uri="{FF2B5EF4-FFF2-40B4-BE49-F238E27FC236}">
                <a16:creationId xmlns:a16="http://schemas.microsoft.com/office/drawing/2014/main" id="{C929BE25-9631-FA16-86EC-41523AA46316}"/>
              </a:ext>
            </a:extLst>
          </p:cNvPr>
          <p:cNvPicPr>
            <a:picLocks noChangeAspect="1" noChangeArrowheads="1"/>
          </p:cNvPicPr>
          <p:nvPr/>
        </p:nvPicPr>
        <p:blipFill>
          <a:blip r:embed="rId4"/>
          <a:srcRect/>
          <a:stretch>
            <a:fillRect/>
          </a:stretch>
        </p:blipFill>
        <p:spPr bwMode="auto">
          <a:xfrm>
            <a:off x="4903788" y="4221163"/>
            <a:ext cx="3270250" cy="1998662"/>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2D25F543-B9C3-69ED-0291-49851531FC0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Text Box 1">
            <a:extLst>
              <a:ext uri="{FF2B5EF4-FFF2-40B4-BE49-F238E27FC236}">
                <a16:creationId xmlns:a16="http://schemas.microsoft.com/office/drawing/2014/main" id="{BA3EAB39-C7FE-3A9C-F52C-5F92FB96E6E1}"/>
              </a:ext>
            </a:extLst>
          </p:cNvPr>
          <p:cNvSpPr txBox="1">
            <a:spLocks noChangeArrowheads="1"/>
          </p:cNvSpPr>
          <p:nvPr/>
        </p:nvSpPr>
        <p:spPr bwMode="auto">
          <a:xfrm>
            <a:off x="8469313" y="6192838"/>
            <a:ext cx="369887"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lgn="r" eaLnBrk="1" hangingPunct="1">
              <a:spcBef>
                <a:spcPct val="0"/>
              </a:spcBef>
              <a:buFontTx/>
              <a:buNone/>
            </a:pPr>
            <a:fld id="{B5F7AAAF-7753-458C-9A56-A549C10E4D69}" type="slidenum">
              <a:rPr lang="it-IT" altLang="it-CH" sz="1400">
                <a:solidFill>
                  <a:srgbClr val="000000"/>
                </a:solidFill>
                <a:ea typeface="SimSun" panose="02010600030101010101" pitchFamily="2" charset="-122"/>
              </a:rPr>
              <a:pPr algn="r" eaLnBrk="1" hangingPunct="1">
                <a:spcBef>
                  <a:spcPct val="0"/>
                </a:spcBef>
                <a:buFontTx/>
                <a:buNone/>
              </a:pPr>
              <a:t>25</a:t>
            </a:fld>
            <a:endParaRPr lang="it-IT" altLang="it-CH" sz="1400">
              <a:solidFill>
                <a:srgbClr val="000000"/>
              </a:solidFill>
              <a:ea typeface="SimSun" panose="02010600030101010101" pitchFamily="2" charset="-122"/>
            </a:endParaRPr>
          </a:p>
        </p:txBody>
      </p:sp>
      <p:sp>
        <p:nvSpPr>
          <p:cNvPr id="139266" name="Rectangle 2">
            <a:extLst>
              <a:ext uri="{FF2B5EF4-FFF2-40B4-BE49-F238E27FC236}">
                <a16:creationId xmlns:a16="http://schemas.microsoft.com/office/drawing/2014/main" id="{1EF6A2F7-F546-6324-B093-19661039CD3B}"/>
              </a:ext>
            </a:extLst>
          </p:cNvPr>
          <p:cNvSpPr>
            <a:spLocks noChangeArrowheads="1"/>
          </p:cNvSpPr>
          <p:nvPr/>
        </p:nvSpPr>
        <p:spPr bwMode="auto">
          <a:xfrm>
            <a:off x="507495" y="196038"/>
            <a:ext cx="8128000" cy="5726825"/>
          </a:xfrm>
          <a:prstGeom prst="rect">
            <a:avLst/>
          </a:prstGeom>
          <a:noFill/>
          <a:ln>
            <a:noFill/>
          </a:ln>
          <a:effec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5pPr>
            <a:lvl6pPr marL="25146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6pPr>
            <a:lvl7pPr marL="29718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7pPr>
            <a:lvl8pPr marL="34290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8pPr>
            <a:lvl9pPr marL="38862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9pPr>
          </a:lstStyle>
          <a:p>
            <a:pPr algn="ctr" defTabSz="449263" eaLnBrk="1" hangingPunct="1">
              <a:buSzPct val="100000"/>
              <a:defRPr/>
            </a:pPr>
            <a:endParaRPr lang="fr-CH" altLang="it-CH" sz="3200" b="1" dirty="0">
              <a:solidFill>
                <a:schemeClr val="tx1"/>
              </a:solidFill>
              <a:latin typeface="Arial Black" panose="020B0A04020102020204" pitchFamily="34" charset="0"/>
            </a:endParaRPr>
          </a:p>
          <a:p>
            <a:pPr algn="ctr" defTabSz="449263" eaLnBrk="1" hangingPunct="1">
              <a:buSzPct val="100000"/>
              <a:defRPr/>
            </a:pPr>
            <a:r>
              <a:rPr lang="fr-CH" altLang="it-CH" sz="3200" b="1" dirty="0">
                <a:solidFill>
                  <a:schemeClr val="tx1"/>
                </a:solidFill>
                <a:latin typeface="Arial Black" panose="020B0A04020102020204" pitchFamily="34" charset="0"/>
              </a:rPr>
              <a:t>IL  SISTEMA ECONOMICO ATTUALE               E LE ALTERNATIVE</a:t>
            </a:r>
            <a:br>
              <a:rPr lang="fr-CH" altLang="it-CH" sz="2800" b="1" dirty="0">
                <a:solidFill>
                  <a:srgbClr val="FF3300"/>
                </a:solidFill>
              </a:rPr>
            </a:br>
            <a:r>
              <a:rPr lang="fr-CH" altLang="it-CH" b="1" dirty="0">
                <a:solidFill>
                  <a:srgbClr val="FF3300"/>
                </a:solidFill>
              </a:rPr>
              <a:t> </a:t>
            </a:r>
            <a:br>
              <a:rPr lang="fr-CH" altLang="it-CH" b="1" dirty="0">
                <a:solidFill>
                  <a:srgbClr val="FF3300"/>
                </a:solidFill>
              </a:rPr>
            </a:br>
            <a:endParaRPr lang="fr-CH" altLang="it-CH" b="1" dirty="0">
              <a:solidFill>
                <a:srgbClr val="FF3300"/>
              </a:solidFill>
            </a:endParaRPr>
          </a:p>
          <a:p>
            <a:pPr defTabSz="449263" eaLnBrk="1" hangingPunct="1">
              <a:buSzPct val="100000"/>
              <a:defRPr/>
            </a:pPr>
            <a:endParaRPr lang="fr-CH" altLang="it-CH" b="1" dirty="0">
              <a:solidFill>
                <a:srgbClr val="FF3300"/>
              </a:solidFill>
            </a:endParaRPr>
          </a:p>
          <a:p>
            <a:pPr defTabSz="449263" eaLnBrk="1" hangingPunct="1">
              <a:buSzPct val="100000"/>
              <a:defRPr/>
            </a:pPr>
            <a:endParaRPr lang="fr-CH" altLang="it-CH" b="1" dirty="0">
              <a:solidFill>
                <a:srgbClr val="FF3300"/>
              </a:solidFill>
            </a:endParaRPr>
          </a:p>
          <a:p>
            <a:pPr defTabSz="449263" eaLnBrk="1" hangingPunct="1">
              <a:buSzPct val="100000"/>
              <a:defRPr/>
            </a:pPr>
            <a:r>
              <a:rPr lang="fr-CH" altLang="it-CH" sz="4000" b="1" dirty="0">
                <a:solidFill>
                  <a:srgbClr val="FF3300"/>
                </a:solidFill>
              </a:rPr>
              <a:t>                    </a:t>
            </a:r>
            <a:r>
              <a:rPr lang="fr-CH" altLang="it-CH" sz="5000" b="1" dirty="0">
                <a:ln w="22225">
                  <a:solidFill>
                    <a:schemeClr val="tx1"/>
                  </a:solidFill>
                  <a:prstDash val="solid"/>
                </a:ln>
                <a:solidFill>
                  <a:srgbClr val="FF0000"/>
                </a:solidFill>
              </a:rPr>
              <a:t>1.  PARTE</a:t>
            </a:r>
            <a:br>
              <a:rPr lang="fr-CH" altLang="it-CH" sz="4000" b="1" dirty="0">
                <a:solidFill>
                  <a:srgbClr val="FF3300"/>
                </a:solidFill>
                <a:effectLst>
                  <a:outerShdw blurRad="38100" dist="38100" dir="2700000" algn="tl">
                    <a:srgbClr val="000000">
                      <a:alpha val="43137"/>
                    </a:srgbClr>
                  </a:outerShdw>
                </a:effectLst>
              </a:rPr>
            </a:br>
            <a:endParaRPr lang="fr-CH" altLang="it-CH" sz="4000" b="1" dirty="0">
              <a:solidFill>
                <a:srgbClr val="FF3300"/>
              </a:solidFill>
              <a:effectLst>
                <a:outerShdw blurRad="38100" dist="38100" dir="2700000" algn="tl">
                  <a:srgbClr val="000000">
                    <a:alpha val="43137"/>
                  </a:srgbClr>
                </a:outerShdw>
              </a:effectLst>
            </a:endParaRPr>
          </a:p>
          <a:p>
            <a:pPr algn="ctr" defTabSz="449263" eaLnBrk="1" hangingPunct="1">
              <a:buSzPct val="100000"/>
              <a:defRPr/>
            </a:pPr>
            <a:r>
              <a:rPr lang="fr-CH" altLang="it-CH" sz="2800" b="1" dirty="0"/>
              <a:t>Il  </a:t>
            </a:r>
            <a:r>
              <a:rPr lang="fr-CH" altLang="it-CH" sz="2800" b="1" dirty="0" err="1"/>
              <a:t>capitalismo</a:t>
            </a:r>
            <a:r>
              <a:rPr lang="fr-CH" altLang="it-CH" sz="2800" b="1" dirty="0"/>
              <a:t> - l’</a:t>
            </a:r>
            <a:r>
              <a:rPr lang="fr-CH" altLang="it-CH" sz="2800" b="1" dirty="0" err="1"/>
              <a:t>economia</a:t>
            </a:r>
            <a:r>
              <a:rPr lang="fr-CH" altLang="it-CH" sz="2800" b="1" dirty="0"/>
              <a:t> di mercato</a:t>
            </a:r>
          </a:p>
          <a:p>
            <a:pPr defTabSz="449263" eaLnBrk="1" hangingPunct="1">
              <a:buSzPct val="100000"/>
              <a:defRPr/>
            </a:pPr>
            <a:endParaRPr lang="fr-CH" altLang="it-CH" sz="4000" b="1" dirty="0">
              <a:solidFill>
                <a:srgbClr val="FF3300"/>
              </a:solidFill>
            </a:endParaRPr>
          </a:p>
          <a:p>
            <a:pPr defTabSz="449263" eaLnBrk="1" hangingPunct="1">
              <a:buSzPct val="100000"/>
              <a:defRPr/>
            </a:pPr>
            <a:endParaRPr lang="fr-CH" altLang="it-CH" sz="4000" b="1" dirty="0">
              <a:solidFill>
                <a:srgbClr val="FF3300"/>
              </a:solidFill>
            </a:endParaRPr>
          </a:p>
        </p:txBody>
      </p:sp>
      <p:pic>
        <p:nvPicPr>
          <p:cNvPr id="269316" name="Picture 3">
            <a:extLst>
              <a:ext uri="{FF2B5EF4-FFF2-40B4-BE49-F238E27FC236}">
                <a16:creationId xmlns:a16="http://schemas.microsoft.com/office/drawing/2014/main" id="{28C6CF41-CFD3-84BC-5448-1DB5E1699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6538" y="4484688"/>
            <a:ext cx="3744912" cy="1760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9317" name="Rectangle 4">
            <a:extLst>
              <a:ext uri="{FF2B5EF4-FFF2-40B4-BE49-F238E27FC236}">
                <a16:creationId xmlns:a16="http://schemas.microsoft.com/office/drawing/2014/main" id="{E00A1DF0-A131-BD21-2291-293CEF02DCF3}"/>
              </a:ext>
            </a:extLst>
          </p:cNvPr>
          <p:cNvSpPr>
            <a:spLocks noChangeArrowheads="1"/>
          </p:cNvSpPr>
          <p:nvPr/>
        </p:nvSpPr>
        <p:spPr bwMode="auto">
          <a:xfrm>
            <a:off x="179388" y="188913"/>
            <a:ext cx="8785225" cy="6480175"/>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Char char="•"/>
              <a:defRPr sz="3200">
                <a:solidFill>
                  <a:schemeClr val="tx1"/>
                </a:solidFill>
                <a:latin typeface="Arial" panose="020B0604020202020204" pitchFamily="34" charset="0"/>
              </a:defRPr>
            </a:lvl1pPr>
            <a:lvl2pPr marL="742950" indent="-285750" defTabSz="449263">
              <a:spcBef>
                <a:spcPct val="20000"/>
              </a:spcBef>
              <a:buChar char="–"/>
              <a:defRPr sz="2800">
                <a:solidFill>
                  <a:schemeClr val="tx1"/>
                </a:solidFill>
                <a:latin typeface="Arial" panose="020B0604020202020204" pitchFamily="34" charset="0"/>
              </a:defRPr>
            </a:lvl2pPr>
            <a:lvl3pPr marL="1143000" indent="-228600" defTabSz="449263">
              <a:spcBef>
                <a:spcPct val="20000"/>
              </a:spcBef>
              <a:buChar char="•"/>
              <a:defRPr sz="2400">
                <a:solidFill>
                  <a:schemeClr val="tx1"/>
                </a:solidFill>
                <a:latin typeface="Arial" panose="020B0604020202020204" pitchFamily="34" charset="0"/>
              </a:defRPr>
            </a:lvl3pPr>
            <a:lvl4pPr marL="1600200" indent="-228600" defTabSz="449263">
              <a:spcBef>
                <a:spcPct val="20000"/>
              </a:spcBef>
              <a:buChar char="–"/>
              <a:defRPr sz="2000">
                <a:solidFill>
                  <a:schemeClr val="tx1"/>
                </a:solidFill>
                <a:latin typeface="Arial" panose="020B0604020202020204" pitchFamily="34" charset="0"/>
              </a:defRPr>
            </a:lvl4pPr>
            <a:lvl5pPr marL="2057400" indent="-228600" defTabSz="449263">
              <a:spcBef>
                <a:spcPct val="20000"/>
              </a:spcBef>
              <a:buChar char="»"/>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
                <a:srgbClr val="000000"/>
              </a:buClr>
              <a:buFont typeface="Times New Roman" panose="02020603050405020304" pitchFamily="18" charset="0"/>
              <a:buNone/>
            </a:pPr>
            <a:endParaRPr lang="it-CH" altLang="it-CH" sz="1800">
              <a:solidFill>
                <a:srgbClr val="FFFFFF"/>
              </a:solidFill>
              <a:ea typeface="SimSun" panose="02010600030101010101" pitchFamily="2" charset="-122"/>
            </a:endParaRPr>
          </a:p>
        </p:txBody>
      </p:sp>
      <p:sp>
        <p:nvSpPr>
          <p:cNvPr id="269318" name="Text Box 5">
            <a:extLst>
              <a:ext uri="{FF2B5EF4-FFF2-40B4-BE49-F238E27FC236}">
                <a16:creationId xmlns:a16="http://schemas.microsoft.com/office/drawing/2014/main" id="{F73EC854-7867-CD79-05B6-4D9EDEF540FA}"/>
              </a:ext>
            </a:extLst>
          </p:cNvPr>
          <p:cNvSpPr txBox="1">
            <a:spLocks noChangeArrowheads="1"/>
          </p:cNvSpPr>
          <p:nvPr/>
        </p:nvSpPr>
        <p:spPr bwMode="auto">
          <a:xfrm>
            <a:off x="4716463" y="5457825"/>
            <a:ext cx="1290637"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eaLnBrk="1" hangingPunct="1">
              <a:spcBef>
                <a:spcPts val="875"/>
              </a:spcBef>
              <a:buFontTx/>
              <a:buNone/>
            </a:pPr>
            <a:r>
              <a:rPr lang="it-CH" altLang="it-CH" sz="1100" b="1">
                <a:solidFill>
                  <a:srgbClr val="000000"/>
                </a:solidFill>
                <a:ea typeface="SimSun" panose="02010600030101010101" pitchFamily="2" charset="-122"/>
              </a:rPr>
              <a:t>LA FABBRICA                   DI AUTOMOBILI</a:t>
            </a:r>
          </a:p>
        </p:txBody>
      </p:sp>
      <p:sp>
        <p:nvSpPr>
          <p:cNvPr id="2" name="Rettangolo 1">
            <a:extLst>
              <a:ext uri="{FF2B5EF4-FFF2-40B4-BE49-F238E27FC236}">
                <a16:creationId xmlns:a16="http://schemas.microsoft.com/office/drawing/2014/main" id="{155F6FE1-9E69-ECCF-6E0F-5B3B683D10C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011" name="Rectangle 2">
            <a:extLst>
              <a:ext uri="{FF2B5EF4-FFF2-40B4-BE49-F238E27FC236}">
                <a16:creationId xmlns:a16="http://schemas.microsoft.com/office/drawing/2014/main" id="{4CA4F5FB-E030-079B-D9D4-4FABA5EA761E}"/>
              </a:ext>
            </a:extLst>
          </p:cNvPr>
          <p:cNvSpPr>
            <a:spLocks noGrp="1" noChangeArrowheads="1"/>
          </p:cNvSpPr>
          <p:nvPr>
            <p:ph type="title"/>
          </p:nvPr>
        </p:nvSpPr>
        <p:spPr>
          <a:xfrm>
            <a:off x="395288" y="1844675"/>
            <a:ext cx="8229600" cy="2943225"/>
          </a:xfrm>
        </p:spPr>
        <p:txBody>
          <a:bodyPr>
            <a:normAutofit fontScale="90000"/>
          </a:bodyPr>
          <a:lstStyle/>
          <a:p>
            <a:pPr eaLnBrk="1" hangingPunct="1">
              <a:defRPr/>
            </a:pPr>
            <a:r>
              <a:rPr lang="fr-CH" sz="3200" b="1" u="sng" dirty="0">
                <a:solidFill>
                  <a:srgbClr val="FF3300"/>
                </a:solidFill>
              </a:rPr>
              <a:t>LE SYSTÈME ÉCONOMIQUE ET LES ALTERNATIVES</a:t>
            </a:r>
            <a:br>
              <a:rPr lang="fr-CH" sz="3200" b="1" u="sng" dirty="0">
                <a:solidFill>
                  <a:srgbClr val="FF3300"/>
                </a:solidFill>
              </a:rPr>
            </a:br>
            <a:r>
              <a:rPr lang="fr-CH" b="1" u="sng" dirty="0">
                <a:solidFill>
                  <a:srgbClr val="FF3300"/>
                </a:solidFill>
              </a:rPr>
              <a:t> </a:t>
            </a:r>
            <a:br>
              <a:rPr lang="fr-CH" b="1" u="sng" dirty="0">
                <a:solidFill>
                  <a:srgbClr val="FF3300"/>
                </a:solidFill>
              </a:rPr>
            </a:br>
            <a:r>
              <a:rPr lang="fr-CH" sz="5600" b="1" kern="1200" dirty="0">
                <a:ln w="22225">
                  <a:solidFill>
                    <a:schemeClr val="tx1"/>
                  </a:solidFill>
                  <a:prstDash val="solid"/>
                </a:ln>
                <a:solidFill>
                  <a:srgbClr val="FF0000"/>
                </a:solidFill>
                <a:ea typeface="+mn-ea"/>
                <a:cs typeface="Arial" panose="020B0604020202020204" pitchFamily="34" charset="0"/>
              </a:rPr>
              <a:t>FIN  2.  PARTIE</a:t>
            </a:r>
            <a:br>
              <a:rPr lang="fr-CH" b="1" u="sng" dirty="0">
                <a:solidFill>
                  <a:srgbClr val="FF3300"/>
                </a:solidFill>
              </a:rPr>
            </a:br>
            <a:endParaRPr lang="it-IT" dirty="0"/>
          </a:p>
        </p:txBody>
      </p:sp>
      <p:sp>
        <p:nvSpPr>
          <p:cNvPr id="730115" name="Slide Number Placeholder 4">
            <a:extLst>
              <a:ext uri="{FF2B5EF4-FFF2-40B4-BE49-F238E27FC236}">
                <a16:creationId xmlns:a16="http://schemas.microsoft.com/office/drawing/2014/main" id="{BB494006-1900-FD8D-3E9C-8AAFB3AB765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D377C2B-DB2B-4050-926D-459E0E577718}" type="slidenum">
              <a:rPr lang="it-IT" altLang="en-US" sz="1400" smtClean="0">
                <a:solidFill>
                  <a:srgbClr val="000000"/>
                </a:solidFill>
              </a:rPr>
              <a:pPr>
                <a:spcBef>
                  <a:spcPct val="0"/>
                </a:spcBef>
                <a:buFontTx/>
                <a:buNone/>
              </a:pPr>
              <a:t>250</a:t>
            </a:fld>
            <a:endParaRPr lang="it-IT" altLang="en-US" sz="1400">
              <a:solidFill>
                <a:srgbClr val="000000"/>
              </a:solidFill>
            </a:endParaRPr>
          </a:p>
        </p:txBody>
      </p:sp>
      <p:sp>
        <p:nvSpPr>
          <p:cNvPr id="730116" name="Rectangle 3">
            <a:extLst>
              <a:ext uri="{FF2B5EF4-FFF2-40B4-BE49-F238E27FC236}">
                <a16:creationId xmlns:a16="http://schemas.microsoft.com/office/drawing/2014/main" id="{B85382B3-9A61-3931-C5D1-7AC1AE4517D4}"/>
              </a:ext>
            </a:extLst>
          </p:cNvPr>
          <p:cNvSpPr>
            <a:spLocks noChangeArrowheads="1"/>
          </p:cNvSpPr>
          <p:nvPr/>
        </p:nvSpPr>
        <p:spPr bwMode="auto">
          <a:xfrm>
            <a:off x="179388" y="188913"/>
            <a:ext cx="8785225" cy="6480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000000"/>
              </a:solidFill>
            </a:endParaRPr>
          </a:p>
        </p:txBody>
      </p:sp>
      <p:sp>
        <p:nvSpPr>
          <p:cNvPr id="2" name="Rettangolo 1">
            <a:extLst>
              <a:ext uri="{FF2B5EF4-FFF2-40B4-BE49-F238E27FC236}">
                <a16:creationId xmlns:a16="http://schemas.microsoft.com/office/drawing/2014/main" id="{6BDD6071-ADEE-C7E9-DFA0-9DBE57C264F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2162" name="Slide Number Placeholder 3">
            <a:extLst>
              <a:ext uri="{FF2B5EF4-FFF2-40B4-BE49-F238E27FC236}">
                <a16:creationId xmlns:a16="http://schemas.microsoft.com/office/drawing/2014/main" id="{F5210E44-5C76-FD72-7A11-AC559B0CAE47}"/>
              </a:ext>
            </a:extLst>
          </p:cNvPr>
          <p:cNvSpPr>
            <a:spLocks noGrp="1"/>
          </p:cNvSpPr>
          <p:nvPr>
            <p:ph type="sldNum" sz="quarter" idx="12"/>
          </p:nvPr>
        </p:nvSpPr>
        <p:spPr>
          <a:xfrm>
            <a:off x="6221413" y="58531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8B654C9-6E3B-45AD-8836-FCFF76F0C373}" type="slidenum">
              <a:rPr lang="it-IT" altLang="en-US" sz="1400" smtClean="0">
                <a:solidFill>
                  <a:srgbClr val="000000"/>
                </a:solidFill>
              </a:rPr>
              <a:pPr>
                <a:spcBef>
                  <a:spcPct val="0"/>
                </a:spcBef>
                <a:buFontTx/>
                <a:buNone/>
              </a:pPr>
              <a:t>251</a:t>
            </a:fld>
            <a:endParaRPr lang="it-IT" altLang="en-US" sz="1400">
              <a:solidFill>
                <a:srgbClr val="000000"/>
              </a:solidFill>
            </a:endParaRPr>
          </a:p>
        </p:txBody>
      </p:sp>
      <p:sp>
        <p:nvSpPr>
          <p:cNvPr id="164867" name="Rectangle 2">
            <a:extLst>
              <a:ext uri="{FF2B5EF4-FFF2-40B4-BE49-F238E27FC236}">
                <a16:creationId xmlns:a16="http://schemas.microsoft.com/office/drawing/2014/main" id="{9B1F4816-B5A0-830C-BAA8-E641320B463A}"/>
              </a:ext>
            </a:extLst>
          </p:cNvPr>
          <p:cNvSpPr>
            <a:spLocks noGrp="1" noChangeArrowheads="1"/>
          </p:cNvSpPr>
          <p:nvPr>
            <p:ph type="title" idx="4294967295"/>
          </p:nvPr>
        </p:nvSpPr>
        <p:spPr>
          <a:xfrm>
            <a:off x="611188" y="1268413"/>
            <a:ext cx="7777162" cy="2244725"/>
          </a:xfrm>
        </p:spPr>
        <p:txBody>
          <a:bodyPr/>
          <a:lstStyle/>
          <a:p>
            <a:pPr eaLnBrk="1" hangingPunct="1">
              <a:defRPr/>
            </a:pPr>
            <a:r>
              <a:rPr lang="fr-CH" sz="2400" b="1" u="sng" kern="1200" dirty="0">
                <a:solidFill>
                  <a:srgbClr val="FF0000"/>
                </a:solidFill>
                <a:ea typeface="+mn-ea"/>
                <a:cs typeface="+mn-cs"/>
              </a:rPr>
              <a:t>LE SYSTÈME ÉCONOMIQUE ACTUEL</a:t>
            </a:r>
            <a:br>
              <a:rPr lang="fr-CH" sz="2400" b="1" u="sng" kern="1200" dirty="0">
                <a:solidFill>
                  <a:srgbClr val="FF0000"/>
                </a:solidFill>
                <a:ea typeface="+mn-ea"/>
                <a:cs typeface="+mn-cs"/>
              </a:rPr>
            </a:br>
            <a:r>
              <a:rPr lang="fr-CH" sz="2400" b="1" u="sng" kern="1200" dirty="0">
                <a:solidFill>
                  <a:srgbClr val="FF0000"/>
                </a:solidFill>
                <a:ea typeface="+mn-ea"/>
                <a:cs typeface="+mn-cs"/>
              </a:rPr>
              <a:t>ET LES ALTERNATIVES</a:t>
            </a:r>
            <a:br>
              <a:rPr lang="fr-CH" sz="3200" b="1" kern="1200" dirty="0">
                <a:solidFill>
                  <a:srgbClr val="FF0000"/>
                </a:solidFill>
                <a:ea typeface="+mn-ea"/>
                <a:cs typeface="+mn-cs"/>
              </a:rPr>
            </a:br>
            <a:br>
              <a:rPr lang="fr-CH" sz="3200" b="1" kern="1200" dirty="0">
                <a:solidFill>
                  <a:srgbClr val="FF0000"/>
                </a:solidFill>
                <a:ea typeface="+mn-ea"/>
                <a:cs typeface="+mn-cs"/>
              </a:rPr>
            </a:br>
            <a:r>
              <a:rPr lang="fr-CH" sz="5000" b="1" kern="1200" dirty="0">
                <a:ln w="22225">
                  <a:solidFill>
                    <a:schemeClr val="tx1"/>
                  </a:solidFill>
                  <a:prstDash val="solid"/>
                </a:ln>
                <a:solidFill>
                  <a:srgbClr val="FF0000"/>
                </a:solidFill>
                <a:ea typeface="+mn-ea"/>
                <a:cs typeface="Arial" panose="020B0604020202020204" pitchFamily="34" charset="0"/>
              </a:rPr>
              <a:t>3. PARTIE</a:t>
            </a:r>
            <a:endParaRPr lang="it-IT" sz="5000" b="1" kern="1200" dirty="0">
              <a:ln w="22225">
                <a:solidFill>
                  <a:schemeClr val="tx1"/>
                </a:solidFill>
                <a:prstDash val="solid"/>
              </a:ln>
              <a:solidFill>
                <a:srgbClr val="FF0000"/>
              </a:solidFill>
              <a:ea typeface="+mn-ea"/>
              <a:cs typeface="Arial" panose="020B0604020202020204" pitchFamily="34" charset="0"/>
            </a:endParaRPr>
          </a:p>
        </p:txBody>
      </p:sp>
      <p:sp>
        <p:nvSpPr>
          <p:cNvPr id="732164" name="Rectangle 3">
            <a:extLst>
              <a:ext uri="{FF2B5EF4-FFF2-40B4-BE49-F238E27FC236}">
                <a16:creationId xmlns:a16="http://schemas.microsoft.com/office/drawing/2014/main" id="{7FCEAE2B-730E-AF09-5D44-49E6802E0A15}"/>
              </a:ext>
            </a:extLst>
          </p:cNvPr>
          <p:cNvSpPr>
            <a:spLocks noChangeArrowheads="1"/>
          </p:cNvSpPr>
          <p:nvPr/>
        </p:nvSpPr>
        <p:spPr bwMode="auto">
          <a:xfrm flipH="1">
            <a:off x="971550" y="4221163"/>
            <a:ext cx="7200900" cy="923925"/>
          </a:xfrm>
          <a:prstGeom prst="rect">
            <a:avLst/>
          </a:prstGeom>
          <a:solidFill>
            <a:srgbClr val="FFFF00"/>
          </a:solidFill>
          <a:ln w="28575">
            <a:solidFill>
              <a:schemeClr val="accent4">
                <a:lumMod val="95000"/>
                <a:lumOff val="5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fr-CH" altLang="it-CH" sz="5400" b="1" dirty="0">
                <a:solidFill>
                  <a:schemeClr val="accent4">
                    <a:lumMod val="95000"/>
                    <a:lumOff val="5000"/>
                  </a:schemeClr>
                </a:solidFill>
              </a:rPr>
              <a:t>LES ALTERNATIVES</a:t>
            </a:r>
            <a:endParaRPr lang="it-CH" altLang="it-CH" sz="5400" dirty="0">
              <a:solidFill>
                <a:schemeClr val="accent4">
                  <a:lumMod val="95000"/>
                  <a:lumOff val="5000"/>
                </a:schemeClr>
              </a:solidFill>
            </a:endParaRPr>
          </a:p>
        </p:txBody>
      </p:sp>
      <p:sp>
        <p:nvSpPr>
          <p:cNvPr id="732165" name="Rectangle 3">
            <a:extLst>
              <a:ext uri="{FF2B5EF4-FFF2-40B4-BE49-F238E27FC236}">
                <a16:creationId xmlns:a16="http://schemas.microsoft.com/office/drawing/2014/main" id="{CF319276-4E06-AA86-FC63-7FEC91D46879}"/>
              </a:ext>
            </a:extLst>
          </p:cNvPr>
          <p:cNvSpPr>
            <a:spLocks noChangeArrowheads="1"/>
          </p:cNvSpPr>
          <p:nvPr/>
        </p:nvSpPr>
        <p:spPr bwMode="auto">
          <a:xfrm>
            <a:off x="179388" y="188913"/>
            <a:ext cx="8785225" cy="6480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000000"/>
              </a:solidFill>
            </a:endParaRPr>
          </a:p>
        </p:txBody>
      </p:sp>
      <p:sp>
        <p:nvSpPr>
          <p:cNvPr id="3" name="Rettangolo 2">
            <a:extLst>
              <a:ext uri="{FF2B5EF4-FFF2-40B4-BE49-F238E27FC236}">
                <a16:creationId xmlns:a16="http://schemas.microsoft.com/office/drawing/2014/main" id="{DFA78664-C951-577C-9895-1D855E9758D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Slide Number Placeholder 3">
            <a:extLst>
              <a:ext uri="{FF2B5EF4-FFF2-40B4-BE49-F238E27FC236}">
                <a16:creationId xmlns:a16="http://schemas.microsoft.com/office/drawing/2014/main" id="{E68E046D-3F5A-8B65-DDFF-BF3917249F5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1FAF3DB-FC49-4362-BC6A-73B3BED5A75C}" type="slidenum">
              <a:rPr lang="it-IT" altLang="en-US" sz="1400" smtClean="0">
                <a:solidFill>
                  <a:srgbClr val="000000"/>
                </a:solidFill>
              </a:rPr>
              <a:pPr>
                <a:spcBef>
                  <a:spcPct val="0"/>
                </a:spcBef>
                <a:buFontTx/>
                <a:buNone/>
              </a:pPr>
              <a:t>252</a:t>
            </a:fld>
            <a:endParaRPr lang="it-IT" altLang="en-US" sz="1400">
              <a:solidFill>
                <a:srgbClr val="000000"/>
              </a:solidFill>
            </a:endParaRPr>
          </a:p>
        </p:txBody>
      </p:sp>
      <p:sp>
        <p:nvSpPr>
          <p:cNvPr id="734211" name="Text Box 7">
            <a:extLst>
              <a:ext uri="{FF2B5EF4-FFF2-40B4-BE49-F238E27FC236}">
                <a16:creationId xmlns:a16="http://schemas.microsoft.com/office/drawing/2014/main" id="{205E194A-8374-82D3-8E68-2A2E11F6EF15}"/>
              </a:ext>
            </a:extLst>
          </p:cNvPr>
          <p:cNvSpPr txBox="1">
            <a:spLocks noChangeArrowheads="1"/>
          </p:cNvSpPr>
          <p:nvPr/>
        </p:nvSpPr>
        <p:spPr bwMode="auto">
          <a:xfrm>
            <a:off x="2411413" y="2492375"/>
            <a:ext cx="8651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fr-FR" altLang="it-CH" sz="1800">
              <a:solidFill>
                <a:srgbClr val="000000"/>
              </a:solidFill>
            </a:endParaRPr>
          </a:p>
        </p:txBody>
      </p:sp>
      <p:pic>
        <p:nvPicPr>
          <p:cNvPr id="734212" name="Picture 15" descr="Immagine PP magazzino grezza 2">
            <a:extLst>
              <a:ext uri="{FF2B5EF4-FFF2-40B4-BE49-F238E27FC236}">
                <a16:creationId xmlns:a16="http://schemas.microsoft.com/office/drawing/2014/main" id="{56AA9EF0-4FBC-7205-902D-215956253C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23813"/>
            <a:ext cx="9182100"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4213" name="Text Box 16">
            <a:extLst>
              <a:ext uri="{FF2B5EF4-FFF2-40B4-BE49-F238E27FC236}">
                <a16:creationId xmlns:a16="http://schemas.microsoft.com/office/drawing/2014/main" id="{EFCB2180-E706-4D4F-B201-8B50D4940401}"/>
              </a:ext>
            </a:extLst>
          </p:cNvPr>
          <p:cNvSpPr txBox="1">
            <a:spLocks noChangeArrowheads="1"/>
          </p:cNvSpPr>
          <p:nvPr/>
        </p:nvSpPr>
        <p:spPr bwMode="auto">
          <a:xfrm>
            <a:off x="323850" y="5013325"/>
            <a:ext cx="3960813"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600" b="1">
                <a:solidFill>
                  <a:srgbClr val="000000"/>
                </a:solidFill>
              </a:rPr>
              <a:t>LE PROPRIETAIRE ESPÈRE POUVOIR VENDRE SES RAVIOLIS AVANT LEUR DATE DE PÉREMPTION</a:t>
            </a:r>
          </a:p>
        </p:txBody>
      </p:sp>
      <p:sp>
        <p:nvSpPr>
          <p:cNvPr id="734214" name="Text Box 17">
            <a:extLst>
              <a:ext uri="{FF2B5EF4-FFF2-40B4-BE49-F238E27FC236}">
                <a16:creationId xmlns:a16="http://schemas.microsoft.com/office/drawing/2014/main" id="{16DD213F-5130-6672-A2CE-6EFDFBD28233}"/>
              </a:ext>
            </a:extLst>
          </p:cNvPr>
          <p:cNvSpPr txBox="1">
            <a:spLocks noChangeArrowheads="1"/>
          </p:cNvSpPr>
          <p:nvPr/>
        </p:nvSpPr>
        <p:spPr bwMode="auto">
          <a:xfrm>
            <a:off x="4714875" y="4857750"/>
            <a:ext cx="1714500" cy="1600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400" b="1">
                <a:solidFill>
                  <a:srgbClr val="000000"/>
                </a:solidFill>
              </a:rPr>
              <a:t>LES CHÔMEURS N’ONT PAS D’ARGENT ET DONC ILS VOLENT LES RAVIOLIS DONT ILS ONT BESOIN</a:t>
            </a:r>
          </a:p>
        </p:txBody>
      </p:sp>
      <p:sp>
        <p:nvSpPr>
          <p:cNvPr id="734215" name="AutoShape 19">
            <a:extLst>
              <a:ext uri="{FF2B5EF4-FFF2-40B4-BE49-F238E27FC236}">
                <a16:creationId xmlns:a16="http://schemas.microsoft.com/office/drawing/2014/main" id="{1A02FD57-E1EB-F5D5-3882-684A3098130D}"/>
              </a:ext>
            </a:extLst>
          </p:cNvPr>
          <p:cNvSpPr>
            <a:spLocks noChangeArrowheads="1"/>
          </p:cNvSpPr>
          <p:nvPr/>
        </p:nvSpPr>
        <p:spPr bwMode="auto">
          <a:xfrm>
            <a:off x="6588125" y="2060575"/>
            <a:ext cx="433388" cy="288925"/>
          </a:xfrm>
          <a:prstGeom prst="leftArrow">
            <a:avLst>
              <a:gd name="adj1" fmla="val 50000"/>
              <a:gd name="adj2" fmla="val 375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000000"/>
              </a:solidFill>
            </a:endParaRPr>
          </a:p>
        </p:txBody>
      </p:sp>
      <p:sp>
        <p:nvSpPr>
          <p:cNvPr id="734216" name="Text Box 20">
            <a:extLst>
              <a:ext uri="{FF2B5EF4-FFF2-40B4-BE49-F238E27FC236}">
                <a16:creationId xmlns:a16="http://schemas.microsoft.com/office/drawing/2014/main" id="{712BF7EB-0B4B-D3E1-C323-57209EB9458D}"/>
              </a:ext>
            </a:extLst>
          </p:cNvPr>
          <p:cNvSpPr txBox="1">
            <a:spLocks noChangeArrowheads="1"/>
          </p:cNvSpPr>
          <p:nvPr/>
        </p:nvSpPr>
        <p:spPr bwMode="auto">
          <a:xfrm>
            <a:off x="7019925" y="1844675"/>
            <a:ext cx="15827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400" b="1">
                <a:solidFill>
                  <a:srgbClr val="000000"/>
                </a:solidFill>
              </a:rPr>
              <a:t>Entrepôt       plein de raviolis invendus</a:t>
            </a:r>
          </a:p>
        </p:txBody>
      </p:sp>
      <p:sp>
        <p:nvSpPr>
          <p:cNvPr id="734217" name="Text Box 11">
            <a:extLst>
              <a:ext uri="{FF2B5EF4-FFF2-40B4-BE49-F238E27FC236}">
                <a16:creationId xmlns:a16="http://schemas.microsoft.com/office/drawing/2014/main" id="{777EABD8-2EE0-C1D1-5BCF-566D89CD9DA0}"/>
              </a:ext>
            </a:extLst>
          </p:cNvPr>
          <p:cNvSpPr txBox="1">
            <a:spLocks noChangeArrowheads="1"/>
          </p:cNvSpPr>
          <p:nvPr/>
        </p:nvSpPr>
        <p:spPr bwMode="auto">
          <a:xfrm>
            <a:off x="346075" y="6226175"/>
            <a:ext cx="310673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Mais les chômeurs n’ont pas l’argent pour acheter les raviolis.</a:t>
            </a:r>
            <a:endParaRPr lang="it-IT" altLang="it-CH" sz="1200" b="1">
              <a:solidFill>
                <a:srgbClr val="000000"/>
              </a:solidFill>
            </a:endParaRPr>
          </a:p>
        </p:txBody>
      </p:sp>
      <p:sp>
        <p:nvSpPr>
          <p:cNvPr id="734218" name="Slide Number Placeholder 1">
            <a:extLst>
              <a:ext uri="{FF2B5EF4-FFF2-40B4-BE49-F238E27FC236}">
                <a16:creationId xmlns:a16="http://schemas.microsoft.com/office/drawing/2014/main" id="{7F70D787-3D72-409B-76EA-55BABFB38C9D}"/>
              </a:ext>
            </a:extLst>
          </p:cNvPr>
          <p:cNvSpPr txBox="1">
            <a:spLocks/>
          </p:cNvSpPr>
          <p:nvPr/>
        </p:nvSpPr>
        <p:spPr bwMode="auto">
          <a:xfrm>
            <a:off x="8101013" y="6251575"/>
            <a:ext cx="738187" cy="290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340545AE-E81D-4FA1-9052-CAA5EB8ACB45}" type="slidenum">
              <a:rPr lang="it-IT" altLang="en-US" sz="1400">
                <a:solidFill>
                  <a:srgbClr val="0D0D0D"/>
                </a:solidFill>
              </a:rPr>
              <a:pPr algn="r" eaLnBrk="1" hangingPunct="1">
                <a:spcBef>
                  <a:spcPct val="0"/>
                </a:spcBef>
                <a:buFontTx/>
                <a:buNone/>
              </a:pPr>
              <a:t>252</a:t>
            </a:fld>
            <a:endParaRPr lang="it-IT" altLang="en-US" sz="1400">
              <a:solidFill>
                <a:srgbClr val="0D0D0D"/>
              </a:solidFill>
            </a:endParaRPr>
          </a:p>
        </p:txBody>
      </p:sp>
      <p:sp>
        <p:nvSpPr>
          <p:cNvPr id="2" name="Rettangolo 1">
            <a:extLst>
              <a:ext uri="{FF2B5EF4-FFF2-40B4-BE49-F238E27FC236}">
                <a16:creationId xmlns:a16="http://schemas.microsoft.com/office/drawing/2014/main" id="{09AF0AEC-3132-2AFE-FF02-73A9DDF3554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6258" name="Slide Number Placeholder 1">
            <a:extLst>
              <a:ext uri="{FF2B5EF4-FFF2-40B4-BE49-F238E27FC236}">
                <a16:creationId xmlns:a16="http://schemas.microsoft.com/office/drawing/2014/main" id="{ACDA4C29-C4D6-78F8-FEBF-50653FA032D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674BAC9-B711-4746-93F1-A48F9CC006CB}" type="slidenum">
              <a:rPr lang="it-IT" altLang="en-US" sz="1400" smtClean="0">
                <a:solidFill>
                  <a:srgbClr val="FFFFFF"/>
                </a:solidFill>
              </a:rPr>
              <a:pPr>
                <a:spcBef>
                  <a:spcPct val="0"/>
                </a:spcBef>
                <a:buFontTx/>
                <a:buNone/>
              </a:pPr>
              <a:t>253</a:t>
            </a:fld>
            <a:endParaRPr lang="it-IT" altLang="en-US" sz="1400">
              <a:solidFill>
                <a:srgbClr val="FFFFFF"/>
              </a:solidFill>
            </a:endParaRPr>
          </a:p>
        </p:txBody>
      </p:sp>
      <p:sp>
        <p:nvSpPr>
          <p:cNvPr id="730115" name="TextBox 2">
            <a:extLst>
              <a:ext uri="{FF2B5EF4-FFF2-40B4-BE49-F238E27FC236}">
                <a16:creationId xmlns:a16="http://schemas.microsoft.com/office/drawing/2014/main" id="{8AFCB9F5-905E-7857-2AFA-BAAA0A41E3CA}"/>
              </a:ext>
            </a:extLst>
          </p:cNvPr>
          <p:cNvSpPr txBox="1">
            <a:spLocks noChangeArrowheads="1"/>
          </p:cNvSpPr>
          <p:nvPr/>
        </p:nvSpPr>
        <p:spPr bwMode="auto">
          <a:xfrm>
            <a:off x="1928813" y="1143000"/>
            <a:ext cx="5429250" cy="1570038"/>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it-CH" altLang="it-CH" sz="2400" b="1">
                <a:solidFill>
                  <a:schemeClr val="accent4">
                    <a:lumMod val="95000"/>
                    <a:lumOff val="5000"/>
                  </a:schemeClr>
                </a:solidFill>
              </a:rPr>
              <a:t>L’ÉTAT, </a:t>
            </a:r>
          </a:p>
          <a:p>
            <a:pPr eaLnBrk="1" hangingPunct="1">
              <a:spcBef>
                <a:spcPct val="0"/>
              </a:spcBef>
              <a:buFontTx/>
              <a:buNone/>
              <a:defRPr/>
            </a:pPr>
            <a:r>
              <a:rPr lang="it-CH" altLang="it-CH" sz="2400" b="1">
                <a:solidFill>
                  <a:schemeClr val="accent4">
                    <a:lumMod val="95000"/>
                    <a:lumOff val="5000"/>
                  </a:schemeClr>
                </a:solidFill>
              </a:rPr>
              <a:t>garant de la propriété privée, </a:t>
            </a:r>
          </a:p>
          <a:p>
            <a:pPr eaLnBrk="1" hangingPunct="1">
              <a:spcBef>
                <a:spcPct val="0"/>
              </a:spcBef>
              <a:buFontTx/>
              <a:buNone/>
              <a:defRPr/>
            </a:pPr>
            <a:r>
              <a:rPr lang="it-CH" altLang="it-CH" sz="2400" b="1">
                <a:solidFill>
                  <a:schemeClr val="accent4">
                    <a:lumMod val="95000"/>
                    <a:lumOff val="5000"/>
                  </a:schemeClr>
                </a:solidFill>
              </a:rPr>
              <a:t>doit aider le propriétaire à </a:t>
            </a:r>
          </a:p>
          <a:p>
            <a:pPr eaLnBrk="1" hangingPunct="1">
              <a:spcBef>
                <a:spcPct val="0"/>
              </a:spcBef>
              <a:buFontTx/>
              <a:buNone/>
              <a:defRPr/>
            </a:pPr>
            <a:r>
              <a:rPr lang="it-CH" altLang="it-CH" sz="2400" b="1">
                <a:solidFill>
                  <a:schemeClr val="accent4">
                    <a:lumMod val="95000"/>
                    <a:lumOff val="5000"/>
                  </a:schemeClr>
                </a:solidFill>
              </a:rPr>
              <a:t>défendre ses raviolis.</a:t>
            </a:r>
            <a:endParaRPr lang="it-IT" altLang="it-CH" sz="2400" b="1">
              <a:solidFill>
                <a:schemeClr val="accent4">
                  <a:lumMod val="95000"/>
                  <a:lumOff val="5000"/>
                </a:schemeClr>
              </a:solidFill>
            </a:endParaRPr>
          </a:p>
        </p:txBody>
      </p:sp>
      <p:sp>
        <p:nvSpPr>
          <p:cNvPr id="730116" name="TextBox 3">
            <a:extLst>
              <a:ext uri="{FF2B5EF4-FFF2-40B4-BE49-F238E27FC236}">
                <a16:creationId xmlns:a16="http://schemas.microsoft.com/office/drawing/2014/main" id="{63C0CC53-52A4-B414-2845-51E056B452B0}"/>
              </a:ext>
            </a:extLst>
          </p:cNvPr>
          <p:cNvSpPr txBox="1">
            <a:spLocks noChangeArrowheads="1"/>
          </p:cNvSpPr>
          <p:nvPr/>
        </p:nvSpPr>
        <p:spPr bwMode="auto">
          <a:xfrm>
            <a:off x="1928813" y="4071938"/>
            <a:ext cx="5572125" cy="1200150"/>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it-CH" altLang="it-CH" sz="2400" b="1">
                <a:solidFill>
                  <a:schemeClr val="accent4">
                    <a:lumMod val="95000"/>
                    <a:lumOff val="5000"/>
                  </a:schemeClr>
                </a:solidFill>
              </a:rPr>
              <a:t>L’ÉTAT, </a:t>
            </a:r>
          </a:p>
          <a:p>
            <a:pPr eaLnBrk="1" hangingPunct="1">
              <a:spcBef>
                <a:spcPct val="0"/>
              </a:spcBef>
              <a:buFontTx/>
              <a:buNone/>
              <a:defRPr/>
            </a:pPr>
            <a:r>
              <a:rPr lang="fr-FR" altLang="it-CH" sz="2400" b="1">
                <a:solidFill>
                  <a:schemeClr val="accent4">
                    <a:lumMod val="95000"/>
                    <a:lumOff val="5000"/>
                  </a:schemeClr>
                </a:solidFill>
              </a:rPr>
              <a:t>délègue cette tâche à </a:t>
            </a:r>
            <a:r>
              <a:rPr lang="it-CH" altLang="it-CH" sz="2400" b="1">
                <a:solidFill>
                  <a:schemeClr val="accent4">
                    <a:lumMod val="95000"/>
                    <a:lumOff val="5000"/>
                  </a:schemeClr>
                </a:solidFill>
              </a:rPr>
              <a:t>son bras armé: </a:t>
            </a:r>
          </a:p>
          <a:p>
            <a:pPr eaLnBrk="1" hangingPunct="1">
              <a:spcBef>
                <a:spcPct val="0"/>
              </a:spcBef>
              <a:buFontTx/>
              <a:buNone/>
              <a:defRPr/>
            </a:pPr>
            <a:r>
              <a:rPr lang="it-CH" altLang="it-CH" sz="2400" b="1">
                <a:solidFill>
                  <a:schemeClr val="accent4">
                    <a:lumMod val="95000"/>
                    <a:lumOff val="5000"/>
                  </a:schemeClr>
                </a:solidFill>
              </a:rPr>
              <a:t>la police et l’armée.</a:t>
            </a:r>
            <a:endParaRPr lang="it-IT" altLang="it-CH" sz="2400" b="1">
              <a:solidFill>
                <a:schemeClr val="accent4">
                  <a:lumMod val="95000"/>
                  <a:lumOff val="5000"/>
                </a:schemeClr>
              </a:solidFill>
            </a:endParaRPr>
          </a:p>
        </p:txBody>
      </p:sp>
      <p:sp>
        <p:nvSpPr>
          <p:cNvPr id="2" name="Rettangolo 1">
            <a:extLst>
              <a:ext uri="{FF2B5EF4-FFF2-40B4-BE49-F238E27FC236}">
                <a16:creationId xmlns:a16="http://schemas.microsoft.com/office/drawing/2014/main" id="{E3EF7B73-0A3D-8CED-D0EA-E747D5B2AC7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8306" name="Rectangle 3">
            <a:extLst>
              <a:ext uri="{FF2B5EF4-FFF2-40B4-BE49-F238E27FC236}">
                <a16:creationId xmlns:a16="http://schemas.microsoft.com/office/drawing/2014/main" id="{494D5633-7AD5-E835-6D2D-C672DD47C84F}"/>
              </a:ext>
            </a:extLst>
          </p:cNvPr>
          <p:cNvSpPr>
            <a:spLocks noGrp="1" noChangeArrowheads="1"/>
          </p:cNvSpPr>
          <p:nvPr>
            <p:ph type="subTitle" idx="1"/>
          </p:nvPr>
        </p:nvSpPr>
        <p:spPr>
          <a:xfrm>
            <a:off x="6275388" y="3435350"/>
            <a:ext cx="2303462" cy="1433513"/>
          </a:xfrm>
        </p:spPr>
        <p:txBody>
          <a:bodyPr/>
          <a:lstStyle/>
          <a:p>
            <a:pPr eaLnBrk="1" hangingPunct="1"/>
            <a:r>
              <a:rPr lang="fr-CH" altLang="it-CH" sz="3600" b="1" i="1"/>
              <a:t>Arrive                 la police </a:t>
            </a:r>
            <a:r>
              <a:rPr lang="fr-CH" altLang="it-CH" sz="3600" b="1" i="1">
                <a:cs typeface="Arial" panose="020B0604020202020204" pitchFamily="34" charset="0"/>
              </a:rPr>
              <a:t>!</a:t>
            </a:r>
            <a:endParaRPr lang="it-IT" altLang="it-CH" sz="3600" b="1" i="1"/>
          </a:p>
        </p:txBody>
      </p:sp>
      <p:sp>
        <p:nvSpPr>
          <p:cNvPr id="738307" name="Slide Number Placeholder 5">
            <a:extLst>
              <a:ext uri="{FF2B5EF4-FFF2-40B4-BE49-F238E27FC236}">
                <a16:creationId xmlns:a16="http://schemas.microsoft.com/office/drawing/2014/main" id="{10982D42-6C76-954B-FAD5-A9ADB5C6372B}"/>
              </a:ext>
            </a:extLst>
          </p:cNvPr>
          <p:cNvSpPr>
            <a:spLocks noGrp="1"/>
          </p:cNvSpPr>
          <p:nvPr>
            <p:ph type="sldNum" sz="quarter" idx="12"/>
          </p:nvPr>
        </p:nvSpPr>
        <p:spPr>
          <a:xfrm>
            <a:off x="7608888" y="5892800"/>
            <a:ext cx="874712" cy="425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E4739B0-0FCF-4646-AB2C-83F107297894}" type="slidenum">
              <a:rPr lang="it-IT" altLang="en-US" sz="1400" smtClean="0">
                <a:solidFill>
                  <a:srgbClr val="FFFFFF"/>
                </a:solidFill>
              </a:rPr>
              <a:pPr>
                <a:spcBef>
                  <a:spcPct val="0"/>
                </a:spcBef>
                <a:buFontTx/>
                <a:buNone/>
              </a:pPr>
              <a:t>254</a:t>
            </a:fld>
            <a:endParaRPr lang="it-IT" altLang="en-US" sz="1400">
              <a:solidFill>
                <a:srgbClr val="FFFFFF"/>
              </a:solidFill>
            </a:endParaRPr>
          </a:p>
        </p:txBody>
      </p:sp>
      <p:pic>
        <p:nvPicPr>
          <p:cNvPr id="9" name="Picture 4" descr="manifestanti contro pola 2">
            <a:extLst>
              <a:ext uri="{FF2B5EF4-FFF2-40B4-BE49-F238E27FC236}">
                <a16:creationId xmlns:a16="http://schemas.microsoft.com/office/drawing/2014/main" id="{769E7D45-1441-B3DA-2DD1-6DA645544B0E}"/>
              </a:ext>
            </a:extLst>
          </p:cNvPr>
          <p:cNvPicPr>
            <a:picLocks noChangeAspect="1" noChangeArrowheads="1"/>
          </p:cNvPicPr>
          <p:nvPr/>
        </p:nvPicPr>
        <p:blipFill>
          <a:blip r:embed="rId4"/>
          <a:srcRect/>
          <a:stretch>
            <a:fillRect/>
          </a:stretch>
        </p:blipFill>
        <p:spPr bwMode="auto">
          <a:xfrm>
            <a:off x="295275" y="350838"/>
            <a:ext cx="2547938" cy="2062162"/>
          </a:xfrm>
          <a:prstGeom prst="rect">
            <a:avLst/>
          </a:prstGeom>
          <a:noFill/>
          <a:ln w="38100">
            <a:solidFill>
              <a:schemeClr val="tx1"/>
            </a:solidFill>
          </a:ln>
          <a:effectLst>
            <a:outerShdw blurRad="292100" dist="139700" dir="2700000" algn="tl" rotWithShape="0">
              <a:srgbClr val="333333">
                <a:alpha val="65000"/>
              </a:srgbClr>
            </a:outerShdw>
          </a:effectLst>
        </p:spPr>
      </p:pic>
      <p:pic>
        <p:nvPicPr>
          <p:cNvPr id="10" name="Picture 5" descr="arriva la polizia">
            <a:extLst>
              <a:ext uri="{FF2B5EF4-FFF2-40B4-BE49-F238E27FC236}">
                <a16:creationId xmlns:a16="http://schemas.microsoft.com/office/drawing/2014/main" id="{2279A77C-57BF-6658-1153-39DA687F944C}"/>
              </a:ext>
            </a:extLst>
          </p:cNvPr>
          <p:cNvPicPr>
            <a:picLocks noChangeAspect="1" noChangeArrowheads="1"/>
          </p:cNvPicPr>
          <p:nvPr/>
        </p:nvPicPr>
        <p:blipFill>
          <a:blip r:embed="rId5"/>
          <a:srcRect/>
          <a:stretch>
            <a:fillRect/>
          </a:stretch>
        </p:blipFill>
        <p:spPr bwMode="auto">
          <a:xfrm>
            <a:off x="269875" y="2595563"/>
            <a:ext cx="5526088" cy="3870325"/>
          </a:xfrm>
          <a:prstGeom prst="rect">
            <a:avLst/>
          </a:prstGeom>
          <a:noFill/>
          <a:ln w="38100">
            <a:solidFill>
              <a:schemeClr val="tx1"/>
            </a:solidFill>
          </a:ln>
          <a:effectLst>
            <a:outerShdw blurRad="292100" dist="139700" dir="2700000" algn="tl" rotWithShape="0">
              <a:srgbClr val="333333">
                <a:alpha val="65000"/>
              </a:srgbClr>
            </a:outerShdw>
          </a:effectLst>
        </p:spPr>
      </p:pic>
      <p:pic>
        <p:nvPicPr>
          <p:cNvPr id="11" name="Picture 6" descr="pola 3">
            <a:extLst>
              <a:ext uri="{FF2B5EF4-FFF2-40B4-BE49-F238E27FC236}">
                <a16:creationId xmlns:a16="http://schemas.microsoft.com/office/drawing/2014/main" id="{93A25B19-4D7D-9023-CFDA-54FEC51BD6C7}"/>
              </a:ext>
            </a:extLst>
          </p:cNvPr>
          <p:cNvPicPr>
            <a:picLocks noChangeAspect="1" noChangeArrowheads="1"/>
          </p:cNvPicPr>
          <p:nvPr/>
        </p:nvPicPr>
        <p:blipFill>
          <a:blip r:embed="rId6"/>
          <a:srcRect/>
          <a:stretch>
            <a:fillRect/>
          </a:stretch>
        </p:blipFill>
        <p:spPr bwMode="auto">
          <a:xfrm>
            <a:off x="5940425" y="342900"/>
            <a:ext cx="2973388" cy="2092325"/>
          </a:xfrm>
          <a:prstGeom prst="rect">
            <a:avLst/>
          </a:prstGeom>
          <a:noFill/>
          <a:ln w="38100">
            <a:solidFill>
              <a:schemeClr val="tx1"/>
            </a:solidFill>
          </a:ln>
          <a:effectLst>
            <a:outerShdw blurRad="292100" dist="139700" dir="2700000" algn="tl" rotWithShape="0">
              <a:srgbClr val="333333">
                <a:alpha val="65000"/>
              </a:srgbClr>
            </a:outerShdw>
          </a:effectLst>
        </p:spPr>
      </p:pic>
      <p:pic>
        <p:nvPicPr>
          <p:cNvPr id="12" name="Picture 7" descr="pola 4">
            <a:extLst>
              <a:ext uri="{FF2B5EF4-FFF2-40B4-BE49-F238E27FC236}">
                <a16:creationId xmlns:a16="http://schemas.microsoft.com/office/drawing/2014/main" id="{D53C6F08-3317-EEE8-5AAE-3ED9673DD498}"/>
              </a:ext>
            </a:extLst>
          </p:cNvPr>
          <p:cNvPicPr>
            <a:picLocks noChangeAspect="1" noChangeArrowheads="1"/>
          </p:cNvPicPr>
          <p:nvPr/>
        </p:nvPicPr>
        <p:blipFill>
          <a:blip r:embed="rId7"/>
          <a:srcRect/>
          <a:stretch>
            <a:fillRect/>
          </a:stretch>
        </p:blipFill>
        <p:spPr bwMode="auto">
          <a:xfrm>
            <a:off x="2994025" y="342900"/>
            <a:ext cx="2801938" cy="20923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 name="Rettangolo 2">
            <a:extLst>
              <a:ext uri="{FF2B5EF4-FFF2-40B4-BE49-F238E27FC236}">
                <a16:creationId xmlns:a16="http://schemas.microsoft.com/office/drawing/2014/main" id="{74EEC573-21A9-DF07-6978-78EEC6205158}"/>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0354" name="Slide Number Placeholder 3">
            <a:extLst>
              <a:ext uri="{FF2B5EF4-FFF2-40B4-BE49-F238E27FC236}">
                <a16:creationId xmlns:a16="http://schemas.microsoft.com/office/drawing/2014/main" id="{46FEAFA9-65C3-AAB9-604C-E1584A749D11}"/>
              </a:ext>
            </a:extLst>
          </p:cNvPr>
          <p:cNvSpPr>
            <a:spLocks noGrp="1"/>
          </p:cNvSpPr>
          <p:nvPr>
            <p:ph type="sldNum" sz="quarter" idx="12"/>
          </p:nvPr>
        </p:nvSpPr>
        <p:spPr>
          <a:xfrm>
            <a:off x="6705600" y="35607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DF8DC24-5A56-4A2C-B381-835425AF8B49}" type="slidenum">
              <a:rPr lang="it-IT" altLang="en-US" sz="1400" smtClean="0">
                <a:solidFill>
                  <a:srgbClr val="FFFFFF"/>
                </a:solidFill>
              </a:rPr>
              <a:pPr>
                <a:spcBef>
                  <a:spcPct val="0"/>
                </a:spcBef>
                <a:buFontTx/>
                <a:buNone/>
              </a:pPr>
              <a:t>255</a:t>
            </a:fld>
            <a:endParaRPr lang="it-IT" altLang="en-US" sz="1400">
              <a:solidFill>
                <a:srgbClr val="FFFFFF"/>
              </a:solidFill>
            </a:endParaRPr>
          </a:p>
        </p:txBody>
      </p:sp>
      <p:sp>
        <p:nvSpPr>
          <p:cNvPr id="740355" name="Text Box 5">
            <a:extLst>
              <a:ext uri="{FF2B5EF4-FFF2-40B4-BE49-F238E27FC236}">
                <a16:creationId xmlns:a16="http://schemas.microsoft.com/office/drawing/2014/main" id="{1FF61128-2939-ABA3-DCEC-FE23D1E55A03}"/>
              </a:ext>
            </a:extLst>
          </p:cNvPr>
          <p:cNvSpPr txBox="1">
            <a:spLocks noChangeArrowheads="1"/>
          </p:cNvSpPr>
          <p:nvPr/>
        </p:nvSpPr>
        <p:spPr bwMode="auto">
          <a:xfrm>
            <a:off x="6951663" y="1016000"/>
            <a:ext cx="1439862"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800" b="1">
                <a:solidFill>
                  <a:srgbClr val="FFFFFF"/>
                </a:solidFill>
              </a:rPr>
              <a:t>Mais      cette fois       ce sont les travailleurs    et les chômeurs qui gagnent ! </a:t>
            </a:r>
          </a:p>
        </p:txBody>
      </p:sp>
      <p:pic>
        <p:nvPicPr>
          <p:cNvPr id="740356" name="Picture 6">
            <a:extLst>
              <a:ext uri="{FF2B5EF4-FFF2-40B4-BE49-F238E27FC236}">
                <a16:creationId xmlns:a16="http://schemas.microsoft.com/office/drawing/2014/main" id="{CBE7A740-6190-D7AB-AD41-F49750A05C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3988" y="4149725"/>
            <a:ext cx="2335212" cy="223202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Manif 3">
            <a:extLst>
              <a:ext uri="{FF2B5EF4-FFF2-40B4-BE49-F238E27FC236}">
                <a16:creationId xmlns:a16="http://schemas.microsoft.com/office/drawing/2014/main" id="{7C275420-D494-A13D-FCE1-3A6A5BD64093}"/>
              </a:ext>
            </a:extLst>
          </p:cNvPr>
          <p:cNvPicPr>
            <a:picLocks noChangeAspect="1" noChangeArrowheads="1"/>
          </p:cNvPicPr>
          <p:nvPr/>
        </p:nvPicPr>
        <p:blipFill>
          <a:blip r:embed="rId5"/>
          <a:srcRect/>
          <a:stretch>
            <a:fillRect/>
          </a:stretch>
        </p:blipFill>
        <p:spPr bwMode="auto">
          <a:xfrm>
            <a:off x="530225" y="404813"/>
            <a:ext cx="5838825" cy="59769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B095C50C-1923-DF16-CF8F-637C80EEC0FC}"/>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2402" name="Slide Number Placeholder 3">
            <a:extLst>
              <a:ext uri="{FF2B5EF4-FFF2-40B4-BE49-F238E27FC236}">
                <a16:creationId xmlns:a16="http://schemas.microsoft.com/office/drawing/2014/main" id="{A9F124CF-B745-3D50-EE38-000F61EAA6CE}"/>
              </a:ext>
            </a:extLst>
          </p:cNvPr>
          <p:cNvSpPr>
            <a:spLocks noGrp="1"/>
          </p:cNvSpPr>
          <p:nvPr>
            <p:ph type="sldNum" sz="quarter" idx="12"/>
          </p:nvPr>
        </p:nvSpPr>
        <p:spPr>
          <a:xfrm>
            <a:off x="5708650" y="2033588"/>
            <a:ext cx="5730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78C1977-87B7-466E-A083-A566A9B5100E}" type="slidenum">
              <a:rPr lang="it-IT" altLang="en-US" sz="1400" smtClean="0">
                <a:solidFill>
                  <a:srgbClr val="FFFFFF"/>
                </a:solidFill>
              </a:rPr>
              <a:pPr>
                <a:spcBef>
                  <a:spcPct val="0"/>
                </a:spcBef>
                <a:buFontTx/>
                <a:buNone/>
              </a:pPr>
              <a:t>256</a:t>
            </a:fld>
            <a:endParaRPr lang="it-IT" altLang="en-US" sz="1400">
              <a:solidFill>
                <a:srgbClr val="FFFFFF"/>
              </a:solidFill>
            </a:endParaRPr>
          </a:p>
        </p:txBody>
      </p:sp>
      <p:pic>
        <p:nvPicPr>
          <p:cNvPr id="425987" name="Picture 4" descr="Soldatesse irachene">
            <a:extLst>
              <a:ext uri="{FF2B5EF4-FFF2-40B4-BE49-F238E27FC236}">
                <a16:creationId xmlns:a16="http://schemas.microsoft.com/office/drawing/2014/main" id="{B54D96A9-3AF4-E480-414B-A7646E9F00F5}"/>
              </a:ext>
            </a:extLst>
          </p:cNvPr>
          <p:cNvPicPr>
            <a:picLocks noChangeAspect="1" noChangeArrowheads="1"/>
          </p:cNvPicPr>
          <p:nvPr/>
        </p:nvPicPr>
        <p:blipFill>
          <a:blip r:embed="rId4"/>
          <a:srcRect/>
          <a:stretch>
            <a:fillRect/>
          </a:stretch>
        </p:blipFill>
        <p:spPr bwMode="auto">
          <a:xfrm>
            <a:off x="6351588" y="44450"/>
            <a:ext cx="2757487" cy="396081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25988" name="Picture 7" descr="soldati Compania di fanteria svizzera">
            <a:extLst>
              <a:ext uri="{FF2B5EF4-FFF2-40B4-BE49-F238E27FC236}">
                <a16:creationId xmlns:a16="http://schemas.microsoft.com/office/drawing/2014/main" id="{490897B1-A5B2-BC5A-116B-A0103821977E}"/>
              </a:ext>
            </a:extLst>
          </p:cNvPr>
          <p:cNvPicPr>
            <a:picLocks noChangeAspect="1" noChangeArrowheads="1"/>
          </p:cNvPicPr>
          <p:nvPr/>
        </p:nvPicPr>
        <p:blipFill>
          <a:blip r:embed="rId5"/>
          <a:srcRect/>
          <a:stretch>
            <a:fillRect/>
          </a:stretch>
        </p:blipFill>
        <p:spPr bwMode="auto">
          <a:xfrm>
            <a:off x="34925" y="44450"/>
            <a:ext cx="5688013" cy="23891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25989" name="Picture 8" descr="soldati Divisione di soltati">
            <a:extLst>
              <a:ext uri="{FF2B5EF4-FFF2-40B4-BE49-F238E27FC236}">
                <a16:creationId xmlns:a16="http://schemas.microsoft.com/office/drawing/2014/main" id="{31ECA23B-73BD-3C90-A1C1-5A56EDA9A387}"/>
              </a:ext>
            </a:extLst>
          </p:cNvPr>
          <p:cNvPicPr>
            <a:picLocks noChangeAspect="1" noChangeArrowheads="1"/>
          </p:cNvPicPr>
          <p:nvPr/>
        </p:nvPicPr>
        <p:blipFill>
          <a:blip r:embed="rId6"/>
          <a:srcRect/>
          <a:stretch>
            <a:fillRect/>
          </a:stretch>
        </p:blipFill>
        <p:spPr bwMode="auto">
          <a:xfrm>
            <a:off x="34925" y="2492375"/>
            <a:ext cx="3673475" cy="24161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25990" name="Picture 9" descr="soldati parata militare 3">
            <a:extLst>
              <a:ext uri="{FF2B5EF4-FFF2-40B4-BE49-F238E27FC236}">
                <a16:creationId xmlns:a16="http://schemas.microsoft.com/office/drawing/2014/main" id="{6EA29741-E75A-38D2-1391-BE19AB22AF37}"/>
              </a:ext>
            </a:extLst>
          </p:cNvPr>
          <p:cNvPicPr>
            <a:picLocks noChangeAspect="1" noChangeArrowheads="1"/>
          </p:cNvPicPr>
          <p:nvPr/>
        </p:nvPicPr>
        <p:blipFill>
          <a:blip r:embed="rId7"/>
          <a:srcRect/>
          <a:stretch>
            <a:fillRect/>
          </a:stretch>
        </p:blipFill>
        <p:spPr bwMode="auto">
          <a:xfrm>
            <a:off x="2987675" y="4581525"/>
            <a:ext cx="3313113" cy="22764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25991" name="Picture 10" descr="soldati Parata militare 5">
            <a:extLst>
              <a:ext uri="{FF2B5EF4-FFF2-40B4-BE49-F238E27FC236}">
                <a16:creationId xmlns:a16="http://schemas.microsoft.com/office/drawing/2014/main" id="{2FAABA96-FEF7-BDD6-9A20-43FA1EC8F76F}"/>
              </a:ext>
            </a:extLst>
          </p:cNvPr>
          <p:cNvPicPr>
            <a:picLocks noChangeAspect="1" noChangeArrowheads="1"/>
          </p:cNvPicPr>
          <p:nvPr/>
        </p:nvPicPr>
        <p:blipFill>
          <a:blip r:embed="rId8"/>
          <a:srcRect/>
          <a:stretch>
            <a:fillRect/>
          </a:stretch>
        </p:blipFill>
        <p:spPr bwMode="auto">
          <a:xfrm>
            <a:off x="34925" y="4921250"/>
            <a:ext cx="2952750" cy="19367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25992" name="Picture 11" descr="soldati Parata militare 4">
            <a:extLst>
              <a:ext uri="{FF2B5EF4-FFF2-40B4-BE49-F238E27FC236}">
                <a16:creationId xmlns:a16="http://schemas.microsoft.com/office/drawing/2014/main" id="{EE40DB69-0531-9068-8E00-211575C06E60}"/>
              </a:ext>
            </a:extLst>
          </p:cNvPr>
          <p:cNvPicPr>
            <a:picLocks noChangeAspect="1" noChangeArrowheads="1"/>
          </p:cNvPicPr>
          <p:nvPr/>
        </p:nvPicPr>
        <p:blipFill>
          <a:blip r:embed="rId9"/>
          <a:srcRect/>
          <a:stretch>
            <a:fillRect/>
          </a:stretch>
        </p:blipFill>
        <p:spPr bwMode="auto">
          <a:xfrm>
            <a:off x="3708400" y="2492375"/>
            <a:ext cx="3001963" cy="21161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25993" name="Picture 12" descr="soldati parata militare 2">
            <a:extLst>
              <a:ext uri="{FF2B5EF4-FFF2-40B4-BE49-F238E27FC236}">
                <a16:creationId xmlns:a16="http://schemas.microsoft.com/office/drawing/2014/main" id="{FE3DDFE4-2E9D-7E6C-8985-A80842ABF22C}"/>
              </a:ext>
            </a:extLst>
          </p:cNvPr>
          <p:cNvPicPr>
            <a:picLocks noChangeAspect="1" noChangeArrowheads="1"/>
          </p:cNvPicPr>
          <p:nvPr/>
        </p:nvPicPr>
        <p:blipFill>
          <a:blip r:embed="rId10"/>
          <a:srcRect/>
          <a:stretch>
            <a:fillRect/>
          </a:stretch>
        </p:blipFill>
        <p:spPr bwMode="auto">
          <a:xfrm>
            <a:off x="6281738" y="3213100"/>
            <a:ext cx="2862262" cy="36449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742410" name="Text Box 14">
            <a:extLst>
              <a:ext uri="{FF2B5EF4-FFF2-40B4-BE49-F238E27FC236}">
                <a16:creationId xmlns:a16="http://schemas.microsoft.com/office/drawing/2014/main" id="{A9F13F0A-C093-F513-D631-DB9338CB437D}"/>
              </a:ext>
            </a:extLst>
          </p:cNvPr>
          <p:cNvSpPr txBox="1">
            <a:spLocks noChangeArrowheads="1"/>
          </p:cNvSpPr>
          <p:nvPr/>
        </p:nvSpPr>
        <p:spPr bwMode="auto">
          <a:xfrm>
            <a:off x="3411538" y="-38100"/>
            <a:ext cx="2940050" cy="954088"/>
          </a:xfrm>
          <a:prstGeom prst="rect">
            <a:avLst/>
          </a:prstGeom>
          <a:solidFill>
            <a:srgbClr val="82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800" b="1">
                <a:solidFill>
                  <a:srgbClr val="FFFFFF"/>
                </a:solidFill>
              </a:rPr>
              <a:t>PUIS L’ARMÉE    ARRIVE, MAIS..</a:t>
            </a:r>
            <a:endParaRPr lang="it-IT" altLang="it-CH" sz="2800" b="1">
              <a:solidFill>
                <a:srgbClr val="FFFFFF"/>
              </a:solidFill>
            </a:endParaRPr>
          </a:p>
        </p:txBody>
      </p:sp>
      <p:sp>
        <p:nvSpPr>
          <p:cNvPr id="2" name="Rettangolo 1">
            <a:extLst>
              <a:ext uri="{FF2B5EF4-FFF2-40B4-BE49-F238E27FC236}">
                <a16:creationId xmlns:a16="http://schemas.microsoft.com/office/drawing/2014/main" id="{3D47D561-5654-1C8B-893D-35C93DF8CF6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44450" name="Picture 2" descr="Diapo 146 bis">
            <a:extLst>
              <a:ext uri="{FF2B5EF4-FFF2-40B4-BE49-F238E27FC236}">
                <a16:creationId xmlns:a16="http://schemas.microsoft.com/office/drawing/2014/main" id="{D77AA897-9D13-0189-1BEF-C66245020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23813"/>
            <a:ext cx="9191626"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4451" name="CasellaDiTesto 1">
            <a:extLst>
              <a:ext uri="{FF2B5EF4-FFF2-40B4-BE49-F238E27FC236}">
                <a16:creationId xmlns:a16="http://schemas.microsoft.com/office/drawing/2014/main" id="{BA428E86-4254-38CA-1404-85CC3E4B2360}"/>
              </a:ext>
            </a:extLst>
          </p:cNvPr>
          <p:cNvSpPr txBox="1">
            <a:spLocks noChangeArrowheads="1"/>
          </p:cNvSpPr>
          <p:nvPr/>
        </p:nvSpPr>
        <p:spPr bwMode="auto">
          <a:xfrm>
            <a:off x="2484438" y="6381750"/>
            <a:ext cx="20875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a:solidFill>
                  <a:srgbClr val="161616"/>
                </a:solidFill>
              </a:rPr>
              <a:t>…et aussi  l’entrepôt des raviolis.</a:t>
            </a:r>
            <a:endParaRPr lang="it-IT" altLang="it-CH" sz="1000">
              <a:solidFill>
                <a:srgbClr val="161616"/>
              </a:solidFill>
            </a:endParaRPr>
          </a:p>
        </p:txBody>
      </p:sp>
      <p:sp>
        <p:nvSpPr>
          <p:cNvPr id="331780" name="Text Box 3">
            <a:extLst>
              <a:ext uri="{FF2B5EF4-FFF2-40B4-BE49-F238E27FC236}">
                <a16:creationId xmlns:a16="http://schemas.microsoft.com/office/drawing/2014/main" id="{540A8B71-B745-783E-914A-E5AFCBF31304}"/>
              </a:ext>
            </a:extLst>
          </p:cNvPr>
          <p:cNvSpPr txBox="1">
            <a:spLocks noChangeArrowheads="1"/>
          </p:cNvSpPr>
          <p:nvPr/>
        </p:nvSpPr>
        <p:spPr bwMode="auto">
          <a:xfrm>
            <a:off x="250825" y="3284538"/>
            <a:ext cx="3384550" cy="581025"/>
          </a:xfrm>
          <a:prstGeom prst="rect">
            <a:avLst/>
          </a:prstGeom>
          <a:solidFill>
            <a:srgbClr val="FFFF00"/>
          </a:solidFill>
          <a:ln w="1905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FR" altLang="it-CH" sz="1600" b="1" dirty="0">
                <a:solidFill>
                  <a:schemeClr val="accent4">
                    <a:lumMod val="10000"/>
                  </a:schemeClr>
                </a:solidFill>
                <a:cs typeface="Arial" charset="0"/>
              </a:rPr>
              <a:t>LE PEUPLE GAGNE ET OCCUPE  LA  FABRIQUE DE  RAVIOLI…</a:t>
            </a:r>
          </a:p>
        </p:txBody>
      </p:sp>
      <p:sp>
        <p:nvSpPr>
          <p:cNvPr id="744453" name="Slide Number Placeholder 3">
            <a:extLst>
              <a:ext uri="{FF2B5EF4-FFF2-40B4-BE49-F238E27FC236}">
                <a16:creationId xmlns:a16="http://schemas.microsoft.com/office/drawing/2014/main" id="{6EC6091F-D23D-9C08-032E-B94F74ECC23E}"/>
              </a:ext>
            </a:extLst>
          </p:cNvPr>
          <p:cNvSpPr>
            <a:spLocks noGrp="1"/>
          </p:cNvSpPr>
          <p:nvPr>
            <p:ph type="sldNum" sz="quarter" idx="12"/>
          </p:nvPr>
        </p:nvSpPr>
        <p:spPr>
          <a:xfrm>
            <a:off x="2441575" y="32845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379D34C-E49F-4E0A-B3BE-CFD7C7051579}" type="slidenum">
              <a:rPr lang="it-IT" altLang="en-US" sz="1400" smtClean="0">
                <a:solidFill>
                  <a:srgbClr val="000000"/>
                </a:solidFill>
              </a:rPr>
              <a:pPr>
                <a:spcBef>
                  <a:spcPct val="0"/>
                </a:spcBef>
                <a:buFontTx/>
                <a:buNone/>
              </a:pPr>
              <a:t>257</a:t>
            </a:fld>
            <a:endParaRPr lang="it-IT" altLang="en-US" sz="1400">
              <a:solidFill>
                <a:srgbClr val="000000"/>
              </a:solidFill>
            </a:endParaRPr>
          </a:p>
        </p:txBody>
      </p:sp>
      <p:sp>
        <p:nvSpPr>
          <p:cNvPr id="2" name="Rettangolo 1">
            <a:extLst>
              <a:ext uri="{FF2B5EF4-FFF2-40B4-BE49-F238E27FC236}">
                <a16:creationId xmlns:a16="http://schemas.microsoft.com/office/drawing/2014/main" id="{37AFF994-E8C2-C256-D530-563D6AB10D98}"/>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6498" name="Slide Number Placeholder 1">
            <a:extLst>
              <a:ext uri="{FF2B5EF4-FFF2-40B4-BE49-F238E27FC236}">
                <a16:creationId xmlns:a16="http://schemas.microsoft.com/office/drawing/2014/main" id="{22FA5BE1-F0DD-5FF0-B31F-E0B3EC0A508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F75C5EF-438B-4756-9A93-A876D8706647}" type="slidenum">
              <a:rPr lang="it-IT" altLang="en-US" sz="1400" smtClean="0">
                <a:solidFill>
                  <a:srgbClr val="FFFFFF"/>
                </a:solidFill>
              </a:rPr>
              <a:pPr>
                <a:spcBef>
                  <a:spcPct val="0"/>
                </a:spcBef>
                <a:buFontTx/>
                <a:buNone/>
              </a:pPr>
              <a:t>258</a:t>
            </a:fld>
            <a:endParaRPr lang="it-IT" altLang="en-US" sz="1400">
              <a:solidFill>
                <a:srgbClr val="FFFFFF"/>
              </a:solidFill>
            </a:endParaRPr>
          </a:p>
        </p:txBody>
      </p:sp>
      <p:sp>
        <p:nvSpPr>
          <p:cNvPr id="3" name="TextBox 2">
            <a:extLst>
              <a:ext uri="{FF2B5EF4-FFF2-40B4-BE49-F238E27FC236}">
                <a16:creationId xmlns:a16="http://schemas.microsoft.com/office/drawing/2014/main" id="{8D235117-276C-F8D7-5374-840BB176F0E7}"/>
              </a:ext>
            </a:extLst>
          </p:cNvPr>
          <p:cNvSpPr txBox="1"/>
          <p:nvPr/>
        </p:nvSpPr>
        <p:spPr>
          <a:xfrm>
            <a:off x="928688" y="1714500"/>
            <a:ext cx="4000500" cy="1792288"/>
          </a:xfrm>
          <a:prstGeom prst="rect">
            <a:avLst/>
          </a:prstGeom>
          <a:noFill/>
        </p:spPr>
        <p:txBody>
          <a:bodyPr>
            <a:spAutoFit/>
          </a:bodyPr>
          <a:lstStyle/>
          <a:p>
            <a:pPr eaLnBrk="1" hangingPunct="1">
              <a:defRPr/>
            </a:pPr>
            <a:r>
              <a:rPr lang="it-CH" sz="2000" b="1" dirty="0">
                <a:solidFill>
                  <a:srgbClr val="FFFFFF"/>
                </a:solidFill>
                <a:latin typeface="+mn-lt"/>
                <a:cs typeface="+mn-cs"/>
              </a:rPr>
              <a:t>L’</a:t>
            </a:r>
            <a:r>
              <a:rPr lang="it-CH" sz="2000" b="1" dirty="0" err="1">
                <a:solidFill>
                  <a:srgbClr val="FFFFFF"/>
                </a:solidFill>
                <a:latin typeface="+mn-lt"/>
                <a:cs typeface="+mn-cs"/>
              </a:rPr>
              <a:t>armée</a:t>
            </a:r>
            <a:r>
              <a:rPr lang="it-CH" sz="2000" b="1" dirty="0">
                <a:solidFill>
                  <a:srgbClr val="FFFFFF"/>
                </a:solidFill>
                <a:latin typeface="+mn-lt"/>
                <a:cs typeface="+mn-cs"/>
              </a:rPr>
              <a:t> étrangère</a:t>
            </a:r>
          </a:p>
          <a:p>
            <a:pPr eaLnBrk="1" hangingPunct="1">
              <a:defRPr/>
            </a:pPr>
            <a:r>
              <a:rPr lang="it-CH" sz="2000" b="1" dirty="0">
                <a:solidFill>
                  <a:srgbClr val="FFFFFF"/>
                </a:solidFill>
                <a:latin typeface="+mn-lt"/>
                <a:cs typeface="+mn-cs"/>
              </a:rPr>
              <a:t>appelée à l’aide par l’ÉTAT</a:t>
            </a:r>
          </a:p>
          <a:p>
            <a:pPr eaLnBrk="1" hangingPunct="1">
              <a:defRPr/>
            </a:pPr>
            <a:r>
              <a:rPr lang="it-CH" sz="2000" b="1" dirty="0">
                <a:solidFill>
                  <a:srgbClr val="FFFFFF"/>
                </a:solidFill>
                <a:latin typeface="+mn-lt"/>
                <a:cs typeface="+mn-cs"/>
              </a:rPr>
              <a:t>est </a:t>
            </a:r>
            <a:r>
              <a:rPr lang="it-CH" sz="2000" b="1" dirty="0" err="1">
                <a:solidFill>
                  <a:srgbClr val="FFFFFF"/>
                </a:solidFill>
                <a:latin typeface="+mn-lt"/>
                <a:cs typeface="+mn-cs"/>
              </a:rPr>
              <a:t>aussi</a:t>
            </a:r>
            <a:r>
              <a:rPr lang="it-CH" sz="2000" b="1" dirty="0">
                <a:solidFill>
                  <a:srgbClr val="FFFFFF"/>
                </a:solidFill>
                <a:latin typeface="+mn-lt"/>
                <a:cs typeface="+mn-cs"/>
              </a:rPr>
              <a:t> mise en fuite</a:t>
            </a:r>
          </a:p>
          <a:p>
            <a:pPr eaLnBrk="1" hangingPunct="1">
              <a:defRPr/>
            </a:pPr>
            <a:r>
              <a:rPr lang="it-CH" sz="2000" b="1" dirty="0">
                <a:solidFill>
                  <a:srgbClr val="FFFFFF"/>
                </a:solidFill>
                <a:latin typeface="+mn-lt"/>
                <a:cs typeface="+mn-cs"/>
              </a:rPr>
              <a:t>par la population.  </a:t>
            </a:r>
          </a:p>
          <a:p>
            <a:pPr eaLnBrk="1" hangingPunct="1">
              <a:defRPr/>
            </a:pPr>
            <a:endParaRPr lang="it-CH" sz="2000" b="1" dirty="0">
              <a:solidFill>
                <a:srgbClr val="FFFFFF"/>
              </a:solidFill>
              <a:latin typeface="+mn-lt"/>
              <a:cs typeface="+mn-cs"/>
            </a:endParaRPr>
          </a:p>
          <a:p>
            <a:pPr eaLnBrk="1" hangingPunct="1">
              <a:defRPr/>
            </a:pPr>
            <a:r>
              <a:rPr lang="it-CH" sz="1050" b="1" dirty="0">
                <a:solidFill>
                  <a:srgbClr val="FFFFFF"/>
                </a:solidFill>
                <a:latin typeface="+mn-lt"/>
                <a:cs typeface="+mn-cs"/>
              </a:rPr>
              <a:t>(comme </a:t>
            </a:r>
            <a:r>
              <a:rPr lang="it-CH" sz="1050" b="1" dirty="0" err="1">
                <a:solidFill>
                  <a:srgbClr val="FFFFFF"/>
                </a:solidFill>
                <a:latin typeface="+mn-lt"/>
                <a:cs typeface="+mn-cs"/>
              </a:rPr>
              <a:t>au</a:t>
            </a:r>
            <a:r>
              <a:rPr lang="it-CH" sz="1050" b="1" dirty="0">
                <a:solidFill>
                  <a:srgbClr val="FFFFFF"/>
                </a:solidFill>
                <a:latin typeface="+mn-lt"/>
                <a:cs typeface="+mn-cs"/>
              </a:rPr>
              <a:t> Vietnam) </a:t>
            </a:r>
            <a:endParaRPr lang="it-IT" sz="1050" b="1" dirty="0">
              <a:solidFill>
                <a:srgbClr val="FFFFFF"/>
              </a:solidFill>
              <a:latin typeface="+mn-lt"/>
              <a:cs typeface="+mn-cs"/>
            </a:endParaRPr>
          </a:p>
        </p:txBody>
      </p:sp>
      <p:sp>
        <p:nvSpPr>
          <p:cNvPr id="4" name="TextBox 3">
            <a:extLst>
              <a:ext uri="{FF2B5EF4-FFF2-40B4-BE49-F238E27FC236}">
                <a16:creationId xmlns:a16="http://schemas.microsoft.com/office/drawing/2014/main" id="{9D9126C6-AB88-03BC-D4BC-4F70A731602A}"/>
              </a:ext>
            </a:extLst>
          </p:cNvPr>
          <p:cNvSpPr txBox="1"/>
          <p:nvPr/>
        </p:nvSpPr>
        <p:spPr>
          <a:xfrm>
            <a:off x="928688" y="5143500"/>
            <a:ext cx="6956425" cy="1454150"/>
          </a:xfrm>
          <a:prstGeom prst="rect">
            <a:avLst/>
          </a:prstGeom>
          <a:noFill/>
        </p:spPr>
        <p:txBody>
          <a:bodyPr>
            <a:spAutoFit/>
          </a:bodyPr>
          <a:lstStyle/>
          <a:p>
            <a:pPr eaLnBrk="1" hangingPunct="1">
              <a:defRPr/>
            </a:pPr>
            <a:r>
              <a:rPr lang="fr-FR" sz="2000" b="1" dirty="0">
                <a:solidFill>
                  <a:srgbClr val="FFFFFF"/>
                </a:solidFill>
                <a:latin typeface="+mn-lt"/>
                <a:cs typeface="+mn-cs"/>
              </a:rPr>
              <a:t>Maintenant personne ne peut plus empêcher les gens          de prendre les raviolis...</a:t>
            </a:r>
          </a:p>
          <a:p>
            <a:pPr eaLnBrk="1" hangingPunct="1">
              <a:defRPr/>
            </a:pPr>
            <a:endParaRPr lang="it-CH" sz="2000" b="1" dirty="0">
              <a:solidFill>
                <a:srgbClr val="FFFFFF"/>
              </a:solidFill>
              <a:latin typeface="+mn-lt"/>
              <a:cs typeface="+mn-cs"/>
            </a:endParaRPr>
          </a:p>
          <a:p>
            <a:pPr eaLnBrk="1" hangingPunct="1">
              <a:defRPr/>
            </a:pPr>
            <a:r>
              <a:rPr lang="fr-FR" sz="1050" b="1" dirty="0">
                <a:solidFill>
                  <a:srgbClr val="FFFFFF"/>
                </a:solidFill>
                <a:latin typeface="+mn-lt"/>
                <a:cs typeface="+mn-cs"/>
              </a:rPr>
              <a:t>( ... et de prendre aussi la fabrique de raviolis, celle des automobiles et... l’ÉTAT)</a:t>
            </a:r>
          </a:p>
          <a:p>
            <a:pPr eaLnBrk="1" hangingPunct="1">
              <a:defRPr/>
            </a:pPr>
            <a:r>
              <a:rPr lang="it-CH" dirty="0">
                <a:solidFill>
                  <a:srgbClr val="FFFFFF"/>
                </a:solidFill>
                <a:latin typeface="+mn-lt"/>
                <a:cs typeface="+mn-cs"/>
              </a:rPr>
              <a:t> </a:t>
            </a:r>
            <a:endParaRPr lang="it-IT" dirty="0">
              <a:solidFill>
                <a:srgbClr val="FFFFFF"/>
              </a:solidFill>
              <a:latin typeface="+mn-lt"/>
              <a:cs typeface="+mn-cs"/>
            </a:endParaRPr>
          </a:p>
        </p:txBody>
      </p:sp>
      <p:sp>
        <p:nvSpPr>
          <p:cNvPr id="746501" name="TextBox 5">
            <a:extLst>
              <a:ext uri="{FF2B5EF4-FFF2-40B4-BE49-F238E27FC236}">
                <a16:creationId xmlns:a16="http://schemas.microsoft.com/office/drawing/2014/main" id="{D6DB53E8-966F-FD10-92D4-4AABEC6778C7}"/>
              </a:ext>
            </a:extLst>
          </p:cNvPr>
          <p:cNvSpPr txBox="1">
            <a:spLocks noChangeArrowheads="1"/>
          </p:cNvSpPr>
          <p:nvPr/>
        </p:nvSpPr>
        <p:spPr bwMode="auto">
          <a:xfrm>
            <a:off x="4071938" y="3929063"/>
            <a:ext cx="1071562"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1100">
                <a:solidFill>
                  <a:srgbClr val="FFFFFF"/>
                </a:solidFill>
              </a:rPr>
              <a:t>Le peuple utilise de terribles armes biologiques</a:t>
            </a:r>
            <a:endParaRPr lang="it-IT" altLang="it-CH" sz="1100">
              <a:solidFill>
                <a:srgbClr val="FFFFFF"/>
              </a:solidFill>
            </a:endParaRPr>
          </a:p>
        </p:txBody>
      </p:sp>
      <p:pic>
        <p:nvPicPr>
          <p:cNvPr id="7" name="Picture 7" descr="C:\Dokumente und Einstellungen\Enrico\Eigene Dateien\Enrico\Documenti\AA Enrico nuovo\Politica\Presentazione marxismo\Bambino pipi.bmp">
            <a:extLst>
              <a:ext uri="{FF2B5EF4-FFF2-40B4-BE49-F238E27FC236}">
                <a16:creationId xmlns:a16="http://schemas.microsoft.com/office/drawing/2014/main" id="{F9A885B1-BAE0-51A3-23B5-EE967B839133}"/>
              </a:ext>
            </a:extLst>
          </p:cNvPr>
          <p:cNvPicPr>
            <a:picLocks noChangeAspect="1" noChangeArrowheads="1"/>
          </p:cNvPicPr>
          <p:nvPr/>
        </p:nvPicPr>
        <p:blipFill>
          <a:blip r:embed="rId4"/>
          <a:srcRect/>
          <a:stretch>
            <a:fillRect/>
          </a:stretch>
        </p:blipFill>
        <p:spPr bwMode="auto">
          <a:xfrm>
            <a:off x="5248275" y="1130300"/>
            <a:ext cx="2447925" cy="37322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9565BE1E-E8B9-F73F-262E-EBD9BE852C0F}"/>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8546" name="Slide Number Placeholder 1">
            <a:extLst>
              <a:ext uri="{FF2B5EF4-FFF2-40B4-BE49-F238E27FC236}">
                <a16:creationId xmlns:a16="http://schemas.microsoft.com/office/drawing/2014/main" id="{2BAB9B40-16A3-C25C-2F2F-D4D40BF8662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B46384D-9339-40EE-B0C3-FA0198C2FC6D}" type="slidenum">
              <a:rPr lang="it-IT" altLang="it-CH" sz="1400" smtClean="0">
                <a:solidFill>
                  <a:srgbClr val="FFFFFF"/>
                </a:solidFill>
              </a:rPr>
              <a:pPr>
                <a:spcBef>
                  <a:spcPct val="0"/>
                </a:spcBef>
                <a:buFontTx/>
                <a:buNone/>
              </a:pPr>
              <a:t>259</a:t>
            </a:fld>
            <a:endParaRPr lang="it-IT" altLang="it-CH" sz="1400">
              <a:solidFill>
                <a:srgbClr val="FFFFFF"/>
              </a:solidFill>
            </a:endParaRPr>
          </a:p>
        </p:txBody>
      </p:sp>
      <p:sp>
        <p:nvSpPr>
          <p:cNvPr id="748547" name="TextBox 3">
            <a:extLst>
              <a:ext uri="{FF2B5EF4-FFF2-40B4-BE49-F238E27FC236}">
                <a16:creationId xmlns:a16="http://schemas.microsoft.com/office/drawing/2014/main" id="{EA05034C-A3C5-8141-1905-356357A4E792}"/>
              </a:ext>
            </a:extLst>
          </p:cNvPr>
          <p:cNvSpPr txBox="1">
            <a:spLocks noChangeArrowheads="1"/>
          </p:cNvSpPr>
          <p:nvPr/>
        </p:nvSpPr>
        <p:spPr bwMode="auto">
          <a:xfrm>
            <a:off x="6286500" y="1181100"/>
            <a:ext cx="2246313" cy="41084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a:solidFill>
                  <a:srgbClr val="FFFFFF"/>
                </a:solidFill>
              </a:rPr>
              <a:t>Maintenant </a:t>
            </a:r>
            <a:r>
              <a:rPr lang="it-CH" altLang="it-CH" sz="2000" b="1"/>
              <a:t>tout  le monde</a:t>
            </a:r>
            <a:r>
              <a:rPr lang="it-CH" altLang="it-CH" sz="2000">
                <a:solidFill>
                  <a:srgbClr val="FFFF00"/>
                </a:solidFill>
              </a:rPr>
              <a:t> </a:t>
            </a:r>
            <a:r>
              <a:rPr lang="it-CH" altLang="it-CH" sz="2000">
                <a:solidFill>
                  <a:srgbClr val="FFFFFF"/>
                </a:solidFill>
              </a:rPr>
              <a:t>peut prendre les raviolis, mais</a:t>
            </a:r>
            <a:r>
              <a:rPr lang="it-CH" altLang="it-CH" sz="2000">
                <a:solidFill>
                  <a:srgbClr val="FFFF00"/>
                </a:solidFill>
              </a:rPr>
              <a:t>.</a:t>
            </a:r>
            <a:r>
              <a:rPr lang="it-CH" altLang="it-CH" sz="2000">
                <a:solidFill>
                  <a:srgbClr val="FFFFFF"/>
                </a:solidFill>
              </a:rPr>
              <a:t>....</a:t>
            </a:r>
          </a:p>
          <a:p>
            <a:pPr eaLnBrk="1" hangingPunct="1">
              <a:spcBef>
                <a:spcPct val="0"/>
              </a:spcBef>
              <a:buFontTx/>
              <a:buNone/>
            </a:pPr>
            <a:endParaRPr lang="it-CH" altLang="it-CH" sz="2000">
              <a:solidFill>
                <a:srgbClr val="FFFFFF"/>
              </a:solidFill>
            </a:endParaRPr>
          </a:p>
          <a:p>
            <a:pPr eaLnBrk="1" hangingPunct="1">
              <a:spcBef>
                <a:spcPct val="0"/>
              </a:spcBef>
              <a:buFontTx/>
              <a:buNone/>
            </a:pPr>
            <a:r>
              <a:rPr lang="it-CH" altLang="it-CH" sz="2000">
                <a:solidFill>
                  <a:srgbClr val="FFFFFF"/>
                </a:solidFill>
              </a:rPr>
              <a:t>..........après                 quelques jours        l'entrepôt des raviolis                      </a:t>
            </a:r>
            <a:r>
              <a:rPr lang="it-CH" altLang="it-CH" sz="2400" b="1"/>
              <a:t>est vide!</a:t>
            </a:r>
            <a:r>
              <a:rPr lang="it-CH" altLang="it-CH" sz="2400" b="1">
                <a:solidFill>
                  <a:srgbClr val="FFFF00"/>
                </a:solidFill>
              </a:rPr>
              <a:t> </a:t>
            </a:r>
          </a:p>
          <a:p>
            <a:pPr eaLnBrk="1" hangingPunct="1">
              <a:spcBef>
                <a:spcPct val="0"/>
              </a:spcBef>
              <a:buFontTx/>
              <a:buNone/>
            </a:pPr>
            <a:endParaRPr lang="it-CH" altLang="it-CH" sz="2400" b="1">
              <a:solidFill>
                <a:srgbClr val="FFFF00"/>
              </a:solidFill>
            </a:endParaRPr>
          </a:p>
          <a:p>
            <a:pPr eaLnBrk="1" hangingPunct="1">
              <a:spcBef>
                <a:spcPct val="0"/>
              </a:spcBef>
              <a:buFontTx/>
              <a:buNone/>
            </a:pPr>
            <a:r>
              <a:rPr lang="it-CH" altLang="it-CH" sz="2400" b="1"/>
              <a:t>QUE FAIRE ?</a:t>
            </a:r>
          </a:p>
          <a:p>
            <a:pPr eaLnBrk="1" hangingPunct="1">
              <a:spcBef>
                <a:spcPct val="0"/>
              </a:spcBef>
              <a:buFontTx/>
              <a:buNone/>
            </a:pPr>
            <a:endParaRPr lang="it-CH" altLang="it-CH" sz="900" b="1">
              <a:solidFill>
                <a:srgbClr val="FFFF00"/>
              </a:solidFill>
            </a:endParaRPr>
          </a:p>
        </p:txBody>
      </p:sp>
      <p:pic>
        <p:nvPicPr>
          <p:cNvPr id="748548" name="Picture 2" descr="C:\Users\Enrico\Enrico\Documenti\AA Enrico nuovo\Politica\Presentazione marxismo\Magazzino vuoto.JPG">
            <a:extLst>
              <a:ext uri="{FF2B5EF4-FFF2-40B4-BE49-F238E27FC236}">
                <a16:creationId xmlns:a16="http://schemas.microsoft.com/office/drawing/2014/main" id="{F75BC7DD-9980-C3E1-73BA-4CBCDE769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177925"/>
            <a:ext cx="5441950" cy="40941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C6C64B9D-3157-9B25-A4B2-22A339D15BE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Number Placeholder 3">
            <a:extLst>
              <a:ext uri="{FF2B5EF4-FFF2-40B4-BE49-F238E27FC236}">
                <a16:creationId xmlns:a16="http://schemas.microsoft.com/office/drawing/2014/main" id="{10A62993-C493-98B8-2AE0-5560394CE89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77CD591-86AA-4956-8EB3-BF30BA5FC7B2}" type="slidenum">
              <a:rPr lang="it-IT" altLang="en-US" sz="1400" smtClean="0">
                <a:solidFill>
                  <a:srgbClr val="000000"/>
                </a:solidFill>
              </a:rPr>
              <a:pPr>
                <a:spcBef>
                  <a:spcPct val="0"/>
                </a:spcBef>
                <a:buFontTx/>
                <a:buNone/>
              </a:pPr>
              <a:t>26</a:t>
            </a:fld>
            <a:endParaRPr lang="it-IT" altLang="en-US" sz="1400">
              <a:solidFill>
                <a:srgbClr val="000000"/>
              </a:solidFill>
            </a:endParaRPr>
          </a:p>
        </p:txBody>
      </p:sp>
      <p:sp>
        <p:nvSpPr>
          <p:cNvPr id="199683" name="Text Box 2">
            <a:extLst>
              <a:ext uri="{FF2B5EF4-FFF2-40B4-BE49-F238E27FC236}">
                <a16:creationId xmlns:a16="http://schemas.microsoft.com/office/drawing/2014/main" id="{76E7FAF7-23EF-C83C-5A36-C3A613EADB32}"/>
              </a:ext>
            </a:extLst>
          </p:cNvPr>
          <p:cNvSpPr txBox="1">
            <a:spLocks noChangeArrowheads="1"/>
          </p:cNvSpPr>
          <p:nvPr/>
        </p:nvSpPr>
        <p:spPr bwMode="auto">
          <a:xfrm>
            <a:off x="6000750" y="1000125"/>
            <a:ext cx="2779713" cy="504825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4000" b="1" dirty="0">
                <a:solidFill>
                  <a:srgbClr val="000000"/>
                </a:solidFill>
                <a:cs typeface="Arial" charset="0"/>
              </a:rPr>
              <a:t>Bientôt </a:t>
            </a:r>
          </a:p>
          <a:p>
            <a:pPr eaLnBrk="1" hangingPunct="1">
              <a:spcBef>
                <a:spcPct val="50000"/>
              </a:spcBef>
              <a:buFontTx/>
              <a:buNone/>
              <a:defRPr/>
            </a:pPr>
            <a:r>
              <a:rPr lang="fr-CH" altLang="it-CH" sz="4000" b="1" dirty="0">
                <a:solidFill>
                  <a:srgbClr val="000000"/>
                </a:solidFill>
                <a:cs typeface="Arial" charset="0"/>
              </a:rPr>
              <a:t>LE MARCHÉ NATIONAL  </a:t>
            </a:r>
          </a:p>
          <a:p>
            <a:pPr eaLnBrk="1" hangingPunct="1">
              <a:spcBef>
                <a:spcPct val="50000"/>
              </a:spcBef>
              <a:buFontTx/>
              <a:buNone/>
              <a:defRPr/>
            </a:pPr>
            <a:r>
              <a:rPr lang="fr-CH" altLang="it-CH" sz="4000" b="1" dirty="0">
                <a:solidFill>
                  <a:srgbClr val="FF3300"/>
                </a:solidFill>
                <a:effectLst>
                  <a:outerShdw blurRad="38100" dist="38100" dir="2700000" algn="tl">
                    <a:srgbClr val="000000">
                      <a:alpha val="43137"/>
                    </a:srgbClr>
                  </a:outerShdw>
                </a:effectLst>
                <a:cs typeface="Arial" charset="0"/>
              </a:rPr>
              <a:t>EST SATURÉ</a:t>
            </a:r>
          </a:p>
          <a:p>
            <a:pPr eaLnBrk="1" hangingPunct="1">
              <a:spcBef>
                <a:spcPct val="50000"/>
              </a:spcBef>
              <a:buFontTx/>
              <a:buNone/>
              <a:defRPr/>
            </a:pPr>
            <a:endParaRPr lang="fr-CH" altLang="it-CH" sz="2800" b="1" dirty="0">
              <a:solidFill>
                <a:srgbClr val="000000"/>
              </a:solidFill>
              <a:cs typeface="Arial" charset="0"/>
            </a:endParaRPr>
          </a:p>
        </p:txBody>
      </p:sp>
      <p:pic>
        <p:nvPicPr>
          <p:cNvPr id="144388" name="Picture 36" descr="C:\Dokumente und Einstellungen\Enrico\Desktop\Cartina con auto.bmp">
            <a:extLst>
              <a:ext uri="{FF2B5EF4-FFF2-40B4-BE49-F238E27FC236}">
                <a16:creationId xmlns:a16="http://schemas.microsoft.com/office/drawing/2014/main" id="{AF7F9EA0-E249-8EA9-3D5C-A7CF3552FEE1}"/>
              </a:ext>
            </a:extLst>
          </p:cNvPr>
          <p:cNvPicPr>
            <a:picLocks noChangeAspect="1" noChangeArrowheads="1"/>
          </p:cNvPicPr>
          <p:nvPr/>
        </p:nvPicPr>
        <p:blipFill>
          <a:blip r:embed="rId3"/>
          <a:srcRect/>
          <a:stretch>
            <a:fillRect/>
          </a:stretch>
        </p:blipFill>
        <p:spPr bwMode="auto">
          <a:xfrm>
            <a:off x="0" y="4763"/>
            <a:ext cx="5857875" cy="6875462"/>
          </a:xfrm>
          <a:prstGeom prst="rect">
            <a:avLst/>
          </a:prstGeom>
          <a:ln>
            <a:no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DC2DF102-E5D2-BD0C-E03F-002F4EA743F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Segnaposto numero diapositiva 1">
            <a:extLst>
              <a:ext uri="{FF2B5EF4-FFF2-40B4-BE49-F238E27FC236}">
                <a16:creationId xmlns:a16="http://schemas.microsoft.com/office/drawing/2014/main" id="{86F342B0-7242-D577-5F0B-5C099D38953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A0353C3-A34E-4845-99E0-B7E02417816F}" type="slidenum">
              <a:rPr lang="it-IT" altLang="en-US" sz="1400" smtClean="0">
                <a:solidFill>
                  <a:srgbClr val="000000"/>
                </a:solidFill>
              </a:rPr>
              <a:pPr>
                <a:spcBef>
                  <a:spcPct val="0"/>
                </a:spcBef>
                <a:buFontTx/>
                <a:buNone/>
              </a:pPr>
              <a:t>260</a:t>
            </a:fld>
            <a:endParaRPr lang="it-IT" altLang="en-US" sz="1400">
              <a:solidFill>
                <a:srgbClr val="000000"/>
              </a:solidFill>
            </a:endParaRPr>
          </a:p>
        </p:txBody>
      </p:sp>
      <p:sp>
        <p:nvSpPr>
          <p:cNvPr id="750595" name="Rettangolo 2">
            <a:extLst>
              <a:ext uri="{FF2B5EF4-FFF2-40B4-BE49-F238E27FC236}">
                <a16:creationId xmlns:a16="http://schemas.microsoft.com/office/drawing/2014/main" id="{4C699FC2-B729-09E5-7C9C-5555AA470C91}"/>
              </a:ext>
            </a:extLst>
          </p:cNvPr>
          <p:cNvSpPr>
            <a:spLocks noChangeArrowheads="1"/>
          </p:cNvSpPr>
          <p:nvPr/>
        </p:nvSpPr>
        <p:spPr bwMode="auto">
          <a:xfrm>
            <a:off x="1331913" y="1382713"/>
            <a:ext cx="6840537"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2000" b="1">
                <a:solidFill>
                  <a:srgbClr val="000000"/>
                </a:solidFill>
              </a:rPr>
              <a:t>Le peuple a gagné (comme au Vietnam) et s’approprie la fabrique de raviolis, la fabrique d'automobiles et tous les autres moyens de production de biens et de services, du sol et aussi de l’État.</a:t>
            </a:r>
          </a:p>
          <a:p>
            <a:pPr eaLnBrk="1" hangingPunct="1">
              <a:spcBef>
                <a:spcPct val="0"/>
              </a:spcBef>
              <a:buFontTx/>
              <a:buNone/>
            </a:pPr>
            <a:r>
              <a:rPr lang="fr-FR" altLang="it-CH" sz="2000" b="1">
                <a:solidFill>
                  <a:srgbClr val="000000"/>
                </a:solidFill>
              </a:rPr>
              <a:t> </a:t>
            </a:r>
          </a:p>
          <a:p>
            <a:pPr eaLnBrk="1" hangingPunct="1">
              <a:spcBef>
                <a:spcPct val="0"/>
              </a:spcBef>
              <a:buFontTx/>
              <a:buNone/>
            </a:pPr>
            <a:r>
              <a:rPr lang="fr-FR" altLang="it-CH" sz="2000" b="1">
                <a:solidFill>
                  <a:srgbClr val="000000"/>
                </a:solidFill>
              </a:rPr>
              <a:t>La propriété privée et l’appropriation de la plus-value n’existent plus. </a:t>
            </a:r>
          </a:p>
          <a:p>
            <a:pPr eaLnBrk="1" hangingPunct="1">
              <a:spcBef>
                <a:spcPct val="0"/>
              </a:spcBef>
              <a:buFontTx/>
              <a:buNone/>
            </a:pPr>
            <a:endParaRPr lang="fr-FR" altLang="it-CH" sz="2000" b="1">
              <a:solidFill>
                <a:srgbClr val="000000"/>
              </a:solidFill>
            </a:endParaRPr>
          </a:p>
          <a:p>
            <a:pPr eaLnBrk="1" hangingPunct="1">
              <a:spcBef>
                <a:spcPct val="0"/>
              </a:spcBef>
              <a:buFontTx/>
              <a:buNone/>
            </a:pPr>
            <a:r>
              <a:rPr lang="fr-FR" altLang="it-CH" sz="2000" b="1">
                <a:solidFill>
                  <a:srgbClr val="000000"/>
                </a:solidFill>
              </a:rPr>
              <a:t>Toutefois, au début on doit procéder par étapes, c’est-à-dire avec une économie mixte. </a:t>
            </a:r>
          </a:p>
          <a:p>
            <a:pPr eaLnBrk="1" hangingPunct="1">
              <a:spcBef>
                <a:spcPct val="0"/>
              </a:spcBef>
              <a:buFontTx/>
              <a:buNone/>
            </a:pPr>
            <a:r>
              <a:rPr lang="fr-FR" altLang="it-CH" sz="2000" b="1">
                <a:solidFill>
                  <a:srgbClr val="000000"/>
                </a:solidFill>
              </a:rPr>
              <a:t>Exemple: les démocraties de l’Europe du Nord.</a:t>
            </a:r>
          </a:p>
          <a:p>
            <a:pPr eaLnBrk="1" hangingPunct="1">
              <a:spcBef>
                <a:spcPct val="0"/>
              </a:spcBef>
              <a:buFontTx/>
              <a:buNone/>
            </a:pPr>
            <a:endParaRPr lang="fr-FR" altLang="it-CH" sz="2000" b="1">
              <a:solidFill>
                <a:srgbClr val="000000"/>
              </a:solidFill>
            </a:endParaRPr>
          </a:p>
          <a:p>
            <a:pPr eaLnBrk="1" hangingPunct="1">
              <a:spcBef>
                <a:spcPct val="0"/>
              </a:spcBef>
              <a:buFontTx/>
              <a:buNone/>
            </a:pPr>
            <a:r>
              <a:rPr lang="fr-FR" altLang="it-CH" sz="2000">
                <a:solidFill>
                  <a:srgbClr val="000000"/>
                </a:solidFill>
              </a:rPr>
              <a:t>(La décroissance programmée)</a:t>
            </a:r>
          </a:p>
        </p:txBody>
      </p:sp>
      <p:sp>
        <p:nvSpPr>
          <p:cNvPr id="2" name="Rettangolo 1">
            <a:extLst>
              <a:ext uri="{FF2B5EF4-FFF2-40B4-BE49-F238E27FC236}">
                <a16:creationId xmlns:a16="http://schemas.microsoft.com/office/drawing/2014/main" id="{6D2089E7-B6EE-8474-6384-687E5D1E8DA8}"/>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2642" name="Slide Number Placeholder 3">
            <a:extLst>
              <a:ext uri="{FF2B5EF4-FFF2-40B4-BE49-F238E27FC236}">
                <a16:creationId xmlns:a16="http://schemas.microsoft.com/office/drawing/2014/main" id="{20FF4720-5CEE-AD9C-028B-173A5E573B6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E2820CF-0137-410B-A822-C680D0F24DD4}" type="slidenum">
              <a:rPr lang="it-IT" altLang="en-US" sz="1400" smtClean="0">
                <a:solidFill>
                  <a:srgbClr val="000000"/>
                </a:solidFill>
              </a:rPr>
              <a:pPr>
                <a:spcBef>
                  <a:spcPct val="0"/>
                </a:spcBef>
                <a:buFontTx/>
                <a:buNone/>
              </a:pPr>
              <a:t>261</a:t>
            </a:fld>
            <a:endParaRPr lang="it-IT" altLang="en-US" sz="1400">
              <a:solidFill>
                <a:srgbClr val="000000"/>
              </a:solidFill>
            </a:endParaRPr>
          </a:p>
        </p:txBody>
      </p:sp>
      <p:sp>
        <p:nvSpPr>
          <p:cNvPr id="179203" name="Rectangle 2">
            <a:extLst>
              <a:ext uri="{FF2B5EF4-FFF2-40B4-BE49-F238E27FC236}">
                <a16:creationId xmlns:a16="http://schemas.microsoft.com/office/drawing/2014/main" id="{69855137-99C0-91C3-1610-C24D61B07E04}"/>
              </a:ext>
            </a:extLst>
          </p:cNvPr>
          <p:cNvSpPr>
            <a:spLocks noGrp="1" noChangeArrowheads="1"/>
          </p:cNvSpPr>
          <p:nvPr>
            <p:ph type="title" idx="4294967295"/>
          </p:nvPr>
        </p:nvSpPr>
        <p:spPr>
          <a:xfrm>
            <a:off x="428625" y="1143000"/>
            <a:ext cx="8302625" cy="3514725"/>
          </a:xfrm>
        </p:spPr>
        <p:txBody>
          <a:bodyPr>
            <a:normAutofit fontScale="90000"/>
          </a:bodyPr>
          <a:lstStyle/>
          <a:p>
            <a:pPr eaLnBrk="1" hangingPunct="1">
              <a:defRPr/>
            </a:pPr>
            <a:br>
              <a:rPr lang="fr-CH" sz="4000" b="1" u="sng" dirty="0">
                <a:solidFill>
                  <a:srgbClr val="FF3300"/>
                </a:solidFill>
              </a:rPr>
            </a:br>
            <a:br>
              <a:rPr lang="fr-CH" sz="4000" b="1" u="sng" dirty="0">
                <a:solidFill>
                  <a:srgbClr val="FF3300"/>
                </a:solidFill>
              </a:rPr>
            </a:br>
            <a:r>
              <a:rPr lang="fr-CH" sz="2800" dirty="0">
                <a:latin typeface="Arial Black" pitchFamily="34" charset="0"/>
              </a:rPr>
              <a:t>La propriété collective du sol et des moyens de production.</a:t>
            </a:r>
            <a:br>
              <a:rPr lang="fr-CH" sz="2800" dirty="0">
                <a:latin typeface="Arial Black" pitchFamily="34" charset="0"/>
              </a:rPr>
            </a:br>
            <a:br>
              <a:rPr lang="fr-CH" sz="2800" dirty="0">
                <a:latin typeface="Arial Black" pitchFamily="34" charset="0"/>
              </a:rPr>
            </a:br>
            <a:r>
              <a:rPr lang="fr-CH" sz="2800" dirty="0">
                <a:latin typeface="Arial Black" pitchFamily="34" charset="0"/>
              </a:rPr>
              <a:t>La répartition équitable du travail                         nécessaire pour satisfaire tous                                 les besoins de tout le monde.</a:t>
            </a:r>
            <a:br>
              <a:rPr lang="fr-CH" sz="2800" dirty="0">
                <a:latin typeface="Arial Black" pitchFamily="34" charset="0"/>
              </a:rPr>
            </a:br>
            <a:r>
              <a:rPr lang="fr-CH" sz="2800" dirty="0">
                <a:latin typeface="Arial Black" pitchFamily="34" charset="0"/>
              </a:rPr>
              <a:t> </a:t>
            </a:r>
            <a:br>
              <a:rPr lang="fr-CH" sz="2800" dirty="0">
                <a:latin typeface="Arial Black" pitchFamily="34" charset="0"/>
              </a:rPr>
            </a:br>
            <a:r>
              <a:rPr lang="fr-CH" sz="3300" u="sng" dirty="0">
                <a:latin typeface="Arial Black" pitchFamily="34" charset="0"/>
              </a:rPr>
              <a:t>L’économie planifiée.</a:t>
            </a:r>
            <a:br>
              <a:rPr lang="fr-CH" sz="2800" u="sng" dirty="0">
                <a:latin typeface="Arial Black" pitchFamily="34" charset="0"/>
              </a:rPr>
            </a:br>
            <a:br>
              <a:rPr lang="fr-CH" sz="2800" dirty="0">
                <a:latin typeface="Arial Black" pitchFamily="34" charset="0"/>
              </a:rPr>
            </a:br>
            <a:br>
              <a:rPr lang="fr-CH" sz="1600" b="1" dirty="0">
                <a:cs typeface="Arial" panose="020B0604020202020204" pitchFamily="34" charset="0"/>
              </a:rPr>
            </a:br>
            <a:r>
              <a:rPr lang="fr-CH" sz="1600" b="1" dirty="0">
                <a:cs typeface="Arial" panose="020B0604020202020204" pitchFamily="34" charset="0"/>
              </a:rPr>
              <a:t>(L’appropriation de la plus-value n’</a:t>
            </a:r>
            <a:r>
              <a:rPr lang="fr-CH" sz="1600" b="1" dirty="0" err="1">
                <a:cs typeface="Arial" panose="020B0604020202020204" pitchFamily="34" charset="0"/>
              </a:rPr>
              <a:t>éxiste</a:t>
            </a:r>
            <a:r>
              <a:rPr lang="fr-CH" sz="1600" b="1" dirty="0">
                <a:cs typeface="Arial" panose="020B0604020202020204" pitchFamily="34" charset="0"/>
              </a:rPr>
              <a:t> plus. </a:t>
            </a:r>
            <a:r>
              <a:rPr lang="fr-FR" sz="1600" b="1" dirty="0">
                <a:cs typeface="Arial" panose="020B0604020202020204" pitchFamily="34" charset="0"/>
              </a:rPr>
              <a:t>Cependant, l'économie planifiée n'est qu'un premier pas vers la construction de la société socialiste et la création de l'homme nouveau, capable de faire ses propres choix de façon autonome. L’État d'aujourd'hui ne sert plus.</a:t>
            </a:r>
            <a:r>
              <a:rPr lang="fr-CH" sz="1600" b="1" dirty="0">
                <a:cs typeface="Arial" panose="020B0604020202020204" pitchFamily="34" charset="0"/>
              </a:rPr>
              <a:t>)</a:t>
            </a:r>
            <a:br>
              <a:rPr lang="fr-CH" sz="1200" b="1" dirty="0">
                <a:cs typeface="Arial" panose="020B0604020202020204" pitchFamily="34" charset="0"/>
              </a:rPr>
            </a:br>
            <a:endParaRPr lang="it-IT" sz="1200" b="1" dirty="0">
              <a:cs typeface="Arial" panose="020B0604020202020204" pitchFamily="34" charset="0"/>
            </a:endParaRPr>
          </a:p>
        </p:txBody>
      </p:sp>
      <p:sp>
        <p:nvSpPr>
          <p:cNvPr id="2" name="Rettangolo 1">
            <a:extLst>
              <a:ext uri="{FF2B5EF4-FFF2-40B4-BE49-F238E27FC236}">
                <a16:creationId xmlns:a16="http://schemas.microsoft.com/office/drawing/2014/main" id="{222C5D11-1E2A-469A-6F42-C471AEEB483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4690" name="Slide Number Placeholder 3">
            <a:extLst>
              <a:ext uri="{FF2B5EF4-FFF2-40B4-BE49-F238E27FC236}">
                <a16:creationId xmlns:a16="http://schemas.microsoft.com/office/drawing/2014/main" id="{F091DA3E-0C3E-522D-9EAD-353D4F90CE6A}"/>
              </a:ext>
            </a:extLst>
          </p:cNvPr>
          <p:cNvSpPr>
            <a:spLocks noGrp="1"/>
          </p:cNvSpPr>
          <p:nvPr>
            <p:ph type="sldNum" sz="quarter" idx="12"/>
          </p:nvPr>
        </p:nvSpPr>
        <p:spPr>
          <a:xfrm>
            <a:off x="8243888" y="4652963"/>
            <a:ext cx="7651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5855CF9-957D-4524-806F-44E37001AB6A}" type="slidenum">
              <a:rPr lang="it-IT" altLang="en-US" sz="1400" smtClean="0"/>
              <a:pPr>
                <a:spcBef>
                  <a:spcPct val="0"/>
                </a:spcBef>
                <a:buFontTx/>
                <a:buNone/>
              </a:pPr>
              <a:t>262</a:t>
            </a:fld>
            <a:endParaRPr lang="it-IT" altLang="en-US" sz="1400"/>
          </a:p>
        </p:txBody>
      </p:sp>
      <p:sp>
        <p:nvSpPr>
          <p:cNvPr id="315395" name="Text Box 4">
            <a:extLst>
              <a:ext uri="{FF2B5EF4-FFF2-40B4-BE49-F238E27FC236}">
                <a16:creationId xmlns:a16="http://schemas.microsoft.com/office/drawing/2014/main" id="{7A47BDBD-1AB1-676C-EC60-620AA5B1EDDC}"/>
              </a:ext>
            </a:extLst>
          </p:cNvPr>
          <p:cNvSpPr txBox="1">
            <a:spLocks noChangeArrowheads="1"/>
          </p:cNvSpPr>
          <p:nvPr/>
        </p:nvSpPr>
        <p:spPr bwMode="auto">
          <a:xfrm>
            <a:off x="395288" y="260350"/>
            <a:ext cx="8353425" cy="6402388"/>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fr-FR" sz="2000" b="1" dirty="0">
                <a:solidFill>
                  <a:srgbClr val="FFFFF7"/>
                </a:solidFill>
              </a:rPr>
              <a:t>Maintenant la fabrique de raviolis appartient à  </a:t>
            </a:r>
            <a:r>
              <a:rPr lang="fr-FR" b="1" dirty="0">
                <a:solidFill>
                  <a:srgbClr val="FFFFF7"/>
                </a:solidFill>
              </a:rPr>
              <a:t>TOUT-LE-MONDE.</a:t>
            </a:r>
          </a:p>
          <a:p>
            <a:pPr eaLnBrk="1" hangingPunct="1">
              <a:spcBef>
                <a:spcPct val="50000"/>
              </a:spcBef>
              <a:defRPr/>
            </a:pPr>
            <a:r>
              <a:rPr lang="fr-FR" sz="2400" b="1" dirty="0">
                <a:solidFill>
                  <a:srgbClr val="FFFFF7"/>
                </a:solidFill>
              </a:rPr>
              <a:t>Le peuple a gagné et s’approprie de la fabrique de raviolis et des autres moyens de production de biens et de services, du sol et de l’État. </a:t>
            </a:r>
          </a:p>
          <a:p>
            <a:pPr marL="3378200" indent="50800" eaLnBrk="1" hangingPunct="1">
              <a:spcBef>
                <a:spcPct val="50000"/>
              </a:spcBef>
              <a:defRPr/>
            </a:pPr>
            <a:endParaRPr lang="fr-FR" dirty="0">
              <a:solidFill>
                <a:srgbClr val="FFFFF7"/>
              </a:solidFill>
            </a:endParaRPr>
          </a:p>
          <a:p>
            <a:pPr marL="3378200" indent="50800" eaLnBrk="1" hangingPunct="1">
              <a:spcBef>
                <a:spcPct val="50000"/>
              </a:spcBef>
              <a:defRPr/>
            </a:pPr>
            <a:r>
              <a:rPr lang="fr-FR" dirty="0">
                <a:solidFill>
                  <a:srgbClr val="FFFFF7"/>
                </a:solidFill>
              </a:rPr>
              <a:t>(Toutefois on doit procéder par phases avec une période transitoire d’économie mixte. Exemple: les démocraties de l’Europe du Nord)</a:t>
            </a:r>
          </a:p>
          <a:p>
            <a:pPr marL="3408363" eaLnBrk="1" hangingPunct="1">
              <a:spcBef>
                <a:spcPct val="50000"/>
              </a:spcBef>
              <a:defRPr/>
            </a:pPr>
            <a:r>
              <a:rPr lang="fr-FR" sz="2000" b="1" dirty="0">
                <a:solidFill>
                  <a:srgbClr val="FFFFFF"/>
                </a:solidFill>
              </a:rPr>
              <a:t>L’assemblée des travailleurs charge un groupe de personnes (le comité) :</a:t>
            </a:r>
          </a:p>
          <a:p>
            <a:pPr marL="3408363" eaLnBrk="1" hangingPunct="1">
              <a:spcBef>
                <a:spcPct val="50000"/>
              </a:spcBef>
              <a:defRPr/>
            </a:pPr>
            <a:r>
              <a:rPr lang="fr-FR" sz="400" b="1" dirty="0">
                <a:solidFill>
                  <a:srgbClr val="FFFFFF"/>
                </a:solidFill>
              </a:rPr>
              <a:t> </a:t>
            </a:r>
          </a:p>
          <a:p>
            <a:pPr eaLnBrk="1" hangingPunct="1">
              <a:spcBef>
                <a:spcPct val="50000"/>
              </a:spcBef>
              <a:defRPr/>
            </a:pPr>
            <a:r>
              <a:rPr lang="fr-FR" sz="2000" b="1" dirty="0">
                <a:solidFill>
                  <a:srgbClr val="FFFFFF"/>
                </a:solidFill>
              </a:rPr>
              <a:t>- recenser les besoins de la population                                                    - d’établir un plan pour la production des biens et des services nécessaires pour satisfaire tous les besoins de la population. </a:t>
            </a:r>
            <a:r>
              <a:rPr lang="fr-FR" dirty="0">
                <a:solidFill>
                  <a:srgbClr val="FFFFFF"/>
                </a:solidFill>
              </a:rPr>
              <a:t>Exemple : les plans </a:t>
            </a:r>
            <a:r>
              <a:rPr lang="fr-FR" dirty="0" err="1">
                <a:solidFill>
                  <a:srgbClr val="FFFFFF"/>
                </a:solidFill>
              </a:rPr>
              <a:t>quinquennals</a:t>
            </a:r>
            <a:r>
              <a:rPr lang="fr-FR" dirty="0">
                <a:solidFill>
                  <a:srgbClr val="FFFFFF"/>
                </a:solidFill>
              </a:rPr>
              <a:t> de l’URSS.                                                                         (La production d’armements et la guerre ne sont plus nécessaires. Le travail nécessaire est reparti sur tous les travailleurs disponibles et avec environ 2-3 jours de travail hebdomadaire il est possible de satisfaire  tous le besoins de la population. L’être humain est plus libre.)</a:t>
            </a:r>
          </a:p>
        </p:txBody>
      </p:sp>
      <p:pic>
        <p:nvPicPr>
          <p:cNvPr id="432132" name="Picture 4" descr="C:\Users\Enrico\Enrico\Documenti\AA Enrico nuovo\Politica\Presentazione marxismo\Assemblea dei lavoratori Alfa Romeo JPEG.jpg">
            <a:extLst>
              <a:ext uri="{FF2B5EF4-FFF2-40B4-BE49-F238E27FC236}">
                <a16:creationId xmlns:a16="http://schemas.microsoft.com/office/drawing/2014/main" id="{5CB536C1-4E26-16EF-ADFF-0A24FBF61FA9}"/>
              </a:ext>
            </a:extLst>
          </p:cNvPr>
          <p:cNvPicPr>
            <a:picLocks noChangeAspect="1" noChangeArrowheads="1"/>
          </p:cNvPicPr>
          <p:nvPr/>
        </p:nvPicPr>
        <p:blipFill>
          <a:blip r:embed="rId4"/>
          <a:srcRect/>
          <a:stretch>
            <a:fillRect/>
          </a:stretch>
        </p:blipFill>
        <p:spPr bwMode="auto">
          <a:xfrm>
            <a:off x="755650" y="2205038"/>
            <a:ext cx="2736850" cy="18430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2E014E4D-FEF9-958B-E4E3-3CB38936092F}"/>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Titolo 1">
            <a:extLst>
              <a:ext uri="{FF2B5EF4-FFF2-40B4-BE49-F238E27FC236}">
                <a16:creationId xmlns:a16="http://schemas.microsoft.com/office/drawing/2014/main" id="{C21FCC5D-0A07-0588-7C77-71ACDF1B412B}"/>
              </a:ext>
            </a:extLst>
          </p:cNvPr>
          <p:cNvSpPr>
            <a:spLocks noGrp="1" noChangeArrowheads="1"/>
          </p:cNvSpPr>
          <p:nvPr>
            <p:ph type="title"/>
          </p:nvPr>
        </p:nvSpPr>
        <p:spPr>
          <a:xfrm>
            <a:off x="2484438" y="765175"/>
            <a:ext cx="3529012" cy="869950"/>
          </a:xfrm>
        </p:spPr>
        <p:txBody>
          <a:bodyPr/>
          <a:lstStyle/>
          <a:p>
            <a:r>
              <a:rPr lang="it-CH" altLang="it-CH" b="1"/>
              <a:t>Exercice</a:t>
            </a:r>
          </a:p>
        </p:txBody>
      </p:sp>
      <p:sp>
        <p:nvSpPr>
          <p:cNvPr id="756739" name="Segnaposto numero diapositiva 3">
            <a:extLst>
              <a:ext uri="{FF2B5EF4-FFF2-40B4-BE49-F238E27FC236}">
                <a16:creationId xmlns:a16="http://schemas.microsoft.com/office/drawing/2014/main" id="{ABB97D20-207E-44F6-3189-A5032374F81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8635456-C469-4B4F-A18E-F35A8CF17AB8}" type="slidenum">
              <a:rPr lang="it-IT" altLang="en-US" sz="1400" smtClean="0">
                <a:solidFill>
                  <a:srgbClr val="000000"/>
                </a:solidFill>
              </a:rPr>
              <a:pPr>
                <a:spcBef>
                  <a:spcPct val="0"/>
                </a:spcBef>
                <a:buFontTx/>
                <a:buNone/>
              </a:pPr>
              <a:t>263</a:t>
            </a:fld>
            <a:endParaRPr lang="it-IT" altLang="en-US" sz="1400">
              <a:solidFill>
                <a:srgbClr val="000000"/>
              </a:solidFill>
            </a:endParaRPr>
          </a:p>
        </p:txBody>
      </p:sp>
      <p:sp>
        <p:nvSpPr>
          <p:cNvPr id="756740" name="CasellaDiTesto 4">
            <a:extLst>
              <a:ext uri="{FF2B5EF4-FFF2-40B4-BE49-F238E27FC236}">
                <a16:creationId xmlns:a16="http://schemas.microsoft.com/office/drawing/2014/main" id="{EFF2185F-779A-7BB4-48F2-46C79482BD26}"/>
              </a:ext>
            </a:extLst>
          </p:cNvPr>
          <p:cNvSpPr txBox="1">
            <a:spLocks noChangeArrowheads="1"/>
          </p:cNvSpPr>
          <p:nvPr/>
        </p:nvSpPr>
        <p:spPr bwMode="auto">
          <a:xfrm>
            <a:off x="1116013" y="1916113"/>
            <a:ext cx="7488237"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2000" b="1">
              <a:solidFill>
                <a:srgbClr val="000000"/>
              </a:solidFill>
            </a:endParaRPr>
          </a:p>
          <a:p>
            <a:pPr eaLnBrk="1" hangingPunct="1">
              <a:spcBef>
                <a:spcPct val="0"/>
              </a:spcBef>
              <a:buFontTx/>
              <a:buNone/>
            </a:pPr>
            <a:r>
              <a:rPr lang="it-CH" altLang="it-CH" sz="2000" b="1">
                <a:solidFill>
                  <a:srgbClr val="000000"/>
                </a:solidFill>
              </a:rPr>
              <a:t>Qu’est-ce qu’on planifie aujourd’hui chez nous?  </a:t>
            </a:r>
            <a:endParaRPr lang="it-CH" altLang="it-CH" sz="2000">
              <a:solidFill>
                <a:srgbClr val="000000"/>
              </a:solidFill>
            </a:endParaRPr>
          </a:p>
          <a:p>
            <a:pPr eaLnBrk="1" hangingPunct="1">
              <a:spcBef>
                <a:spcPct val="0"/>
              </a:spcBef>
              <a:buFontTx/>
              <a:buNone/>
            </a:pPr>
            <a:r>
              <a:rPr lang="it-CH" altLang="it-CH" sz="1800">
                <a:solidFill>
                  <a:srgbClr val="000000"/>
                </a:solidFill>
              </a:rPr>
              <a:t>L’utilisation du territoire, les hôpitaux, la finance publique, etc.</a:t>
            </a:r>
          </a:p>
          <a:p>
            <a:pPr eaLnBrk="1" hangingPunct="1">
              <a:spcBef>
                <a:spcPct val="0"/>
              </a:spcBef>
              <a:buFontTx/>
              <a:buNone/>
            </a:pPr>
            <a:endParaRPr lang="it-CH" altLang="it-CH" sz="1800">
              <a:solidFill>
                <a:srgbClr val="000000"/>
              </a:solidFill>
            </a:endParaRPr>
          </a:p>
          <a:p>
            <a:pPr eaLnBrk="1" hangingPunct="1">
              <a:spcBef>
                <a:spcPct val="0"/>
              </a:spcBef>
              <a:buFontTx/>
              <a:buNone/>
            </a:pPr>
            <a:endParaRPr lang="it-CH" altLang="it-CH" sz="1800">
              <a:solidFill>
                <a:srgbClr val="000000"/>
              </a:solidFill>
            </a:endParaRPr>
          </a:p>
          <a:p>
            <a:pPr eaLnBrk="1" hangingPunct="1">
              <a:spcBef>
                <a:spcPct val="0"/>
              </a:spcBef>
              <a:buFontTx/>
              <a:buNone/>
            </a:pPr>
            <a:r>
              <a:rPr lang="it-CH" altLang="it-CH" sz="2000" b="1">
                <a:solidFill>
                  <a:srgbClr val="000000"/>
                </a:solidFill>
              </a:rPr>
              <a:t>Quelle est la proportion entre économie publique et privée?</a:t>
            </a:r>
          </a:p>
          <a:p>
            <a:pPr eaLnBrk="1" hangingPunct="1">
              <a:spcBef>
                <a:spcPct val="0"/>
              </a:spcBef>
              <a:buFontTx/>
              <a:buNone/>
            </a:pPr>
            <a:endParaRPr lang="it-CH" altLang="it-CH" sz="2000" b="1">
              <a:solidFill>
                <a:srgbClr val="000000"/>
              </a:solidFill>
            </a:endParaRPr>
          </a:p>
          <a:p>
            <a:pPr eaLnBrk="1" hangingPunct="1">
              <a:spcBef>
                <a:spcPct val="0"/>
              </a:spcBef>
              <a:buFontTx/>
              <a:buNone/>
            </a:pPr>
            <a:r>
              <a:rPr lang="it-CH" altLang="it-CH" sz="1800">
                <a:solidFill>
                  <a:srgbClr val="000000"/>
                </a:solidFill>
              </a:rPr>
              <a:t>CH: 15 % publique (l’État et  les entreprises publiques) -  85 % privée</a:t>
            </a:r>
          </a:p>
          <a:p>
            <a:pPr eaLnBrk="1" hangingPunct="1">
              <a:spcBef>
                <a:spcPct val="0"/>
              </a:spcBef>
              <a:buFontTx/>
              <a:buNone/>
            </a:pPr>
            <a:r>
              <a:rPr lang="it-CH" altLang="it-CH" sz="1800">
                <a:solidFill>
                  <a:srgbClr val="000000"/>
                </a:solidFill>
              </a:rPr>
              <a:t>URSS: 85 % publique et 15 % privée</a:t>
            </a:r>
          </a:p>
          <a:p>
            <a:pPr eaLnBrk="1" hangingPunct="1">
              <a:spcBef>
                <a:spcPct val="0"/>
              </a:spcBef>
              <a:buFontTx/>
              <a:buNone/>
            </a:pPr>
            <a:endParaRPr lang="it-CH" altLang="it-CH" sz="1800">
              <a:solidFill>
                <a:srgbClr val="000000"/>
              </a:solidFill>
            </a:endParaRPr>
          </a:p>
          <a:p>
            <a:pPr eaLnBrk="1" hangingPunct="1">
              <a:spcBef>
                <a:spcPct val="0"/>
              </a:spcBef>
              <a:buFontTx/>
              <a:buNone/>
            </a:pPr>
            <a:r>
              <a:rPr lang="it-CH" altLang="it-CH" sz="1800">
                <a:solidFill>
                  <a:srgbClr val="000000"/>
                </a:solidFill>
              </a:rPr>
              <a:t>Économie mixte – pays démocratiques de l’Europe du Nord</a:t>
            </a:r>
          </a:p>
          <a:p>
            <a:pPr eaLnBrk="1" hangingPunct="1">
              <a:spcBef>
                <a:spcPct val="0"/>
              </a:spcBef>
              <a:buFontTx/>
              <a:buNone/>
            </a:pPr>
            <a:endParaRPr lang="it-CH" altLang="it-CH" sz="1800">
              <a:solidFill>
                <a:srgbClr val="000000"/>
              </a:solidFill>
            </a:endParaRPr>
          </a:p>
          <a:p>
            <a:pPr eaLnBrk="1" hangingPunct="1">
              <a:spcBef>
                <a:spcPct val="0"/>
              </a:spcBef>
              <a:buFontTx/>
              <a:buNone/>
            </a:pPr>
            <a:endParaRPr lang="it-CH" altLang="it-CH" sz="1800">
              <a:solidFill>
                <a:srgbClr val="000000"/>
              </a:solidFill>
            </a:endParaRPr>
          </a:p>
        </p:txBody>
      </p:sp>
      <p:sp>
        <p:nvSpPr>
          <p:cNvPr id="2" name="Rettangolo 1">
            <a:extLst>
              <a:ext uri="{FF2B5EF4-FFF2-40B4-BE49-F238E27FC236}">
                <a16:creationId xmlns:a16="http://schemas.microsoft.com/office/drawing/2014/main" id="{2D7799BC-929B-DDDE-BFA0-F20BFDF08C0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8786" name="Slide Number Placeholder 3">
            <a:extLst>
              <a:ext uri="{FF2B5EF4-FFF2-40B4-BE49-F238E27FC236}">
                <a16:creationId xmlns:a16="http://schemas.microsoft.com/office/drawing/2014/main" id="{C0D6DA68-58BA-D8C2-6F76-3698CA4887F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49A39EF-3CD3-4F95-AFFF-8A6E1D942A95}" type="slidenum">
              <a:rPr lang="it-IT" altLang="en-US" sz="1400" smtClean="0"/>
              <a:pPr>
                <a:spcBef>
                  <a:spcPct val="0"/>
                </a:spcBef>
                <a:buFontTx/>
                <a:buNone/>
              </a:pPr>
              <a:t>264</a:t>
            </a:fld>
            <a:endParaRPr lang="it-IT" altLang="en-US" sz="1400"/>
          </a:p>
        </p:txBody>
      </p:sp>
      <p:pic>
        <p:nvPicPr>
          <p:cNvPr id="434179" name="Picture 4" descr="Cogestione operaia">
            <a:extLst>
              <a:ext uri="{FF2B5EF4-FFF2-40B4-BE49-F238E27FC236}">
                <a16:creationId xmlns:a16="http://schemas.microsoft.com/office/drawing/2014/main" id="{5CF47501-53EA-D129-542B-FC5D2A3503CC}"/>
              </a:ext>
            </a:extLst>
          </p:cNvPr>
          <p:cNvPicPr>
            <a:picLocks noChangeAspect="1" noChangeArrowheads="1"/>
          </p:cNvPicPr>
          <p:nvPr/>
        </p:nvPicPr>
        <p:blipFill>
          <a:blip r:embed="rId4"/>
          <a:srcRect/>
          <a:stretch>
            <a:fillRect/>
          </a:stretch>
        </p:blipFill>
        <p:spPr bwMode="auto">
          <a:xfrm>
            <a:off x="468313" y="188913"/>
            <a:ext cx="4413250" cy="6480175"/>
          </a:xfrm>
          <a:prstGeom prst="rect">
            <a:avLst/>
          </a:prstGeom>
          <a:ln>
            <a:noFill/>
          </a:ln>
          <a:effectLst>
            <a:outerShdw blurRad="292100" dist="139700" dir="2700000" algn="tl" rotWithShape="0">
              <a:srgbClr val="333333">
                <a:alpha val="65000"/>
              </a:srgbClr>
            </a:outerShdw>
          </a:effectLst>
        </p:spPr>
      </p:pic>
      <p:sp>
        <p:nvSpPr>
          <p:cNvPr id="758788" name="Text Box 5">
            <a:extLst>
              <a:ext uri="{FF2B5EF4-FFF2-40B4-BE49-F238E27FC236}">
                <a16:creationId xmlns:a16="http://schemas.microsoft.com/office/drawing/2014/main" id="{61DAA71B-4D71-98E0-4D8F-757518CC3DFE}"/>
              </a:ext>
            </a:extLst>
          </p:cNvPr>
          <p:cNvSpPr txBox="1">
            <a:spLocks noChangeArrowheads="1"/>
          </p:cNvSpPr>
          <p:nvPr/>
        </p:nvSpPr>
        <p:spPr bwMode="auto">
          <a:xfrm>
            <a:off x="5072063" y="571500"/>
            <a:ext cx="34290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2400" b="1" u="sng">
                <a:solidFill>
                  <a:srgbClr val="FFFFF7"/>
                </a:solidFill>
              </a:rPr>
              <a:t>LES ALTERNATIVES:</a:t>
            </a:r>
          </a:p>
          <a:p>
            <a:pPr eaLnBrk="1" hangingPunct="1">
              <a:spcBef>
                <a:spcPct val="50000"/>
              </a:spcBef>
              <a:buFontTx/>
              <a:buNone/>
            </a:pPr>
            <a:r>
              <a:rPr lang="fr-FR" altLang="it-CH" sz="2000" b="1">
                <a:solidFill>
                  <a:srgbClr val="FFFFF7"/>
                </a:solidFill>
              </a:rPr>
              <a:t>La cogestion.</a:t>
            </a:r>
          </a:p>
          <a:p>
            <a:pPr eaLnBrk="1" hangingPunct="1">
              <a:spcBef>
                <a:spcPct val="50000"/>
              </a:spcBef>
              <a:buFontTx/>
              <a:buNone/>
            </a:pPr>
            <a:r>
              <a:rPr lang="fr-FR" altLang="it-CH" sz="2000" b="1">
                <a:solidFill>
                  <a:srgbClr val="FFFFF7"/>
                </a:solidFill>
              </a:rPr>
              <a:t>Le contrôle populaire des ressources et des moyens de production.</a:t>
            </a:r>
          </a:p>
          <a:p>
            <a:pPr eaLnBrk="1" hangingPunct="1">
              <a:spcBef>
                <a:spcPct val="50000"/>
              </a:spcBef>
              <a:buFontTx/>
              <a:buNone/>
            </a:pPr>
            <a:r>
              <a:rPr lang="fr-FR" altLang="it-CH" sz="2000" b="1">
                <a:solidFill>
                  <a:srgbClr val="FFFFF7"/>
                </a:solidFill>
              </a:rPr>
              <a:t>Le contrôle populaire sur la gestion de l’administration publique.</a:t>
            </a:r>
          </a:p>
          <a:p>
            <a:pPr eaLnBrk="1" hangingPunct="1">
              <a:spcBef>
                <a:spcPct val="50000"/>
              </a:spcBef>
              <a:buFontTx/>
              <a:buNone/>
            </a:pPr>
            <a:r>
              <a:rPr lang="fr-FR" altLang="it-CH" sz="2000" b="1">
                <a:solidFill>
                  <a:srgbClr val="FFFFF7"/>
                </a:solidFill>
              </a:rPr>
              <a:t>L’ÉCONOMIE PLANIFIÉE</a:t>
            </a:r>
          </a:p>
        </p:txBody>
      </p:sp>
      <p:sp>
        <p:nvSpPr>
          <p:cNvPr id="758789" name="Text Box 6">
            <a:extLst>
              <a:ext uri="{FF2B5EF4-FFF2-40B4-BE49-F238E27FC236}">
                <a16:creationId xmlns:a16="http://schemas.microsoft.com/office/drawing/2014/main" id="{F5450BD3-E0BB-4BD9-AAF1-4D060A6665EF}"/>
              </a:ext>
            </a:extLst>
          </p:cNvPr>
          <p:cNvSpPr txBox="1">
            <a:spLocks noChangeArrowheads="1"/>
          </p:cNvSpPr>
          <p:nvPr/>
        </p:nvSpPr>
        <p:spPr bwMode="auto">
          <a:xfrm>
            <a:off x="5072063" y="4786313"/>
            <a:ext cx="34290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7"/>
                </a:solidFill>
              </a:rPr>
              <a:t>AU VENEZUELA  LE  PEUPLE EST EN TRAIN DE PRENDRE LE CONTRÔLE DES RESSOURCES ET DES MOYENS DE PRODUCTION</a:t>
            </a:r>
            <a:endParaRPr lang="it-IT" altLang="it-CH" sz="1800" b="1">
              <a:solidFill>
                <a:srgbClr val="FFFFF7"/>
              </a:solidFill>
            </a:endParaRPr>
          </a:p>
        </p:txBody>
      </p:sp>
      <p:sp>
        <p:nvSpPr>
          <p:cNvPr id="2" name="Rettangolo 1">
            <a:extLst>
              <a:ext uri="{FF2B5EF4-FFF2-40B4-BE49-F238E27FC236}">
                <a16:creationId xmlns:a16="http://schemas.microsoft.com/office/drawing/2014/main" id="{4F5EC415-3C50-6500-3261-BA6188E4859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0834" name="Slide Number Placeholder 3">
            <a:extLst>
              <a:ext uri="{FF2B5EF4-FFF2-40B4-BE49-F238E27FC236}">
                <a16:creationId xmlns:a16="http://schemas.microsoft.com/office/drawing/2014/main" id="{B1DFBFF4-107B-2E0C-13B8-F6C5387601F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10A9921-5960-4B1F-BCB0-7E0D13CD928E}" type="slidenum">
              <a:rPr lang="it-IT" altLang="en-US" sz="1400" smtClean="0"/>
              <a:pPr>
                <a:spcBef>
                  <a:spcPct val="0"/>
                </a:spcBef>
                <a:buFontTx/>
                <a:buNone/>
              </a:pPr>
              <a:t>265</a:t>
            </a:fld>
            <a:endParaRPr lang="it-IT" altLang="en-US" sz="1400"/>
          </a:p>
        </p:txBody>
      </p:sp>
      <p:pic>
        <p:nvPicPr>
          <p:cNvPr id="435203" name="Picture 2" descr="Chi lavora echi no">
            <a:extLst>
              <a:ext uri="{FF2B5EF4-FFF2-40B4-BE49-F238E27FC236}">
                <a16:creationId xmlns:a16="http://schemas.microsoft.com/office/drawing/2014/main" id="{CC355B1D-56E0-1FE2-1E07-EDFA23DC85B4}"/>
              </a:ext>
            </a:extLst>
          </p:cNvPr>
          <p:cNvPicPr>
            <a:picLocks noChangeAspect="1" noChangeArrowheads="1"/>
          </p:cNvPicPr>
          <p:nvPr/>
        </p:nvPicPr>
        <p:blipFill>
          <a:blip r:embed="rId4"/>
          <a:srcRect t="6454"/>
          <a:stretch>
            <a:fillRect/>
          </a:stretch>
        </p:blipFill>
        <p:spPr bwMode="auto">
          <a:xfrm>
            <a:off x="395288" y="333375"/>
            <a:ext cx="5591175" cy="6192838"/>
          </a:xfrm>
          <a:prstGeom prst="rect">
            <a:avLst/>
          </a:prstGeom>
          <a:ln w="38100">
            <a:solidFill>
              <a:schemeClr val="tx1"/>
            </a:solidFill>
          </a:ln>
          <a:effectLst>
            <a:outerShdw blurRad="292100" dist="139700" dir="2700000" algn="tl" rotWithShape="0">
              <a:srgbClr val="333333">
                <a:alpha val="65000"/>
              </a:srgbClr>
            </a:outerShdw>
          </a:effectLst>
        </p:spPr>
      </p:pic>
      <p:sp>
        <p:nvSpPr>
          <p:cNvPr id="760836" name="Text Box 3">
            <a:extLst>
              <a:ext uri="{FF2B5EF4-FFF2-40B4-BE49-F238E27FC236}">
                <a16:creationId xmlns:a16="http://schemas.microsoft.com/office/drawing/2014/main" id="{41EE2356-C99B-19D2-2080-CA41974BE738}"/>
              </a:ext>
            </a:extLst>
          </p:cNvPr>
          <p:cNvSpPr txBox="1">
            <a:spLocks noChangeArrowheads="1"/>
          </p:cNvSpPr>
          <p:nvPr/>
        </p:nvSpPr>
        <p:spPr bwMode="auto">
          <a:xfrm>
            <a:off x="6443663" y="4508500"/>
            <a:ext cx="22320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600" b="1">
                <a:solidFill>
                  <a:srgbClr val="FFFFFA"/>
                </a:solidFill>
              </a:rPr>
              <a:t>Le travail nécessaire pour satisfaire les besoins de tous         doit être distribué équitablement sur tous.</a:t>
            </a:r>
            <a:endParaRPr lang="fr-FR" altLang="it-CH" sz="1600">
              <a:solidFill>
                <a:srgbClr val="FFFFFA"/>
              </a:solidFill>
            </a:endParaRPr>
          </a:p>
        </p:txBody>
      </p:sp>
      <p:sp>
        <p:nvSpPr>
          <p:cNvPr id="760837" name="Text Box 4">
            <a:extLst>
              <a:ext uri="{FF2B5EF4-FFF2-40B4-BE49-F238E27FC236}">
                <a16:creationId xmlns:a16="http://schemas.microsoft.com/office/drawing/2014/main" id="{D8DC8A25-0B39-4761-3855-7193D67972C9}"/>
              </a:ext>
            </a:extLst>
          </p:cNvPr>
          <p:cNvSpPr txBox="1">
            <a:spLocks noChangeArrowheads="1"/>
          </p:cNvSpPr>
          <p:nvPr/>
        </p:nvSpPr>
        <p:spPr bwMode="auto">
          <a:xfrm>
            <a:off x="6443663" y="476250"/>
            <a:ext cx="201612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600" b="1">
                <a:solidFill>
                  <a:srgbClr val="FFFFF7"/>
                </a:solidFill>
              </a:rPr>
              <a:t>À chacun selon </a:t>
            </a:r>
            <a:r>
              <a:rPr lang="fr-FR" altLang="it-CH" sz="1800" b="1">
                <a:solidFill>
                  <a:srgbClr val="FFFFF7"/>
                </a:solidFill>
              </a:rPr>
              <a:t>ses besoins, </a:t>
            </a:r>
          </a:p>
          <a:p>
            <a:pPr eaLnBrk="1" hangingPunct="1">
              <a:spcBef>
                <a:spcPct val="50000"/>
              </a:spcBef>
              <a:buFontTx/>
              <a:buNone/>
            </a:pPr>
            <a:r>
              <a:rPr lang="fr-FR" altLang="it-CH" sz="1800" b="1">
                <a:solidFill>
                  <a:srgbClr val="FFFFF7"/>
                </a:solidFill>
              </a:rPr>
              <a:t>de chacun selon ses possibilités. </a:t>
            </a:r>
          </a:p>
        </p:txBody>
      </p:sp>
      <p:sp>
        <p:nvSpPr>
          <p:cNvPr id="760838" name="Text Box 5">
            <a:extLst>
              <a:ext uri="{FF2B5EF4-FFF2-40B4-BE49-F238E27FC236}">
                <a16:creationId xmlns:a16="http://schemas.microsoft.com/office/drawing/2014/main" id="{4A914176-2E47-E642-09F4-DB31FE007B26}"/>
              </a:ext>
            </a:extLst>
          </p:cNvPr>
          <p:cNvSpPr txBox="1">
            <a:spLocks noChangeArrowheads="1"/>
          </p:cNvSpPr>
          <p:nvPr/>
        </p:nvSpPr>
        <p:spPr bwMode="auto">
          <a:xfrm>
            <a:off x="1784350" y="4724400"/>
            <a:ext cx="915988" cy="6016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100" b="1">
                <a:solidFill>
                  <a:srgbClr val="000000"/>
                </a:solidFill>
              </a:rPr>
              <a:t>Ouvrier:  le seul qui travaille</a:t>
            </a:r>
          </a:p>
        </p:txBody>
      </p:sp>
      <p:sp>
        <p:nvSpPr>
          <p:cNvPr id="760839" name="Text Box 6">
            <a:extLst>
              <a:ext uri="{FF2B5EF4-FFF2-40B4-BE49-F238E27FC236}">
                <a16:creationId xmlns:a16="http://schemas.microsoft.com/office/drawing/2014/main" id="{11F91451-4BFD-F7B5-5E95-A5BFD1F14CE7}"/>
              </a:ext>
            </a:extLst>
          </p:cNvPr>
          <p:cNvSpPr txBox="1">
            <a:spLocks noChangeArrowheads="1"/>
          </p:cNvSpPr>
          <p:nvPr/>
        </p:nvSpPr>
        <p:spPr bwMode="auto">
          <a:xfrm>
            <a:off x="4919663" y="2212975"/>
            <a:ext cx="863600" cy="3698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0">
              <a:spcBef>
                <a:spcPct val="20000"/>
              </a:spcBef>
              <a:buChar char="•"/>
              <a:defRPr sz="3200">
                <a:solidFill>
                  <a:schemeClr val="tx1"/>
                </a:solidFill>
                <a:latin typeface="Arial" panose="020B0604020202020204" pitchFamily="34" charset="0"/>
              </a:defRPr>
            </a:lvl1pPr>
            <a:lvl2pPr marL="742950" indent="-285750" defTabSz="0">
              <a:spcBef>
                <a:spcPct val="20000"/>
              </a:spcBef>
              <a:buChar char="–"/>
              <a:defRPr sz="2800">
                <a:solidFill>
                  <a:schemeClr val="tx1"/>
                </a:solidFill>
                <a:latin typeface="Arial" panose="020B0604020202020204" pitchFamily="34" charset="0"/>
              </a:defRPr>
            </a:lvl2pPr>
            <a:lvl3pPr marL="1143000" indent="-228600" defTabSz="0">
              <a:spcBef>
                <a:spcPct val="20000"/>
              </a:spcBef>
              <a:buChar char="•"/>
              <a:defRPr sz="2400">
                <a:solidFill>
                  <a:schemeClr val="tx1"/>
                </a:solidFill>
                <a:latin typeface="Arial" panose="020B0604020202020204" pitchFamily="34" charset="0"/>
              </a:defRPr>
            </a:lvl3pPr>
            <a:lvl4pPr marL="1600200" indent="-228600" defTabSz="0">
              <a:spcBef>
                <a:spcPct val="20000"/>
              </a:spcBef>
              <a:buChar char="–"/>
              <a:defRPr sz="2000">
                <a:solidFill>
                  <a:schemeClr val="tx1"/>
                </a:solidFill>
                <a:latin typeface="Arial" panose="020B0604020202020204" pitchFamily="34" charset="0"/>
              </a:defRPr>
            </a:lvl4pPr>
            <a:lvl5pPr marL="2057400" indent="-228600" defTabSz="0">
              <a:spcBef>
                <a:spcPct val="20000"/>
              </a:spcBef>
              <a:buChar char="»"/>
              <a:defRPr sz="2000">
                <a:solidFill>
                  <a:schemeClr val="tx1"/>
                </a:solidFill>
                <a:latin typeface="Arial" panose="020B0604020202020204" pitchFamily="34" charset="0"/>
              </a:defRPr>
            </a:lvl5pPr>
            <a:lvl6pPr marL="2514600" indent="-228600" defTabSz="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fr-FR" altLang="it-CH" sz="1200" b="1">
                <a:solidFill>
                  <a:srgbClr val="000000"/>
                </a:solidFill>
              </a:rPr>
              <a:t>Chômeur</a:t>
            </a:r>
          </a:p>
        </p:txBody>
      </p:sp>
      <p:sp>
        <p:nvSpPr>
          <p:cNvPr id="760840" name="Text Box 8">
            <a:extLst>
              <a:ext uri="{FF2B5EF4-FFF2-40B4-BE49-F238E27FC236}">
                <a16:creationId xmlns:a16="http://schemas.microsoft.com/office/drawing/2014/main" id="{4F63E2EE-3D0D-C38E-CE8D-BAB2B0452FBF}"/>
              </a:ext>
            </a:extLst>
          </p:cNvPr>
          <p:cNvSpPr txBox="1">
            <a:spLocks noChangeArrowheads="1"/>
          </p:cNvSpPr>
          <p:nvPr/>
        </p:nvSpPr>
        <p:spPr bwMode="auto">
          <a:xfrm>
            <a:off x="7121525" y="2928938"/>
            <a:ext cx="1554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b="1"/>
              <a:t>Faux !</a:t>
            </a:r>
          </a:p>
        </p:txBody>
      </p:sp>
      <p:sp>
        <p:nvSpPr>
          <p:cNvPr id="760841" name="Parentesi graffa chiusa 1">
            <a:extLst>
              <a:ext uri="{FF2B5EF4-FFF2-40B4-BE49-F238E27FC236}">
                <a16:creationId xmlns:a16="http://schemas.microsoft.com/office/drawing/2014/main" id="{68C6EFC2-3C35-BFF6-A961-6CC16806D11D}"/>
              </a:ext>
            </a:extLst>
          </p:cNvPr>
          <p:cNvSpPr>
            <a:spLocks/>
          </p:cNvSpPr>
          <p:nvPr/>
        </p:nvSpPr>
        <p:spPr bwMode="auto">
          <a:xfrm>
            <a:off x="6443663" y="2212975"/>
            <a:ext cx="690562" cy="2016125"/>
          </a:xfrm>
          <a:prstGeom prst="rightBrace">
            <a:avLst>
              <a:gd name="adj1" fmla="val 8340"/>
              <a:gd name="adj2" fmla="val 50000"/>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000" u="sng"/>
          </a:p>
        </p:txBody>
      </p:sp>
      <p:sp>
        <p:nvSpPr>
          <p:cNvPr id="435210" name="CasellaDiTesto 2">
            <a:extLst>
              <a:ext uri="{FF2B5EF4-FFF2-40B4-BE49-F238E27FC236}">
                <a16:creationId xmlns:a16="http://schemas.microsoft.com/office/drawing/2014/main" id="{DE7D2600-20A3-7CDA-B324-B0EE03BBB5AB}"/>
              </a:ext>
            </a:extLst>
          </p:cNvPr>
          <p:cNvSpPr txBox="1">
            <a:spLocks noChangeArrowheads="1"/>
          </p:cNvSpPr>
          <p:nvPr/>
        </p:nvSpPr>
        <p:spPr bwMode="auto">
          <a:xfrm>
            <a:off x="1884363" y="476250"/>
            <a:ext cx="1079500" cy="461963"/>
          </a:xfrm>
          <a:prstGeom prst="rect">
            <a:avLst/>
          </a:prstGeom>
          <a:solidFill>
            <a:schemeClr val="tx1"/>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1200" b="1" dirty="0" err="1">
                <a:solidFill>
                  <a:schemeClr val="accent4">
                    <a:lumMod val="10000"/>
                  </a:schemeClr>
                </a:solidFill>
                <a:cs typeface="Arial" charset="0"/>
              </a:rPr>
              <a:t>Directeur</a:t>
            </a:r>
            <a:r>
              <a:rPr lang="it-CH" altLang="it-CH" sz="1200" b="1" dirty="0">
                <a:solidFill>
                  <a:schemeClr val="accent4">
                    <a:lumMod val="10000"/>
                  </a:schemeClr>
                </a:solidFill>
                <a:cs typeface="Arial" charset="0"/>
              </a:rPr>
              <a:t> </a:t>
            </a:r>
            <a:r>
              <a:rPr lang="it-CH" altLang="it-CH" sz="1200" b="1" dirty="0" err="1">
                <a:solidFill>
                  <a:schemeClr val="accent4">
                    <a:lumMod val="10000"/>
                  </a:schemeClr>
                </a:solidFill>
                <a:cs typeface="Arial" charset="0"/>
              </a:rPr>
              <a:t>des</a:t>
            </a:r>
            <a:r>
              <a:rPr lang="it-CH" altLang="it-CH" sz="1200" b="1" dirty="0">
                <a:solidFill>
                  <a:schemeClr val="accent4">
                    <a:lumMod val="10000"/>
                  </a:schemeClr>
                </a:solidFill>
                <a:cs typeface="Arial" charset="0"/>
              </a:rPr>
              <a:t> </a:t>
            </a:r>
            <a:r>
              <a:rPr lang="it-CH" altLang="it-CH" sz="1200" b="1" dirty="0" err="1">
                <a:solidFill>
                  <a:schemeClr val="accent4">
                    <a:lumMod val="10000"/>
                  </a:schemeClr>
                </a:solidFill>
                <a:cs typeface="Arial" charset="0"/>
              </a:rPr>
              <a:t>ventes</a:t>
            </a:r>
            <a:endParaRPr lang="it-CH" altLang="it-CH" sz="1200" b="1" dirty="0">
              <a:solidFill>
                <a:schemeClr val="accent4">
                  <a:lumMod val="10000"/>
                </a:schemeClr>
              </a:solidFill>
              <a:cs typeface="Arial" charset="0"/>
            </a:endParaRPr>
          </a:p>
        </p:txBody>
      </p:sp>
      <p:sp>
        <p:nvSpPr>
          <p:cNvPr id="435211" name="CasellaDiTesto 3">
            <a:extLst>
              <a:ext uri="{FF2B5EF4-FFF2-40B4-BE49-F238E27FC236}">
                <a16:creationId xmlns:a16="http://schemas.microsoft.com/office/drawing/2014/main" id="{A827A08B-6CC7-C0E3-B2DA-57E5A83A9D90}"/>
              </a:ext>
            </a:extLst>
          </p:cNvPr>
          <p:cNvSpPr txBox="1">
            <a:spLocks noChangeArrowheads="1"/>
          </p:cNvSpPr>
          <p:nvPr/>
        </p:nvSpPr>
        <p:spPr bwMode="auto">
          <a:xfrm>
            <a:off x="395288" y="763588"/>
            <a:ext cx="1389062" cy="461962"/>
          </a:xfrm>
          <a:prstGeom prst="rect">
            <a:avLst/>
          </a:prstGeom>
          <a:solidFill>
            <a:schemeClr val="tx1"/>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1200" b="1" dirty="0">
                <a:solidFill>
                  <a:schemeClr val="accent4">
                    <a:lumMod val="10000"/>
                  </a:schemeClr>
                </a:solidFill>
                <a:cs typeface="Arial" charset="0"/>
              </a:rPr>
              <a:t>Chef </a:t>
            </a:r>
            <a:r>
              <a:rPr lang="it-CH" altLang="it-CH" sz="1200" b="1" dirty="0" err="1">
                <a:solidFill>
                  <a:schemeClr val="accent4">
                    <a:lumMod val="10000"/>
                  </a:schemeClr>
                </a:solidFill>
                <a:cs typeface="Arial" charset="0"/>
              </a:rPr>
              <a:t>ressources</a:t>
            </a:r>
            <a:r>
              <a:rPr lang="it-CH" altLang="it-CH" sz="1200" b="1" dirty="0">
                <a:solidFill>
                  <a:schemeClr val="accent4">
                    <a:lumMod val="10000"/>
                  </a:schemeClr>
                </a:solidFill>
                <a:cs typeface="Arial" charset="0"/>
              </a:rPr>
              <a:t> </a:t>
            </a:r>
            <a:r>
              <a:rPr lang="it-CH" altLang="it-CH" sz="1200" b="1" dirty="0" err="1">
                <a:solidFill>
                  <a:schemeClr val="accent4">
                    <a:lumMod val="10000"/>
                  </a:schemeClr>
                </a:solidFill>
                <a:cs typeface="Arial" charset="0"/>
              </a:rPr>
              <a:t>humaines</a:t>
            </a:r>
            <a:endParaRPr lang="it-CH" altLang="it-CH" sz="1200" b="1" dirty="0">
              <a:solidFill>
                <a:schemeClr val="accent4">
                  <a:lumMod val="10000"/>
                </a:schemeClr>
              </a:solidFill>
              <a:cs typeface="Arial" charset="0"/>
            </a:endParaRPr>
          </a:p>
        </p:txBody>
      </p:sp>
      <p:sp>
        <p:nvSpPr>
          <p:cNvPr id="435212" name="CasellaDiTesto 4">
            <a:extLst>
              <a:ext uri="{FF2B5EF4-FFF2-40B4-BE49-F238E27FC236}">
                <a16:creationId xmlns:a16="http://schemas.microsoft.com/office/drawing/2014/main" id="{6F94CBA5-F8EB-D4BA-EA46-212941EA7F8C}"/>
              </a:ext>
            </a:extLst>
          </p:cNvPr>
          <p:cNvSpPr txBox="1">
            <a:spLocks noChangeArrowheads="1"/>
          </p:cNvSpPr>
          <p:nvPr/>
        </p:nvSpPr>
        <p:spPr bwMode="auto">
          <a:xfrm>
            <a:off x="3205163" y="1658938"/>
            <a:ext cx="869950" cy="461962"/>
          </a:xfrm>
          <a:prstGeom prst="rect">
            <a:avLst/>
          </a:prstGeom>
          <a:solidFill>
            <a:schemeClr val="tx1"/>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1200" b="1" dirty="0">
                <a:solidFill>
                  <a:schemeClr val="accent4">
                    <a:lumMod val="10000"/>
                  </a:schemeClr>
                </a:solidFill>
                <a:cs typeface="Arial" charset="0"/>
              </a:rPr>
              <a:t>Chef </a:t>
            </a:r>
            <a:r>
              <a:rPr lang="it-CH" altLang="it-CH" sz="1200" b="1" dirty="0" err="1">
                <a:solidFill>
                  <a:schemeClr val="accent4">
                    <a:lumMod val="10000"/>
                  </a:schemeClr>
                </a:solidFill>
                <a:cs typeface="Arial" charset="0"/>
              </a:rPr>
              <a:t>du</a:t>
            </a:r>
            <a:r>
              <a:rPr lang="it-CH" altLang="it-CH" sz="1200" b="1" dirty="0">
                <a:solidFill>
                  <a:schemeClr val="accent4">
                    <a:lumMod val="10000"/>
                  </a:schemeClr>
                </a:solidFill>
                <a:cs typeface="Arial" charset="0"/>
              </a:rPr>
              <a:t> </a:t>
            </a:r>
            <a:r>
              <a:rPr lang="it-CH" altLang="it-CH" sz="1200" b="1" dirty="0" err="1">
                <a:solidFill>
                  <a:schemeClr val="accent4">
                    <a:lumMod val="10000"/>
                  </a:schemeClr>
                </a:solidFill>
                <a:cs typeface="Arial" charset="0"/>
              </a:rPr>
              <a:t>chantier</a:t>
            </a:r>
            <a:endParaRPr lang="it-CH" altLang="it-CH" sz="1200" b="1" dirty="0">
              <a:solidFill>
                <a:schemeClr val="accent4">
                  <a:lumMod val="10000"/>
                </a:schemeClr>
              </a:solidFill>
              <a:cs typeface="Arial" charset="0"/>
            </a:endParaRPr>
          </a:p>
        </p:txBody>
      </p:sp>
      <p:sp>
        <p:nvSpPr>
          <p:cNvPr id="435213" name="CasellaDiTesto 5">
            <a:extLst>
              <a:ext uri="{FF2B5EF4-FFF2-40B4-BE49-F238E27FC236}">
                <a16:creationId xmlns:a16="http://schemas.microsoft.com/office/drawing/2014/main" id="{75168B56-5D15-BF52-D941-A8E66D482EC2}"/>
              </a:ext>
            </a:extLst>
          </p:cNvPr>
          <p:cNvSpPr txBox="1">
            <a:spLocks noChangeArrowheads="1"/>
          </p:cNvSpPr>
          <p:nvPr/>
        </p:nvSpPr>
        <p:spPr bwMode="auto">
          <a:xfrm>
            <a:off x="3851275" y="2492375"/>
            <a:ext cx="936625" cy="461963"/>
          </a:xfrm>
          <a:prstGeom prst="rect">
            <a:avLst/>
          </a:prstGeom>
          <a:solidFill>
            <a:schemeClr val="tx1"/>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1200" b="1" dirty="0">
                <a:solidFill>
                  <a:schemeClr val="accent4">
                    <a:lumMod val="10000"/>
                  </a:schemeClr>
                </a:solidFill>
                <a:cs typeface="Arial" charset="0"/>
              </a:rPr>
              <a:t>Chef de la </a:t>
            </a:r>
            <a:r>
              <a:rPr lang="it-CH" altLang="it-CH" sz="1200" b="1" dirty="0" err="1">
                <a:solidFill>
                  <a:schemeClr val="accent4">
                    <a:lumMod val="10000"/>
                  </a:schemeClr>
                </a:solidFill>
                <a:cs typeface="Arial" charset="0"/>
              </a:rPr>
              <a:t>sécurité</a:t>
            </a:r>
            <a:endParaRPr lang="it-CH" altLang="it-CH" sz="1200" b="1" dirty="0">
              <a:solidFill>
                <a:schemeClr val="accent4">
                  <a:lumMod val="10000"/>
                </a:schemeClr>
              </a:solidFill>
              <a:cs typeface="Arial" charset="0"/>
            </a:endParaRPr>
          </a:p>
        </p:txBody>
      </p:sp>
      <p:sp>
        <p:nvSpPr>
          <p:cNvPr id="435214" name="CasellaDiTesto 6">
            <a:extLst>
              <a:ext uri="{FF2B5EF4-FFF2-40B4-BE49-F238E27FC236}">
                <a16:creationId xmlns:a16="http://schemas.microsoft.com/office/drawing/2014/main" id="{352A62A2-6D26-9075-12FF-A58D4D17E969}"/>
              </a:ext>
            </a:extLst>
          </p:cNvPr>
          <p:cNvSpPr txBox="1">
            <a:spLocks noChangeArrowheads="1"/>
          </p:cNvSpPr>
          <p:nvPr/>
        </p:nvSpPr>
        <p:spPr bwMode="auto">
          <a:xfrm>
            <a:off x="5003800" y="1189038"/>
            <a:ext cx="982663" cy="461962"/>
          </a:xfrm>
          <a:prstGeom prst="rect">
            <a:avLst/>
          </a:prstGeom>
          <a:solidFill>
            <a:schemeClr val="tx1"/>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1200" b="1" dirty="0">
                <a:solidFill>
                  <a:schemeClr val="accent4">
                    <a:lumMod val="10000"/>
                  </a:schemeClr>
                </a:solidFill>
                <a:cs typeface="Arial" charset="0"/>
              </a:rPr>
              <a:t>Consultant </a:t>
            </a:r>
            <a:r>
              <a:rPr lang="it-CH" altLang="it-CH" sz="1200" b="1" dirty="0" err="1">
                <a:solidFill>
                  <a:schemeClr val="accent4">
                    <a:lumMod val="10000"/>
                  </a:schemeClr>
                </a:solidFill>
                <a:cs typeface="Arial" charset="0"/>
              </a:rPr>
              <a:t>externe</a:t>
            </a:r>
            <a:endParaRPr lang="it-CH" altLang="it-CH" sz="1200" b="1" dirty="0">
              <a:solidFill>
                <a:schemeClr val="accent4">
                  <a:lumMod val="10000"/>
                </a:schemeClr>
              </a:solidFill>
              <a:cs typeface="Arial" charset="0"/>
            </a:endParaRPr>
          </a:p>
        </p:txBody>
      </p:sp>
      <p:sp>
        <p:nvSpPr>
          <p:cNvPr id="435215" name="CasellaDiTesto 7">
            <a:extLst>
              <a:ext uri="{FF2B5EF4-FFF2-40B4-BE49-F238E27FC236}">
                <a16:creationId xmlns:a16="http://schemas.microsoft.com/office/drawing/2014/main" id="{D75B8054-B2C1-8AF9-E7A4-6E1955F77FAA}"/>
              </a:ext>
            </a:extLst>
          </p:cNvPr>
          <p:cNvSpPr txBox="1">
            <a:spLocks noChangeArrowheads="1"/>
          </p:cNvSpPr>
          <p:nvPr/>
        </p:nvSpPr>
        <p:spPr bwMode="auto">
          <a:xfrm>
            <a:off x="4991100" y="2997200"/>
            <a:ext cx="1008063" cy="461963"/>
          </a:xfrm>
          <a:prstGeom prst="rect">
            <a:avLst/>
          </a:prstGeom>
          <a:solidFill>
            <a:schemeClr val="tx1"/>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1200" b="1" dirty="0">
                <a:solidFill>
                  <a:schemeClr val="accent4">
                    <a:lumMod val="10000"/>
                  </a:schemeClr>
                </a:solidFill>
                <a:cs typeface="Arial" charset="0"/>
              </a:rPr>
              <a:t>Relations </a:t>
            </a:r>
            <a:r>
              <a:rPr lang="it-CH" altLang="it-CH" sz="1200" b="1" dirty="0" err="1">
                <a:solidFill>
                  <a:schemeClr val="accent4">
                    <a:lumMod val="10000"/>
                  </a:schemeClr>
                </a:solidFill>
                <a:cs typeface="Arial" charset="0"/>
              </a:rPr>
              <a:t>publiques</a:t>
            </a:r>
            <a:endParaRPr lang="it-CH" altLang="it-CH" sz="1200" b="1" dirty="0">
              <a:solidFill>
                <a:schemeClr val="accent4">
                  <a:lumMod val="10000"/>
                </a:schemeClr>
              </a:solidFill>
              <a:cs typeface="Arial" charset="0"/>
            </a:endParaRPr>
          </a:p>
        </p:txBody>
      </p:sp>
      <p:sp>
        <p:nvSpPr>
          <p:cNvPr id="435216" name="CasellaDiTesto 8">
            <a:extLst>
              <a:ext uri="{FF2B5EF4-FFF2-40B4-BE49-F238E27FC236}">
                <a16:creationId xmlns:a16="http://schemas.microsoft.com/office/drawing/2014/main" id="{9FB43847-B9DF-135F-20A3-C975186D6986}"/>
              </a:ext>
            </a:extLst>
          </p:cNvPr>
          <p:cNvSpPr txBox="1">
            <a:spLocks noChangeArrowheads="1"/>
          </p:cNvSpPr>
          <p:nvPr/>
        </p:nvSpPr>
        <p:spPr bwMode="auto">
          <a:xfrm>
            <a:off x="4932363" y="3716338"/>
            <a:ext cx="1054100" cy="600075"/>
          </a:xfrm>
          <a:prstGeom prst="rect">
            <a:avLst/>
          </a:prstGeom>
          <a:solidFill>
            <a:schemeClr val="tx1"/>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1100" b="1" dirty="0" err="1">
                <a:solidFill>
                  <a:schemeClr val="accent4">
                    <a:lumMod val="10000"/>
                  </a:schemeClr>
                </a:solidFill>
                <a:cs typeface="Arial" charset="0"/>
              </a:rPr>
              <a:t>Directeur</a:t>
            </a:r>
            <a:r>
              <a:rPr lang="it-CH" altLang="it-CH" sz="1100" b="1" dirty="0">
                <a:solidFill>
                  <a:schemeClr val="accent4">
                    <a:lumMod val="10000"/>
                  </a:schemeClr>
                </a:solidFill>
                <a:cs typeface="Arial" charset="0"/>
              </a:rPr>
              <a:t> </a:t>
            </a:r>
            <a:r>
              <a:rPr lang="it-CH" altLang="it-CH" sz="1100" b="1" dirty="0" err="1">
                <a:solidFill>
                  <a:schemeClr val="accent4">
                    <a:lumMod val="10000"/>
                  </a:schemeClr>
                </a:solidFill>
                <a:cs typeface="Arial" charset="0"/>
              </a:rPr>
              <a:t>développe-ment</a:t>
            </a:r>
            <a:r>
              <a:rPr lang="it-CH" altLang="it-CH" sz="1100" b="1" dirty="0">
                <a:solidFill>
                  <a:schemeClr val="accent4">
                    <a:lumMod val="10000"/>
                  </a:schemeClr>
                </a:solidFill>
                <a:cs typeface="Arial" charset="0"/>
              </a:rPr>
              <a:t> </a:t>
            </a:r>
            <a:r>
              <a:rPr lang="it-CH" altLang="it-CH" sz="1100" b="1" dirty="0" err="1">
                <a:solidFill>
                  <a:schemeClr val="accent4">
                    <a:lumMod val="10000"/>
                  </a:schemeClr>
                </a:solidFill>
                <a:cs typeface="Arial" charset="0"/>
              </a:rPr>
              <a:t>produit</a:t>
            </a:r>
            <a:endParaRPr lang="it-CH" altLang="it-CH" sz="1100" b="1" dirty="0">
              <a:solidFill>
                <a:schemeClr val="accent4">
                  <a:lumMod val="10000"/>
                </a:schemeClr>
              </a:solidFill>
              <a:cs typeface="Arial" charset="0"/>
            </a:endParaRPr>
          </a:p>
        </p:txBody>
      </p:sp>
      <p:sp>
        <p:nvSpPr>
          <p:cNvPr id="435217" name="CasellaDiTesto 9">
            <a:extLst>
              <a:ext uri="{FF2B5EF4-FFF2-40B4-BE49-F238E27FC236}">
                <a16:creationId xmlns:a16="http://schemas.microsoft.com/office/drawing/2014/main" id="{6E0C443D-14D4-A48C-7B55-CBF68F52CEF5}"/>
              </a:ext>
            </a:extLst>
          </p:cNvPr>
          <p:cNvSpPr txBox="1">
            <a:spLocks noChangeArrowheads="1"/>
          </p:cNvSpPr>
          <p:nvPr/>
        </p:nvSpPr>
        <p:spPr bwMode="auto">
          <a:xfrm>
            <a:off x="3132138" y="333375"/>
            <a:ext cx="942975" cy="430213"/>
          </a:xfrm>
          <a:prstGeom prst="rect">
            <a:avLst/>
          </a:prstGeom>
          <a:solidFill>
            <a:schemeClr val="tx1"/>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1100" b="1" dirty="0" err="1">
                <a:solidFill>
                  <a:schemeClr val="accent4">
                    <a:lumMod val="10000"/>
                  </a:schemeClr>
                </a:solidFill>
                <a:cs typeface="Arial" charset="0"/>
              </a:rPr>
              <a:t>Directeur</a:t>
            </a:r>
            <a:r>
              <a:rPr lang="it-CH" altLang="it-CH" sz="1100" b="1" dirty="0">
                <a:solidFill>
                  <a:schemeClr val="accent4">
                    <a:lumMod val="10000"/>
                  </a:schemeClr>
                </a:solidFill>
                <a:cs typeface="Arial" charset="0"/>
              </a:rPr>
              <a:t> </a:t>
            </a:r>
            <a:r>
              <a:rPr lang="it-CH" altLang="it-CH" sz="1100" b="1" dirty="0" err="1">
                <a:solidFill>
                  <a:schemeClr val="accent4">
                    <a:lumMod val="10000"/>
                  </a:schemeClr>
                </a:solidFill>
                <a:cs typeface="Arial" charset="0"/>
              </a:rPr>
              <a:t>logistique</a:t>
            </a:r>
            <a:endParaRPr lang="it-CH" altLang="it-CH" sz="1100" b="1" dirty="0">
              <a:solidFill>
                <a:schemeClr val="accent4">
                  <a:lumMod val="10000"/>
                </a:schemeClr>
              </a:solidFill>
              <a:cs typeface="Arial" charset="0"/>
            </a:endParaRPr>
          </a:p>
        </p:txBody>
      </p:sp>
      <p:sp>
        <p:nvSpPr>
          <p:cNvPr id="435218" name="CasellaDiTesto 10">
            <a:extLst>
              <a:ext uri="{FF2B5EF4-FFF2-40B4-BE49-F238E27FC236}">
                <a16:creationId xmlns:a16="http://schemas.microsoft.com/office/drawing/2014/main" id="{7656DBDB-0758-88E2-B49A-3AEBCE653099}"/>
              </a:ext>
            </a:extLst>
          </p:cNvPr>
          <p:cNvSpPr txBox="1">
            <a:spLocks noChangeArrowheads="1"/>
          </p:cNvSpPr>
          <p:nvPr/>
        </p:nvSpPr>
        <p:spPr bwMode="auto">
          <a:xfrm>
            <a:off x="4622800" y="560388"/>
            <a:ext cx="1343025" cy="461962"/>
          </a:xfrm>
          <a:prstGeom prst="rect">
            <a:avLst/>
          </a:prstGeom>
          <a:solidFill>
            <a:schemeClr val="tx1"/>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1200" b="1" dirty="0">
                <a:solidFill>
                  <a:schemeClr val="accent4">
                    <a:lumMod val="10000"/>
                  </a:schemeClr>
                </a:solidFill>
                <a:cs typeface="Arial" charset="0"/>
              </a:rPr>
              <a:t>Dir. </a:t>
            </a:r>
            <a:r>
              <a:rPr lang="it-CH" altLang="it-CH" sz="1200" b="1" dirty="0" err="1">
                <a:solidFill>
                  <a:schemeClr val="accent4">
                    <a:lumMod val="10000"/>
                  </a:schemeClr>
                </a:solidFill>
                <a:cs typeface="Arial" charset="0"/>
              </a:rPr>
              <a:t>nouvelles</a:t>
            </a:r>
            <a:r>
              <a:rPr lang="it-CH" altLang="it-CH" sz="1200" b="1" dirty="0">
                <a:solidFill>
                  <a:schemeClr val="accent4">
                    <a:lumMod val="10000"/>
                  </a:schemeClr>
                </a:solidFill>
                <a:cs typeface="Arial" charset="0"/>
              </a:rPr>
              <a:t> </a:t>
            </a:r>
            <a:r>
              <a:rPr lang="it-CH" altLang="it-CH" sz="1200" b="1" dirty="0" err="1">
                <a:solidFill>
                  <a:schemeClr val="accent4">
                    <a:lumMod val="10000"/>
                  </a:schemeClr>
                </a:solidFill>
                <a:cs typeface="Arial" charset="0"/>
              </a:rPr>
              <a:t>technologies</a:t>
            </a:r>
            <a:endParaRPr lang="it-CH" altLang="it-CH" sz="1200" b="1" dirty="0">
              <a:solidFill>
                <a:schemeClr val="accent4">
                  <a:lumMod val="10000"/>
                </a:schemeClr>
              </a:solidFill>
              <a:cs typeface="Arial" charset="0"/>
            </a:endParaRPr>
          </a:p>
        </p:txBody>
      </p:sp>
      <p:sp>
        <p:nvSpPr>
          <p:cNvPr id="2" name="Rettangolo 1">
            <a:extLst>
              <a:ext uri="{FF2B5EF4-FFF2-40B4-BE49-F238E27FC236}">
                <a16:creationId xmlns:a16="http://schemas.microsoft.com/office/drawing/2014/main" id="{D20515E9-6A7A-1F9D-1441-B682554514F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2882" name="Slide Number Placeholder 3">
            <a:extLst>
              <a:ext uri="{FF2B5EF4-FFF2-40B4-BE49-F238E27FC236}">
                <a16:creationId xmlns:a16="http://schemas.microsoft.com/office/drawing/2014/main" id="{B4E50E33-90D5-6931-E57D-2BC6562D47A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72E3C65-E3FB-4883-B620-30ECA6068E5B}" type="slidenum">
              <a:rPr lang="it-IT" altLang="en-US" sz="1400" smtClean="0">
                <a:solidFill>
                  <a:srgbClr val="000000"/>
                </a:solidFill>
              </a:rPr>
              <a:pPr>
                <a:spcBef>
                  <a:spcPct val="0"/>
                </a:spcBef>
                <a:buFontTx/>
                <a:buNone/>
              </a:pPr>
              <a:t>266</a:t>
            </a:fld>
            <a:endParaRPr lang="it-IT" altLang="en-US" sz="1400">
              <a:solidFill>
                <a:srgbClr val="000000"/>
              </a:solidFill>
            </a:endParaRPr>
          </a:p>
        </p:txBody>
      </p:sp>
      <p:sp>
        <p:nvSpPr>
          <p:cNvPr id="762883" name="Rectangle 4">
            <a:extLst>
              <a:ext uri="{FF2B5EF4-FFF2-40B4-BE49-F238E27FC236}">
                <a16:creationId xmlns:a16="http://schemas.microsoft.com/office/drawing/2014/main" id="{BF1BAF93-9E14-F933-A50D-D1FB36FFE5B1}"/>
              </a:ext>
            </a:extLst>
          </p:cNvPr>
          <p:cNvSpPr>
            <a:spLocks noChangeArrowheads="1"/>
          </p:cNvSpPr>
          <p:nvPr/>
        </p:nvSpPr>
        <p:spPr bwMode="auto">
          <a:xfrm>
            <a:off x="1476375" y="1557338"/>
            <a:ext cx="7127875" cy="351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800" b="1">
                <a:solidFill>
                  <a:srgbClr val="FF3300"/>
                </a:solidFill>
              </a:rPr>
              <a:t>DISCUSSION :</a:t>
            </a:r>
          </a:p>
          <a:p>
            <a:pPr eaLnBrk="1" hangingPunct="1">
              <a:spcBef>
                <a:spcPct val="0"/>
              </a:spcBef>
              <a:buFontTx/>
              <a:buNone/>
            </a:pPr>
            <a:endParaRPr lang="it-CH" altLang="it-CH" sz="2000" b="1">
              <a:solidFill>
                <a:srgbClr val="FF3300"/>
              </a:solidFill>
            </a:endParaRPr>
          </a:p>
          <a:p>
            <a:pPr eaLnBrk="1" hangingPunct="1">
              <a:spcBef>
                <a:spcPct val="0"/>
              </a:spcBef>
              <a:buFontTx/>
              <a:buNone/>
            </a:pPr>
            <a:r>
              <a:rPr lang="fr-FR" altLang="it-CH" sz="1600" b="1">
                <a:solidFill>
                  <a:srgbClr val="000000"/>
                </a:solidFill>
              </a:rPr>
              <a:t>Le rôle de l’État dans l’économie planifiée                                                La réduction théorique et progressive du rôle de l’État</a:t>
            </a:r>
          </a:p>
          <a:p>
            <a:pPr eaLnBrk="1" hangingPunct="1">
              <a:spcBef>
                <a:spcPct val="0"/>
              </a:spcBef>
              <a:buFontTx/>
              <a:buNone/>
            </a:pPr>
            <a:r>
              <a:rPr lang="fr-FR" altLang="it-CH" sz="1600" b="1">
                <a:solidFill>
                  <a:srgbClr val="000000"/>
                </a:solidFill>
              </a:rPr>
              <a:t>Situation actuelle chez nous</a:t>
            </a:r>
          </a:p>
          <a:p>
            <a:pPr eaLnBrk="1" hangingPunct="1">
              <a:spcBef>
                <a:spcPct val="0"/>
              </a:spcBef>
              <a:buFontTx/>
              <a:buNone/>
            </a:pPr>
            <a:r>
              <a:rPr lang="fr-FR" altLang="it-CH" sz="1600" b="1">
                <a:solidFill>
                  <a:srgbClr val="000000"/>
                </a:solidFill>
              </a:rPr>
              <a:t>Situation actuelle dans le monde</a:t>
            </a:r>
          </a:p>
          <a:p>
            <a:pPr eaLnBrk="1" hangingPunct="1">
              <a:spcBef>
                <a:spcPct val="0"/>
              </a:spcBef>
              <a:buFontTx/>
              <a:buNone/>
            </a:pPr>
            <a:r>
              <a:rPr lang="fr-FR" altLang="it-CH" sz="1600" b="1">
                <a:solidFill>
                  <a:srgbClr val="000000"/>
                </a:solidFill>
              </a:rPr>
              <a:t>Le juste équilibre</a:t>
            </a:r>
          </a:p>
          <a:p>
            <a:pPr eaLnBrk="1" hangingPunct="1">
              <a:spcBef>
                <a:spcPct val="0"/>
              </a:spcBef>
              <a:buFontTx/>
              <a:buNone/>
            </a:pPr>
            <a:r>
              <a:rPr lang="fr-FR" altLang="it-CH" sz="1600" b="1">
                <a:solidFill>
                  <a:srgbClr val="000000"/>
                </a:solidFill>
              </a:rPr>
              <a:t>La guerre est-elle encore nécessaire?</a:t>
            </a:r>
          </a:p>
          <a:p>
            <a:pPr eaLnBrk="1" hangingPunct="1">
              <a:spcBef>
                <a:spcPct val="0"/>
              </a:spcBef>
              <a:buFontTx/>
              <a:buNone/>
            </a:pPr>
            <a:r>
              <a:rPr lang="fr-FR" altLang="it-CH" sz="1600" b="1">
                <a:solidFill>
                  <a:srgbClr val="000000"/>
                </a:solidFill>
              </a:rPr>
              <a:t>Est-ce qu’il y a encore des riches et des pauvres?                                   Situation dans ton pays et dans le monde</a:t>
            </a:r>
          </a:p>
          <a:p>
            <a:pPr eaLnBrk="1" hangingPunct="1">
              <a:spcBef>
                <a:spcPct val="0"/>
              </a:spcBef>
              <a:buFontTx/>
              <a:buNone/>
            </a:pPr>
            <a:r>
              <a:rPr lang="fr-FR" altLang="it-CH" sz="1600" b="1">
                <a:solidFill>
                  <a:srgbClr val="000000"/>
                </a:solidFill>
              </a:rPr>
              <a:t>De combien de classes sociales est composée la société ?                               Une classe sociale : les travailleurs.</a:t>
            </a:r>
          </a:p>
          <a:p>
            <a:pPr eaLnBrk="1" hangingPunct="1">
              <a:spcBef>
                <a:spcPct val="0"/>
              </a:spcBef>
              <a:buFontTx/>
              <a:buNone/>
            </a:pPr>
            <a:r>
              <a:rPr lang="fr-FR" altLang="it-CH" sz="1600" b="1">
                <a:solidFill>
                  <a:srgbClr val="000000"/>
                </a:solidFill>
              </a:rPr>
              <a:t>La dictature du prolétariat</a:t>
            </a:r>
          </a:p>
        </p:txBody>
      </p:sp>
      <p:pic>
        <p:nvPicPr>
          <p:cNvPr id="762884" name="Picture 4">
            <a:extLst>
              <a:ext uri="{FF2B5EF4-FFF2-40B4-BE49-F238E27FC236}">
                <a16:creationId xmlns:a16="http://schemas.microsoft.com/office/drawing/2014/main" id="{5D9A0045-C047-7C1F-5E87-B1C42A716F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620713"/>
            <a:ext cx="1803400" cy="154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a:extLst>
              <a:ext uri="{FF2B5EF4-FFF2-40B4-BE49-F238E27FC236}">
                <a16:creationId xmlns:a16="http://schemas.microsoft.com/office/drawing/2014/main" id="{CC0E8D52-2333-7307-563C-FA6F03C12B5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26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64930" name="Slide Number Placeholder 3">
            <a:extLst>
              <a:ext uri="{FF2B5EF4-FFF2-40B4-BE49-F238E27FC236}">
                <a16:creationId xmlns:a16="http://schemas.microsoft.com/office/drawing/2014/main" id="{65135046-D9CE-04EE-18DC-AF767073C84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FED9FB5-8759-4219-AAC6-0A16E013109D}" type="slidenum">
              <a:rPr lang="it-IT" altLang="en-US" sz="1400" smtClean="0">
                <a:solidFill>
                  <a:srgbClr val="000000"/>
                </a:solidFill>
              </a:rPr>
              <a:pPr>
                <a:spcBef>
                  <a:spcPct val="0"/>
                </a:spcBef>
                <a:buFontTx/>
                <a:buNone/>
              </a:pPr>
              <a:t>267</a:t>
            </a:fld>
            <a:endParaRPr lang="it-IT" altLang="en-US" sz="1400">
              <a:solidFill>
                <a:srgbClr val="000000"/>
              </a:solidFill>
            </a:endParaRPr>
          </a:p>
        </p:txBody>
      </p:sp>
      <p:sp>
        <p:nvSpPr>
          <p:cNvPr id="764931" name="Rectangle 4">
            <a:extLst>
              <a:ext uri="{FF2B5EF4-FFF2-40B4-BE49-F238E27FC236}">
                <a16:creationId xmlns:a16="http://schemas.microsoft.com/office/drawing/2014/main" id="{5B789B85-BA99-0BCB-19D3-C33EFF5DDEB6}"/>
              </a:ext>
            </a:extLst>
          </p:cNvPr>
          <p:cNvSpPr>
            <a:spLocks noChangeArrowheads="1"/>
          </p:cNvSpPr>
          <p:nvPr/>
        </p:nvSpPr>
        <p:spPr bwMode="auto">
          <a:xfrm>
            <a:off x="468313" y="887413"/>
            <a:ext cx="84963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tabLst>
                <a:tab pos="2674938" algn="l"/>
              </a:tabLst>
              <a:defRPr sz="3200">
                <a:solidFill>
                  <a:schemeClr val="tx1"/>
                </a:solidFill>
                <a:latin typeface="Arial" panose="020B0604020202020204" pitchFamily="34" charset="0"/>
              </a:defRPr>
            </a:lvl1pPr>
            <a:lvl2pPr marL="742950" indent="-285750">
              <a:spcBef>
                <a:spcPct val="20000"/>
              </a:spcBef>
              <a:buChar char="–"/>
              <a:tabLst>
                <a:tab pos="2674938" algn="l"/>
              </a:tabLst>
              <a:defRPr sz="2800">
                <a:solidFill>
                  <a:schemeClr val="tx1"/>
                </a:solidFill>
                <a:latin typeface="Arial" panose="020B0604020202020204" pitchFamily="34" charset="0"/>
              </a:defRPr>
            </a:lvl2pPr>
            <a:lvl3pPr marL="1143000" indent="-228600">
              <a:spcBef>
                <a:spcPct val="20000"/>
              </a:spcBef>
              <a:buChar char="•"/>
              <a:tabLst>
                <a:tab pos="2674938" algn="l"/>
              </a:tabLst>
              <a:defRPr sz="2400">
                <a:solidFill>
                  <a:schemeClr val="tx1"/>
                </a:solidFill>
                <a:latin typeface="Arial" panose="020B0604020202020204" pitchFamily="34" charset="0"/>
              </a:defRPr>
            </a:lvl3pPr>
            <a:lvl4pPr marL="1600200" indent="-228600">
              <a:spcBef>
                <a:spcPct val="20000"/>
              </a:spcBef>
              <a:buChar char="–"/>
              <a:tabLst>
                <a:tab pos="2674938" algn="l"/>
              </a:tabLst>
              <a:defRPr sz="2000">
                <a:solidFill>
                  <a:schemeClr val="tx1"/>
                </a:solidFill>
                <a:latin typeface="Arial" panose="020B0604020202020204" pitchFamily="34" charset="0"/>
              </a:defRPr>
            </a:lvl4pPr>
            <a:lvl5pPr marL="2057400" indent="-228600">
              <a:spcBef>
                <a:spcPct val="20000"/>
              </a:spcBef>
              <a:buChar char="»"/>
              <a:tabLst>
                <a:tab pos="2674938"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674938"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674938"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674938"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674938" algn="l"/>
              </a:tabLst>
              <a:defRPr sz="2000">
                <a:solidFill>
                  <a:schemeClr val="tx1"/>
                </a:solidFill>
                <a:latin typeface="Arial" panose="020B0604020202020204" pitchFamily="34" charset="0"/>
              </a:defRPr>
            </a:lvl9pPr>
          </a:lstStyle>
          <a:p>
            <a:pPr eaLnBrk="1" hangingPunct="1">
              <a:spcBef>
                <a:spcPct val="0"/>
              </a:spcBef>
              <a:buFontTx/>
              <a:buNone/>
            </a:pPr>
            <a:r>
              <a:rPr lang="fr-CH" altLang="it-CH" sz="2400" b="1" u="sng">
                <a:solidFill>
                  <a:srgbClr val="FF3300"/>
                </a:solidFill>
              </a:rPr>
              <a:t>LE  SYSTÈME  ÉCONOMIQUE  ET  LES  ALTERNATIVES  </a:t>
            </a:r>
          </a:p>
          <a:p>
            <a:pPr eaLnBrk="1" hangingPunct="1">
              <a:spcBef>
                <a:spcPct val="0"/>
              </a:spcBef>
              <a:buFontTx/>
              <a:buNone/>
            </a:pPr>
            <a:r>
              <a:rPr lang="fr-CH" altLang="it-CH" sz="1800" b="1">
                <a:solidFill>
                  <a:srgbClr val="FF3300"/>
                </a:solidFill>
              </a:rPr>
              <a:t>SHÉMA GÉNÉRAL DE «LES ALTERNATIVES»</a:t>
            </a:r>
          </a:p>
          <a:p>
            <a:pPr eaLnBrk="1" hangingPunct="1">
              <a:spcBef>
                <a:spcPct val="0"/>
              </a:spcBef>
              <a:buFontTx/>
              <a:buNone/>
            </a:pPr>
            <a:endParaRPr lang="fr-CH" altLang="it-CH" sz="1000" b="1">
              <a:solidFill>
                <a:srgbClr val="FF3300"/>
              </a:solidFill>
            </a:endParaRPr>
          </a:p>
          <a:p>
            <a:pPr eaLnBrk="1" hangingPunct="1">
              <a:spcBef>
                <a:spcPct val="0"/>
              </a:spcBef>
              <a:buFontTx/>
              <a:buNone/>
            </a:pPr>
            <a:r>
              <a:rPr lang="fr-FR" altLang="it-CH" sz="1400" b="1">
                <a:solidFill>
                  <a:srgbClr val="000000"/>
                </a:solidFill>
              </a:rPr>
              <a:t>Le propriétaire est devant son entrepôt plein de raviolis. Il aimerait les vendre.</a:t>
            </a:r>
          </a:p>
          <a:p>
            <a:pPr eaLnBrk="1" hangingPunct="1">
              <a:spcBef>
                <a:spcPct val="0"/>
              </a:spcBef>
              <a:buFontTx/>
              <a:buNone/>
            </a:pPr>
            <a:r>
              <a:rPr lang="fr-FR" altLang="it-CH" sz="1400" b="1">
                <a:solidFill>
                  <a:srgbClr val="000000"/>
                </a:solidFill>
              </a:rPr>
              <a:t>Les chômeurs gagnent– ils prennent les raviolis</a:t>
            </a:r>
          </a:p>
          <a:p>
            <a:pPr eaLnBrk="1" hangingPunct="1">
              <a:spcBef>
                <a:spcPct val="0"/>
              </a:spcBef>
              <a:buFontTx/>
              <a:buNone/>
            </a:pPr>
            <a:r>
              <a:rPr lang="fr-FR" altLang="it-CH" sz="1400" b="1">
                <a:solidFill>
                  <a:srgbClr val="000000"/>
                </a:solidFill>
              </a:rPr>
              <a:t>La police arrive avec des renforts</a:t>
            </a:r>
          </a:p>
          <a:p>
            <a:pPr eaLnBrk="1" hangingPunct="1">
              <a:spcBef>
                <a:spcPct val="0"/>
              </a:spcBef>
              <a:buFontTx/>
              <a:buNone/>
            </a:pPr>
            <a:r>
              <a:rPr lang="fr-FR" altLang="it-CH" sz="1400" b="1">
                <a:solidFill>
                  <a:srgbClr val="000000"/>
                </a:solidFill>
              </a:rPr>
              <a:t>Les citoyens gagnent – ils prennent les raviolis</a:t>
            </a:r>
          </a:p>
          <a:p>
            <a:pPr eaLnBrk="1" hangingPunct="1">
              <a:spcBef>
                <a:spcPct val="0"/>
              </a:spcBef>
              <a:buFontTx/>
              <a:buNone/>
            </a:pPr>
            <a:r>
              <a:rPr lang="fr-FR" altLang="it-CH" sz="1400" b="1">
                <a:solidFill>
                  <a:srgbClr val="000000"/>
                </a:solidFill>
              </a:rPr>
              <a:t>L’armée arrive</a:t>
            </a:r>
          </a:p>
          <a:p>
            <a:pPr eaLnBrk="1" hangingPunct="1">
              <a:spcBef>
                <a:spcPct val="0"/>
              </a:spcBef>
              <a:buFontTx/>
              <a:buNone/>
            </a:pPr>
            <a:r>
              <a:rPr lang="fr-FR" altLang="it-CH" sz="1400" b="1">
                <a:solidFill>
                  <a:srgbClr val="000000"/>
                </a:solidFill>
              </a:rPr>
              <a:t>La population gagne – elle prend les raviolis</a:t>
            </a:r>
          </a:p>
          <a:p>
            <a:pPr eaLnBrk="1" hangingPunct="1">
              <a:spcBef>
                <a:spcPct val="0"/>
              </a:spcBef>
              <a:buFontTx/>
              <a:buNone/>
            </a:pPr>
            <a:r>
              <a:rPr lang="fr-FR" altLang="it-CH" sz="1400" b="1">
                <a:solidFill>
                  <a:srgbClr val="000000"/>
                </a:solidFill>
              </a:rPr>
              <a:t>L’armée étrangère arrive</a:t>
            </a:r>
          </a:p>
          <a:p>
            <a:pPr eaLnBrk="1" hangingPunct="1">
              <a:spcBef>
                <a:spcPct val="0"/>
              </a:spcBef>
              <a:buFontTx/>
              <a:buNone/>
            </a:pPr>
            <a:r>
              <a:rPr lang="fr-FR" altLang="it-CH" sz="1400" b="1">
                <a:solidFill>
                  <a:srgbClr val="000000"/>
                </a:solidFill>
              </a:rPr>
              <a:t>La Résistance gagne – la collectivité confisque les raviolis et la fabrique de raviolis</a:t>
            </a:r>
          </a:p>
          <a:p>
            <a:pPr eaLnBrk="1" hangingPunct="1">
              <a:spcBef>
                <a:spcPct val="0"/>
              </a:spcBef>
              <a:buFontTx/>
              <a:buNone/>
            </a:pPr>
            <a:r>
              <a:rPr lang="fr-FR" altLang="it-CH" sz="1400" b="1">
                <a:solidFill>
                  <a:srgbClr val="000000"/>
                </a:solidFill>
              </a:rPr>
              <a:t>Épuisement des raviolis</a:t>
            </a:r>
          </a:p>
          <a:p>
            <a:pPr eaLnBrk="1" hangingPunct="1">
              <a:spcBef>
                <a:spcPct val="0"/>
              </a:spcBef>
              <a:buFontTx/>
              <a:buNone/>
            </a:pPr>
            <a:r>
              <a:rPr lang="fr-FR" altLang="it-CH" sz="1400" b="1">
                <a:solidFill>
                  <a:srgbClr val="000000"/>
                </a:solidFill>
              </a:rPr>
              <a:t>Besoin de produire des raviolis</a:t>
            </a:r>
          </a:p>
          <a:p>
            <a:pPr eaLnBrk="1" hangingPunct="1">
              <a:spcBef>
                <a:spcPct val="0"/>
              </a:spcBef>
              <a:buFontTx/>
              <a:buNone/>
            </a:pPr>
            <a:r>
              <a:rPr lang="fr-FR" altLang="it-CH" sz="1400" b="1">
                <a:solidFill>
                  <a:srgbClr val="000000"/>
                </a:solidFill>
              </a:rPr>
              <a:t>Analyse des besoins</a:t>
            </a:r>
          </a:p>
          <a:p>
            <a:pPr eaLnBrk="1" hangingPunct="1">
              <a:spcBef>
                <a:spcPct val="0"/>
              </a:spcBef>
              <a:buFontTx/>
              <a:buNone/>
            </a:pPr>
            <a:r>
              <a:rPr lang="fr-FR" altLang="it-CH" sz="1400" b="1">
                <a:solidFill>
                  <a:srgbClr val="000000"/>
                </a:solidFill>
              </a:rPr>
              <a:t>Abolition de la propriété privée.</a:t>
            </a:r>
          </a:p>
          <a:p>
            <a:pPr eaLnBrk="1" hangingPunct="1">
              <a:spcBef>
                <a:spcPct val="0"/>
              </a:spcBef>
              <a:buFontTx/>
              <a:buNone/>
            </a:pPr>
            <a:r>
              <a:rPr lang="fr-FR" altLang="it-CH" sz="1400" b="1">
                <a:solidFill>
                  <a:srgbClr val="000000"/>
                </a:solidFill>
              </a:rPr>
              <a:t>Nationalisation des moyens de production et de la terre</a:t>
            </a:r>
          </a:p>
          <a:p>
            <a:pPr eaLnBrk="1" hangingPunct="1">
              <a:spcBef>
                <a:spcPct val="0"/>
              </a:spcBef>
              <a:buFontTx/>
              <a:buNone/>
            </a:pPr>
            <a:r>
              <a:rPr lang="fr-FR" altLang="it-CH" sz="1400" b="1">
                <a:solidFill>
                  <a:srgbClr val="000000"/>
                </a:solidFill>
              </a:rPr>
              <a:t>Planification de la production des biens et des services   </a:t>
            </a:r>
          </a:p>
          <a:p>
            <a:pPr eaLnBrk="1" hangingPunct="1">
              <a:spcBef>
                <a:spcPct val="0"/>
              </a:spcBef>
              <a:buFontTx/>
              <a:buNone/>
            </a:pPr>
            <a:r>
              <a:rPr lang="fr-FR" altLang="it-CH" sz="1400" b="1">
                <a:solidFill>
                  <a:srgbClr val="000000"/>
                </a:solidFill>
              </a:rPr>
              <a:t>Quantification des biens /services nécéssaires / à produire et du travail à faire</a:t>
            </a:r>
          </a:p>
          <a:p>
            <a:pPr eaLnBrk="1" hangingPunct="1">
              <a:spcBef>
                <a:spcPct val="0"/>
              </a:spcBef>
              <a:buFontTx/>
              <a:buNone/>
            </a:pPr>
            <a:r>
              <a:rPr lang="fr-FR" altLang="it-CH" sz="1400" b="1">
                <a:solidFill>
                  <a:srgbClr val="000000"/>
                </a:solidFill>
              </a:rPr>
              <a:t>Répartition des raviolis (selon les nécessités)</a:t>
            </a:r>
          </a:p>
          <a:p>
            <a:pPr eaLnBrk="1" hangingPunct="1">
              <a:spcBef>
                <a:spcPct val="0"/>
              </a:spcBef>
              <a:buFontTx/>
              <a:buNone/>
            </a:pPr>
            <a:r>
              <a:rPr lang="fr-FR" altLang="it-CH" sz="1400" b="1">
                <a:solidFill>
                  <a:srgbClr val="000000"/>
                </a:solidFill>
              </a:rPr>
              <a:t>Répartition du travail nécéssaire pour les produire (selon les possibilités)</a:t>
            </a:r>
          </a:p>
          <a:p>
            <a:pPr eaLnBrk="1" hangingPunct="1">
              <a:spcBef>
                <a:spcPct val="0"/>
              </a:spcBef>
              <a:buFontTx/>
              <a:buNone/>
            </a:pPr>
            <a:r>
              <a:rPr lang="fr-FR" altLang="it-CH" sz="1400" b="1">
                <a:solidFill>
                  <a:srgbClr val="000000"/>
                </a:solidFill>
              </a:rPr>
              <a:t>Il n’y a pas d'appropriation de la plus-value</a:t>
            </a:r>
          </a:p>
          <a:p>
            <a:pPr eaLnBrk="1" hangingPunct="1">
              <a:spcBef>
                <a:spcPct val="0"/>
              </a:spcBef>
              <a:buFontTx/>
              <a:buNone/>
            </a:pPr>
            <a:r>
              <a:rPr lang="fr-FR" altLang="it-CH" sz="1400" b="1">
                <a:solidFill>
                  <a:srgbClr val="000000"/>
                </a:solidFill>
              </a:rPr>
              <a:t>Alternative : le contrôle populaire des moyens de production et de l’État – l’économie planifiée</a:t>
            </a:r>
          </a:p>
        </p:txBody>
      </p:sp>
      <p:sp>
        <p:nvSpPr>
          <p:cNvPr id="2" name="Rettangolo 1">
            <a:extLst>
              <a:ext uri="{FF2B5EF4-FFF2-40B4-BE49-F238E27FC236}">
                <a16:creationId xmlns:a16="http://schemas.microsoft.com/office/drawing/2014/main" id="{B528B0B3-C3DC-B216-90AD-E7E2A079809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2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6978" name="Segnaposto numero diapositiva 1">
            <a:extLst>
              <a:ext uri="{FF2B5EF4-FFF2-40B4-BE49-F238E27FC236}">
                <a16:creationId xmlns:a16="http://schemas.microsoft.com/office/drawing/2014/main" id="{E4A37ECC-9BD8-4DD0-7ADC-58EAE27B398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D9CDED3-F05F-4A38-9B81-88F20C6D4650}" type="slidenum">
              <a:rPr lang="it-IT" altLang="en-US" sz="1400" smtClean="0">
                <a:solidFill>
                  <a:srgbClr val="000000"/>
                </a:solidFill>
              </a:rPr>
              <a:pPr>
                <a:spcBef>
                  <a:spcPct val="0"/>
                </a:spcBef>
                <a:buFontTx/>
                <a:buNone/>
              </a:pPr>
              <a:t>268</a:t>
            </a:fld>
            <a:endParaRPr lang="it-IT" altLang="en-US" sz="1400">
              <a:solidFill>
                <a:srgbClr val="000000"/>
              </a:solidFill>
            </a:endParaRPr>
          </a:p>
        </p:txBody>
      </p:sp>
      <p:sp>
        <p:nvSpPr>
          <p:cNvPr id="766979" name="Rectangle 4">
            <a:extLst>
              <a:ext uri="{FF2B5EF4-FFF2-40B4-BE49-F238E27FC236}">
                <a16:creationId xmlns:a16="http://schemas.microsoft.com/office/drawing/2014/main" id="{93205606-A424-1592-8843-06316F0F41DE}"/>
              </a:ext>
            </a:extLst>
          </p:cNvPr>
          <p:cNvSpPr>
            <a:spLocks noChangeArrowheads="1"/>
          </p:cNvSpPr>
          <p:nvPr/>
        </p:nvSpPr>
        <p:spPr bwMode="auto">
          <a:xfrm>
            <a:off x="1763713" y="2060575"/>
            <a:ext cx="5545137"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200" b="1">
              <a:solidFill>
                <a:srgbClr val="000000"/>
              </a:solidFill>
            </a:endParaRPr>
          </a:p>
          <a:p>
            <a:pPr eaLnBrk="1" hangingPunct="1">
              <a:spcBef>
                <a:spcPct val="0"/>
              </a:spcBef>
              <a:buFontTx/>
              <a:buNone/>
            </a:pPr>
            <a:r>
              <a:rPr lang="it-CH" altLang="it-CH" sz="2800" b="1" u="sng">
                <a:solidFill>
                  <a:srgbClr val="FF3300"/>
                </a:solidFill>
              </a:rPr>
              <a:t>ANNEXE</a:t>
            </a:r>
            <a:r>
              <a:rPr lang="it-CH" altLang="it-CH" sz="2800" b="1">
                <a:solidFill>
                  <a:srgbClr val="FF3300"/>
                </a:solidFill>
              </a:rPr>
              <a:t> :</a:t>
            </a:r>
          </a:p>
          <a:p>
            <a:pPr eaLnBrk="1" hangingPunct="1">
              <a:spcBef>
                <a:spcPct val="0"/>
              </a:spcBef>
              <a:buFontTx/>
              <a:buNone/>
            </a:pPr>
            <a:endParaRPr lang="it-CH" altLang="it-CH" sz="2800" b="1">
              <a:solidFill>
                <a:srgbClr val="FF3300"/>
              </a:solidFill>
            </a:endParaRPr>
          </a:p>
          <a:p>
            <a:pPr eaLnBrk="1" hangingPunct="1">
              <a:spcBef>
                <a:spcPct val="0"/>
              </a:spcBef>
              <a:buFontTx/>
              <a:buNone/>
            </a:pPr>
            <a:r>
              <a:rPr lang="it-CH" altLang="it-CH" sz="1600" b="1" u="sng">
                <a:solidFill>
                  <a:srgbClr val="000000"/>
                </a:solidFill>
              </a:rPr>
              <a:t>Psychologie sociale</a:t>
            </a:r>
            <a:r>
              <a:rPr lang="it-CH" altLang="it-CH" sz="1600" b="1">
                <a:solidFill>
                  <a:srgbClr val="000000"/>
                </a:solidFill>
              </a:rPr>
              <a:t>: la théorie des besoins (Maslov)</a:t>
            </a:r>
          </a:p>
          <a:p>
            <a:pPr eaLnBrk="1" hangingPunct="1">
              <a:spcBef>
                <a:spcPct val="0"/>
              </a:spcBef>
              <a:buFontTx/>
              <a:buNone/>
            </a:pPr>
            <a:endParaRPr lang="it-CH" altLang="it-CH" sz="1600" b="1">
              <a:solidFill>
                <a:srgbClr val="000000"/>
              </a:solidFill>
            </a:endParaRPr>
          </a:p>
          <a:p>
            <a:pPr eaLnBrk="1" hangingPunct="1">
              <a:spcBef>
                <a:spcPct val="0"/>
              </a:spcBef>
              <a:buFontTx/>
              <a:buNone/>
            </a:pPr>
            <a:r>
              <a:rPr lang="fr-FR" altLang="it-CH" sz="1600" b="1" u="sng">
                <a:solidFill>
                  <a:srgbClr val="000000"/>
                </a:solidFill>
              </a:rPr>
              <a:t>Typologie</a:t>
            </a:r>
            <a:r>
              <a:rPr lang="fr-FR" altLang="it-CH" sz="1600" b="1">
                <a:solidFill>
                  <a:srgbClr val="000000"/>
                </a:solidFill>
              </a:rPr>
              <a:t>: caractères tendanciels de l'être humain</a:t>
            </a:r>
          </a:p>
          <a:p>
            <a:pPr eaLnBrk="1" hangingPunct="1">
              <a:spcBef>
                <a:spcPct val="0"/>
              </a:spcBef>
              <a:buFontTx/>
              <a:buNone/>
            </a:pPr>
            <a:endParaRPr lang="it-CH" altLang="it-CH" sz="1600" b="1">
              <a:solidFill>
                <a:srgbClr val="000000"/>
              </a:solidFill>
            </a:endParaRPr>
          </a:p>
          <a:p>
            <a:pPr eaLnBrk="1" hangingPunct="1">
              <a:spcBef>
                <a:spcPct val="0"/>
              </a:spcBef>
              <a:buFontTx/>
              <a:buNone/>
            </a:pPr>
            <a:r>
              <a:rPr lang="it-CH" altLang="it-CH" sz="1600" b="1" u="sng">
                <a:solidFill>
                  <a:srgbClr val="000000"/>
                </a:solidFill>
              </a:rPr>
              <a:t>Sociologie</a:t>
            </a:r>
            <a:r>
              <a:rPr lang="it-CH" altLang="it-CH" sz="1600" b="1">
                <a:solidFill>
                  <a:srgbClr val="000000"/>
                </a:solidFill>
              </a:rPr>
              <a:t>: l’accélération de l’histoire (Engels)</a:t>
            </a:r>
          </a:p>
        </p:txBody>
      </p:sp>
      <p:sp>
        <p:nvSpPr>
          <p:cNvPr id="2" name="Rettangolo 1">
            <a:extLst>
              <a:ext uri="{FF2B5EF4-FFF2-40B4-BE49-F238E27FC236}">
                <a16:creationId xmlns:a16="http://schemas.microsoft.com/office/drawing/2014/main" id="{1076F6EA-9339-DA06-392F-64C0DDB2B8A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transition spd="slow"/>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6" name="Picture 2" descr="C:\Users\Enrico\Desktop\Scala jpeg.jpg">
            <a:extLst>
              <a:ext uri="{FF2B5EF4-FFF2-40B4-BE49-F238E27FC236}">
                <a16:creationId xmlns:a16="http://schemas.microsoft.com/office/drawing/2014/main" id="{A873544E-C79E-7F37-580C-1A35AEDC58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95"/>
          <a:stretch>
            <a:fillRect/>
          </a:stretch>
        </p:blipFill>
        <p:spPr bwMode="auto">
          <a:xfrm>
            <a:off x="0" y="0"/>
            <a:ext cx="5711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9027" name="CasellaDiTesto 1">
            <a:extLst>
              <a:ext uri="{FF2B5EF4-FFF2-40B4-BE49-F238E27FC236}">
                <a16:creationId xmlns:a16="http://schemas.microsoft.com/office/drawing/2014/main" id="{AACBC110-4B80-9C6A-F535-93D6046A4DA7}"/>
              </a:ext>
            </a:extLst>
          </p:cNvPr>
          <p:cNvSpPr txBox="1">
            <a:spLocks noChangeArrowheads="1"/>
          </p:cNvSpPr>
          <p:nvPr/>
        </p:nvSpPr>
        <p:spPr bwMode="auto">
          <a:xfrm>
            <a:off x="3119438" y="204788"/>
            <a:ext cx="11525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CH" sz="1000" b="1">
                <a:solidFill>
                  <a:srgbClr val="000000"/>
                </a:solidFill>
                <a:latin typeface="Arial" panose="020B0604020202020204" pitchFamily="34" charset="0"/>
              </a:rPr>
              <a:t>Le vrai bonheur</a:t>
            </a:r>
          </a:p>
        </p:txBody>
      </p:sp>
      <p:sp>
        <p:nvSpPr>
          <p:cNvPr id="769028" name="CasellaDiTesto 2">
            <a:extLst>
              <a:ext uri="{FF2B5EF4-FFF2-40B4-BE49-F238E27FC236}">
                <a16:creationId xmlns:a16="http://schemas.microsoft.com/office/drawing/2014/main" id="{2A8D24CA-8DF3-4B82-B561-FCA498B4203F}"/>
              </a:ext>
            </a:extLst>
          </p:cNvPr>
          <p:cNvSpPr txBox="1">
            <a:spLocks noChangeArrowheads="1"/>
          </p:cNvSpPr>
          <p:nvPr/>
        </p:nvSpPr>
        <p:spPr bwMode="auto">
          <a:xfrm>
            <a:off x="4051300" y="1500188"/>
            <a:ext cx="647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CH" altLang="it-CH" sz="1800">
              <a:solidFill>
                <a:srgbClr val="000000"/>
              </a:solidFill>
            </a:endParaRPr>
          </a:p>
        </p:txBody>
      </p:sp>
      <p:sp>
        <p:nvSpPr>
          <p:cNvPr id="769029" name="CasellaDiTesto 3">
            <a:extLst>
              <a:ext uri="{FF2B5EF4-FFF2-40B4-BE49-F238E27FC236}">
                <a16:creationId xmlns:a16="http://schemas.microsoft.com/office/drawing/2014/main" id="{C4C8FCA1-2009-93E9-8690-A90DBD81F455}"/>
              </a:ext>
            </a:extLst>
          </p:cNvPr>
          <p:cNvSpPr txBox="1">
            <a:spLocks noChangeArrowheads="1"/>
          </p:cNvSpPr>
          <p:nvPr/>
        </p:nvSpPr>
        <p:spPr bwMode="auto">
          <a:xfrm>
            <a:off x="4051300" y="804863"/>
            <a:ext cx="5397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CH" sz="1000" b="1">
                <a:solidFill>
                  <a:srgbClr val="000000"/>
                </a:solidFill>
                <a:latin typeface="Arial" panose="020B0604020202020204" pitchFamily="34" charset="0"/>
              </a:rPr>
              <a:t>Idéal</a:t>
            </a:r>
          </a:p>
        </p:txBody>
      </p:sp>
      <p:sp>
        <p:nvSpPr>
          <p:cNvPr id="769030" name="CasellaDiTesto 5">
            <a:extLst>
              <a:ext uri="{FF2B5EF4-FFF2-40B4-BE49-F238E27FC236}">
                <a16:creationId xmlns:a16="http://schemas.microsoft.com/office/drawing/2014/main" id="{4EA8A0BD-B866-A8AD-4151-4C39EE5DFBCF}"/>
              </a:ext>
            </a:extLst>
          </p:cNvPr>
          <p:cNvSpPr txBox="1">
            <a:spLocks noChangeArrowheads="1"/>
          </p:cNvSpPr>
          <p:nvPr/>
        </p:nvSpPr>
        <p:spPr bwMode="auto">
          <a:xfrm>
            <a:off x="3762375" y="2508250"/>
            <a:ext cx="1657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CH" altLang="it-CH" sz="1800">
              <a:solidFill>
                <a:srgbClr val="000000"/>
              </a:solidFill>
            </a:endParaRPr>
          </a:p>
        </p:txBody>
      </p:sp>
      <p:sp>
        <p:nvSpPr>
          <p:cNvPr id="769031" name="CasellaDiTesto 6">
            <a:extLst>
              <a:ext uri="{FF2B5EF4-FFF2-40B4-BE49-F238E27FC236}">
                <a16:creationId xmlns:a16="http://schemas.microsoft.com/office/drawing/2014/main" id="{5C5BFA82-21FC-CE33-7F1F-5F10E6092C16}"/>
              </a:ext>
            </a:extLst>
          </p:cNvPr>
          <p:cNvSpPr txBox="1">
            <a:spLocks noChangeArrowheads="1"/>
          </p:cNvSpPr>
          <p:nvPr/>
        </p:nvSpPr>
        <p:spPr bwMode="auto">
          <a:xfrm>
            <a:off x="3708400" y="1909763"/>
            <a:ext cx="20034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it-CH" sz="1000" b="1">
                <a:solidFill>
                  <a:srgbClr val="000000"/>
                </a:solidFill>
                <a:latin typeface="Arial" panose="020B0604020202020204" pitchFamily="34" charset="0"/>
              </a:rPr>
              <a:t>Affirmation </a:t>
            </a:r>
          </a:p>
          <a:p>
            <a:pPr eaLnBrk="1" hangingPunct="1">
              <a:spcBef>
                <a:spcPct val="0"/>
              </a:spcBef>
              <a:buFontTx/>
              <a:buNone/>
            </a:pPr>
            <a:r>
              <a:rPr lang="fr-FR" altLang="it-CH" sz="1000" b="1">
                <a:solidFill>
                  <a:srgbClr val="000000"/>
                </a:solidFill>
                <a:latin typeface="Arial" panose="020B0604020202020204" pitchFamily="34" charset="0"/>
              </a:rPr>
              <a:t>(estime de soi, respect,           réussite)</a:t>
            </a:r>
          </a:p>
        </p:txBody>
      </p:sp>
      <p:sp>
        <p:nvSpPr>
          <p:cNvPr id="769032" name="CasellaDiTesto 7">
            <a:extLst>
              <a:ext uri="{FF2B5EF4-FFF2-40B4-BE49-F238E27FC236}">
                <a16:creationId xmlns:a16="http://schemas.microsoft.com/office/drawing/2014/main" id="{851F8C2A-A37F-5D3B-71BD-ACEBFB779835}"/>
              </a:ext>
            </a:extLst>
          </p:cNvPr>
          <p:cNvSpPr txBox="1">
            <a:spLocks noChangeArrowheads="1"/>
          </p:cNvSpPr>
          <p:nvPr/>
        </p:nvSpPr>
        <p:spPr bwMode="auto">
          <a:xfrm>
            <a:off x="3403600" y="2876550"/>
            <a:ext cx="1295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Tendresse, amour</a:t>
            </a:r>
          </a:p>
        </p:txBody>
      </p:sp>
      <p:sp>
        <p:nvSpPr>
          <p:cNvPr id="769033" name="CasellaDiTesto 8">
            <a:extLst>
              <a:ext uri="{FF2B5EF4-FFF2-40B4-BE49-F238E27FC236}">
                <a16:creationId xmlns:a16="http://schemas.microsoft.com/office/drawing/2014/main" id="{1A90516D-7911-CB14-F8F5-31982F2140B0}"/>
              </a:ext>
            </a:extLst>
          </p:cNvPr>
          <p:cNvSpPr txBox="1">
            <a:spLocks noChangeArrowheads="1"/>
          </p:cNvSpPr>
          <p:nvPr/>
        </p:nvSpPr>
        <p:spPr bwMode="auto">
          <a:xfrm>
            <a:off x="3119438" y="3576638"/>
            <a:ext cx="7429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Socialité</a:t>
            </a:r>
          </a:p>
        </p:txBody>
      </p:sp>
      <p:sp>
        <p:nvSpPr>
          <p:cNvPr id="769034" name="CasellaDiTesto 9">
            <a:extLst>
              <a:ext uri="{FF2B5EF4-FFF2-40B4-BE49-F238E27FC236}">
                <a16:creationId xmlns:a16="http://schemas.microsoft.com/office/drawing/2014/main" id="{C5FBD9F0-C50D-1165-57AF-9C7440069024}"/>
              </a:ext>
            </a:extLst>
          </p:cNvPr>
          <p:cNvSpPr txBox="1">
            <a:spLocks noChangeArrowheads="1"/>
          </p:cNvSpPr>
          <p:nvPr/>
        </p:nvSpPr>
        <p:spPr bwMode="auto">
          <a:xfrm>
            <a:off x="2770188" y="4398963"/>
            <a:ext cx="720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Sécurité</a:t>
            </a:r>
          </a:p>
        </p:txBody>
      </p:sp>
      <p:sp>
        <p:nvSpPr>
          <p:cNvPr id="769035" name="CasellaDiTesto 10">
            <a:extLst>
              <a:ext uri="{FF2B5EF4-FFF2-40B4-BE49-F238E27FC236}">
                <a16:creationId xmlns:a16="http://schemas.microsoft.com/office/drawing/2014/main" id="{7B1ED30A-7638-714F-3ED5-16E7ECEFE3ED}"/>
              </a:ext>
            </a:extLst>
          </p:cNvPr>
          <p:cNvSpPr txBox="1">
            <a:spLocks noChangeArrowheads="1"/>
          </p:cNvSpPr>
          <p:nvPr/>
        </p:nvSpPr>
        <p:spPr bwMode="auto">
          <a:xfrm>
            <a:off x="2466975" y="4956175"/>
            <a:ext cx="7921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Sexualité</a:t>
            </a:r>
          </a:p>
        </p:txBody>
      </p:sp>
      <p:sp>
        <p:nvSpPr>
          <p:cNvPr id="769036" name="CasellaDiTesto 11">
            <a:extLst>
              <a:ext uri="{FF2B5EF4-FFF2-40B4-BE49-F238E27FC236}">
                <a16:creationId xmlns:a16="http://schemas.microsoft.com/office/drawing/2014/main" id="{74FFDAE2-2B40-277A-9D60-F27F3A216355}"/>
              </a:ext>
            </a:extLst>
          </p:cNvPr>
          <p:cNvSpPr txBox="1">
            <a:spLocks noChangeArrowheads="1"/>
          </p:cNvSpPr>
          <p:nvPr/>
        </p:nvSpPr>
        <p:spPr bwMode="auto">
          <a:xfrm>
            <a:off x="2106613" y="5387975"/>
            <a:ext cx="6794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CH" sz="1000" b="1">
                <a:solidFill>
                  <a:srgbClr val="000000"/>
                </a:solidFill>
                <a:latin typeface="Arial" panose="020B0604020202020204" pitchFamily="34" charset="0"/>
              </a:rPr>
              <a:t>Dormir</a:t>
            </a:r>
          </a:p>
        </p:txBody>
      </p:sp>
      <p:sp>
        <p:nvSpPr>
          <p:cNvPr id="769037" name="CasellaDiTesto 12">
            <a:extLst>
              <a:ext uri="{FF2B5EF4-FFF2-40B4-BE49-F238E27FC236}">
                <a16:creationId xmlns:a16="http://schemas.microsoft.com/office/drawing/2014/main" id="{E2FC930D-3CD6-302A-60F8-27F07DF57FF0}"/>
              </a:ext>
            </a:extLst>
          </p:cNvPr>
          <p:cNvSpPr txBox="1">
            <a:spLocks noChangeArrowheads="1"/>
          </p:cNvSpPr>
          <p:nvPr/>
        </p:nvSpPr>
        <p:spPr bwMode="auto">
          <a:xfrm>
            <a:off x="1833563" y="5794375"/>
            <a:ext cx="7223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Manger</a:t>
            </a:r>
          </a:p>
        </p:txBody>
      </p:sp>
      <p:sp>
        <p:nvSpPr>
          <p:cNvPr id="769038" name="CasellaDiTesto 13">
            <a:extLst>
              <a:ext uri="{FF2B5EF4-FFF2-40B4-BE49-F238E27FC236}">
                <a16:creationId xmlns:a16="http://schemas.microsoft.com/office/drawing/2014/main" id="{8204E973-051A-0035-53BA-1A2422C75A76}"/>
              </a:ext>
            </a:extLst>
          </p:cNvPr>
          <p:cNvSpPr txBox="1">
            <a:spLocks noChangeArrowheads="1"/>
          </p:cNvSpPr>
          <p:nvPr/>
        </p:nvSpPr>
        <p:spPr bwMode="auto">
          <a:xfrm>
            <a:off x="1449388" y="6040438"/>
            <a:ext cx="6572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Boire</a:t>
            </a:r>
          </a:p>
        </p:txBody>
      </p:sp>
      <p:sp>
        <p:nvSpPr>
          <p:cNvPr id="769039" name="CasellaDiTesto 14">
            <a:extLst>
              <a:ext uri="{FF2B5EF4-FFF2-40B4-BE49-F238E27FC236}">
                <a16:creationId xmlns:a16="http://schemas.microsoft.com/office/drawing/2014/main" id="{B90E94A9-DF33-2A4D-E488-B583FB0E3806}"/>
              </a:ext>
            </a:extLst>
          </p:cNvPr>
          <p:cNvSpPr txBox="1">
            <a:spLocks noChangeArrowheads="1"/>
          </p:cNvSpPr>
          <p:nvPr/>
        </p:nvSpPr>
        <p:spPr bwMode="auto">
          <a:xfrm>
            <a:off x="1163638" y="6211888"/>
            <a:ext cx="612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800" b="1">
                <a:solidFill>
                  <a:srgbClr val="000000"/>
                </a:solidFill>
                <a:latin typeface="Arial" panose="020B0604020202020204" pitchFamily="34" charset="0"/>
              </a:rPr>
              <a:t>Respirer</a:t>
            </a:r>
          </a:p>
        </p:txBody>
      </p:sp>
      <p:sp>
        <p:nvSpPr>
          <p:cNvPr id="769040" name="CasellaDiTesto 15">
            <a:extLst>
              <a:ext uri="{FF2B5EF4-FFF2-40B4-BE49-F238E27FC236}">
                <a16:creationId xmlns:a16="http://schemas.microsoft.com/office/drawing/2014/main" id="{0DF2A5F5-C639-6E71-0BF2-DFEB6847D5DD}"/>
              </a:ext>
            </a:extLst>
          </p:cNvPr>
          <p:cNvSpPr txBox="1">
            <a:spLocks noChangeArrowheads="1"/>
          </p:cNvSpPr>
          <p:nvPr/>
        </p:nvSpPr>
        <p:spPr bwMode="auto">
          <a:xfrm>
            <a:off x="33338" y="6070600"/>
            <a:ext cx="6477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Exister</a:t>
            </a:r>
          </a:p>
        </p:txBody>
      </p:sp>
      <p:sp>
        <p:nvSpPr>
          <p:cNvPr id="769041" name="CasellaDiTesto 16">
            <a:extLst>
              <a:ext uri="{FF2B5EF4-FFF2-40B4-BE49-F238E27FC236}">
                <a16:creationId xmlns:a16="http://schemas.microsoft.com/office/drawing/2014/main" id="{1BA2A40C-615F-44C9-11D2-5E82F3C3BC37}"/>
              </a:ext>
            </a:extLst>
          </p:cNvPr>
          <p:cNvSpPr txBox="1">
            <a:spLocks noChangeArrowheads="1"/>
          </p:cNvSpPr>
          <p:nvPr/>
        </p:nvSpPr>
        <p:spPr bwMode="auto">
          <a:xfrm>
            <a:off x="738188" y="1200150"/>
            <a:ext cx="21240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CH" sz="1100" b="1">
                <a:solidFill>
                  <a:srgbClr val="000000"/>
                </a:solidFill>
                <a:latin typeface="Arial" panose="020B0604020202020204" pitchFamily="34" charset="0"/>
              </a:rPr>
              <a:t>HIÉRARCHIE DES BESOINS</a:t>
            </a:r>
          </a:p>
          <a:p>
            <a:pPr eaLnBrk="1" hangingPunct="1">
              <a:spcBef>
                <a:spcPct val="0"/>
              </a:spcBef>
              <a:buFontTx/>
              <a:buNone/>
            </a:pPr>
            <a:endParaRPr lang="en-US" altLang="it-CH" sz="1100" b="1">
              <a:solidFill>
                <a:srgbClr val="000000"/>
              </a:solidFill>
              <a:latin typeface="Arial" panose="020B0604020202020204" pitchFamily="34" charset="0"/>
            </a:endParaRPr>
          </a:p>
          <a:p>
            <a:pPr eaLnBrk="1" hangingPunct="1">
              <a:spcBef>
                <a:spcPct val="0"/>
              </a:spcBef>
              <a:buFontTx/>
              <a:buNone/>
            </a:pPr>
            <a:r>
              <a:rPr lang="en-US" altLang="it-CH" sz="1100" b="1">
                <a:solidFill>
                  <a:srgbClr val="000000"/>
                </a:solidFill>
                <a:latin typeface="Arial" panose="020B0604020202020204" pitchFamily="34" charset="0"/>
              </a:rPr>
              <a:t>(Maslov - simplifiée)</a:t>
            </a:r>
          </a:p>
        </p:txBody>
      </p:sp>
      <p:sp>
        <p:nvSpPr>
          <p:cNvPr id="769042" name="CasellaDiTesto 17">
            <a:extLst>
              <a:ext uri="{FF2B5EF4-FFF2-40B4-BE49-F238E27FC236}">
                <a16:creationId xmlns:a16="http://schemas.microsoft.com/office/drawing/2014/main" id="{D40D9247-E2A9-6194-97C8-73A4AEBD42E0}"/>
              </a:ext>
            </a:extLst>
          </p:cNvPr>
          <p:cNvSpPr txBox="1">
            <a:spLocks noChangeArrowheads="1"/>
          </p:cNvSpPr>
          <p:nvPr/>
        </p:nvSpPr>
        <p:spPr bwMode="auto">
          <a:xfrm>
            <a:off x="3438525" y="6321425"/>
            <a:ext cx="14922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Tx/>
              <a:buNone/>
            </a:pPr>
            <a:r>
              <a:rPr lang="en-US" altLang="it-CH" sz="900" b="1">
                <a:solidFill>
                  <a:srgbClr val="000000"/>
                </a:solidFill>
                <a:latin typeface="Arial" panose="020B0604020202020204" pitchFamily="34" charset="0"/>
              </a:rPr>
              <a:t>Pas urgent </a:t>
            </a:r>
          </a:p>
          <a:p>
            <a:pPr eaLnBrk="1" hangingPunct="1">
              <a:lnSpc>
                <a:spcPct val="150000"/>
              </a:lnSpc>
              <a:spcBef>
                <a:spcPct val="0"/>
              </a:spcBef>
              <a:buFontTx/>
              <a:buNone/>
            </a:pPr>
            <a:r>
              <a:rPr lang="en-US" altLang="it-CH" sz="800">
                <a:solidFill>
                  <a:srgbClr val="000000"/>
                </a:solidFill>
                <a:latin typeface="Arial" panose="020B0604020202020204" pitchFamily="34" charset="0"/>
              </a:rPr>
              <a:t>(long terme)</a:t>
            </a:r>
          </a:p>
        </p:txBody>
      </p:sp>
      <p:sp>
        <p:nvSpPr>
          <p:cNvPr id="769043" name="CasellaDiTesto 18">
            <a:extLst>
              <a:ext uri="{FF2B5EF4-FFF2-40B4-BE49-F238E27FC236}">
                <a16:creationId xmlns:a16="http://schemas.microsoft.com/office/drawing/2014/main" id="{2881F74D-EE4A-FB57-BA46-235E2894B357}"/>
              </a:ext>
            </a:extLst>
          </p:cNvPr>
          <p:cNvSpPr txBox="1">
            <a:spLocks noChangeArrowheads="1"/>
          </p:cNvSpPr>
          <p:nvPr/>
        </p:nvSpPr>
        <p:spPr bwMode="auto">
          <a:xfrm>
            <a:off x="681038" y="6318250"/>
            <a:ext cx="2105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Tx/>
              <a:buNone/>
            </a:pPr>
            <a:r>
              <a:rPr lang="fr-FR" altLang="it-CH" sz="900" b="1">
                <a:solidFill>
                  <a:srgbClr val="000000"/>
                </a:solidFill>
                <a:latin typeface="Arial" panose="020B0604020202020204" pitchFamily="34" charset="0"/>
              </a:rPr>
              <a:t>Urgent    </a:t>
            </a:r>
            <a:r>
              <a:rPr lang="fr-FR" altLang="it-CH" sz="800">
                <a:solidFill>
                  <a:srgbClr val="000000"/>
                </a:solidFill>
                <a:latin typeface="Arial" panose="020B0604020202020204" pitchFamily="34" charset="0"/>
              </a:rPr>
              <a:t>(fréquemment </a:t>
            </a:r>
          </a:p>
          <a:p>
            <a:pPr eaLnBrk="1" hangingPunct="1">
              <a:lnSpc>
                <a:spcPct val="150000"/>
              </a:lnSpc>
              <a:spcBef>
                <a:spcPct val="0"/>
              </a:spcBef>
              <a:buFontTx/>
              <a:buNone/>
            </a:pPr>
            <a:r>
              <a:rPr lang="fr-FR" altLang="it-CH" sz="800">
                <a:solidFill>
                  <a:srgbClr val="000000"/>
                </a:solidFill>
                <a:latin typeface="Arial" panose="020B0604020202020204" pitchFamily="34" charset="0"/>
              </a:rPr>
              <a:t>et facilement satisfaits)</a:t>
            </a:r>
            <a:endParaRPr lang="en-US" altLang="it-CH" sz="800">
              <a:solidFill>
                <a:srgbClr val="000000"/>
              </a:solidFill>
              <a:latin typeface="Arial" panose="020B0604020202020204" pitchFamily="34" charset="0"/>
            </a:endParaRPr>
          </a:p>
        </p:txBody>
      </p:sp>
      <p:sp>
        <p:nvSpPr>
          <p:cNvPr id="769044" name="CasellaDiTesto 19">
            <a:extLst>
              <a:ext uri="{FF2B5EF4-FFF2-40B4-BE49-F238E27FC236}">
                <a16:creationId xmlns:a16="http://schemas.microsoft.com/office/drawing/2014/main" id="{ED90A685-801E-0EAE-BFB6-ABFC61879300}"/>
              </a:ext>
            </a:extLst>
          </p:cNvPr>
          <p:cNvSpPr txBox="1">
            <a:spLocks noChangeArrowheads="1"/>
          </p:cNvSpPr>
          <p:nvPr/>
        </p:nvSpPr>
        <p:spPr bwMode="auto">
          <a:xfrm rot="-5400000">
            <a:off x="4241006" y="5379244"/>
            <a:ext cx="1643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CH" sz="1400" b="1">
                <a:solidFill>
                  <a:srgbClr val="000000"/>
                </a:solidFill>
                <a:latin typeface="Arial" panose="020B0604020202020204" pitchFamily="34" charset="0"/>
              </a:rPr>
              <a:t>Besoins de base</a:t>
            </a:r>
          </a:p>
        </p:txBody>
      </p:sp>
      <p:sp>
        <p:nvSpPr>
          <p:cNvPr id="769045" name="CasellaDiTesto 20">
            <a:extLst>
              <a:ext uri="{FF2B5EF4-FFF2-40B4-BE49-F238E27FC236}">
                <a16:creationId xmlns:a16="http://schemas.microsoft.com/office/drawing/2014/main" id="{C79340FE-AE83-8A76-3339-D150CDD87868}"/>
              </a:ext>
            </a:extLst>
          </p:cNvPr>
          <p:cNvSpPr txBox="1">
            <a:spLocks noChangeArrowheads="1"/>
          </p:cNvSpPr>
          <p:nvPr/>
        </p:nvSpPr>
        <p:spPr bwMode="auto">
          <a:xfrm rot="-5400000">
            <a:off x="3991769" y="3486944"/>
            <a:ext cx="2141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CH" sz="1400" b="1">
                <a:solidFill>
                  <a:srgbClr val="000000"/>
                </a:solidFill>
                <a:latin typeface="Arial" panose="020B0604020202020204" pitchFamily="34" charset="0"/>
              </a:rPr>
              <a:t>Besoins secondaires</a:t>
            </a:r>
          </a:p>
        </p:txBody>
      </p:sp>
      <p:cxnSp>
        <p:nvCxnSpPr>
          <p:cNvPr id="27" name="Connettore 1 26">
            <a:extLst>
              <a:ext uri="{FF2B5EF4-FFF2-40B4-BE49-F238E27FC236}">
                <a16:creationId xmlns:a16="http://schemas.microsoft.com/office/drawing/2014/main" id="{45BB0B4E-6835-9322-14A0-FF229038E096}"/>
              </a:ext>
            </a:extLst>
          </p:cNvPr>
          <p:cNvCxnSpPr/>
          <p:nvPr/>
        </p:nvCxnSpPr>
        <p:spPr>
          <a:xfrm>
            <a:off x="5711825" y="0"/>
            <a:ext cx="0" cy="1158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nettore 1 28">
            <a:extLst>
              <a:ext uri="{FF2B5EF4-FFF2-40B4-BE49-F238E27FC236}">
                <a16:creationId xmlns:a16="http://schemas.microsoft.com/office/drawing/2014/main" id="{64299290-FCCD-9E20-537C-7E0E69B0DF47}"/>
              </a:ext>
            </a:extLst>
          </p:cNvPr>
          <p:cNvCxnSpPr/>
          <p:nvPr/>
        </p:nvCxnSpPr>
        <p:spPr>
          <a:xfrm>
            <a:off x="571182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31" name="Rettangolo 30">
            <a:extLst>
              <a:ext uri="{FF2B5EF4-FFF2-40B4-BE49-F238E27FC236}">
                <a16:creationId xmlns:a16="http://schemas.microsoft.com/office/drawing/2014/main" id="{C60664C0-708F-C4F3-D564-DDBCCD16C0E0}"/>
              </a:ext>
            </a:extLst>
          </p:cNvPr>
          <p:cNvSpPr/>
          <p:nvPr/>
        </p:nvSpPr>
        <p:spPr>
          <a:xfrm>
            <a:off x="5711825" y="0"/>
            <a:ext cx="3432175"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prstClr val="white"/>
              </a:solidFill>
            </a:endParaRPr>
          </a:p>
        </p:txBody>
      </p:sp>
      <p:sp>
        <p:nvSpPr>
          <p:cNvPr id="769049" name="CasellaDiTesto 21">
            <a:extLst>
              <a:ext uri="{FF2B5EF4-FFF2-40B4-BE49-F238E27FC236}">
                <a16:creationId xmlns:a16="http://schemas.microsoft.com/office/drawing/2014/main" id="{7A947813-E9C3-C84D-4CAB-50FAC189C5C8}"/>
              </a:ext>
            </a:extLst>
          </p:cNvPr>
          <p:cNvSpPr txBox="1">
            <a:spLocks noChangeArrowheads="1"/>
          </p:cNvSpPr>
          <p:nvPr/>
        </p:nvSpPr>
        <p:spPr bwMode="auto">
          <a:xfrm>
            <a:off x="6432550" y="1663700"/>
            <a:ext cx="2087563" cy="1169988"/>
          </a:xfrm>
          <a:prstGeom prst="rect">
            <a:avLst/>
          </a:prstGeom>
          <a:solidFill>
            <a:schemeClr val="bg1"/>
          </a:solidFill>
          <a:ln w="28575">
            <a:solidFill>
              <a:schemeClr val="accent2"/>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it-CH" sz="1000" b="1">
                <a:solidFill>
                  <a:srgbClr val="000000"/>
                </a:solidFill>
                <a:latin typeface="Arial" panose="020B0604020202020204" pitchFamily="34" charset="0"/>
              </a:rPr>
              <a:t>Dans l'échelle ci-contre les besoins humains sont classés en fonction de leur degré d'urgence, ou en fonction de combien de temps un être humain peut résister sans satisfaire un besoin particulier. </a:t>
            </a:r>
          </a:p>
        </p:txBody>
      </p:sp>
      <p:sp>
        <p:nvSpPr>
          <p:cNvPr id="24" name="CasellaDiTesto 23">
            <a:extLst>
              <a:ext uri="{FF2B5EF4-FFF2-40B4-BE49-F238E27FC236}">
                <a16:creationId xmlns:a16="http://schemas.microsoft.com/office/drawing/2014/main" id="{CB922C9F-4470-FFDD-4CD1-657FF0BE6ECA}"/>
              </a:ext>
            </a:extLst>
          </p:cNvPr>
          <p:cNvSpPr txBox="1"/>
          <p:nvPr/>
        </p:nvSpPr>
        <p:spPr>
          <a:xfrm>
            <a:off x="6405563" y="315913"/>
            <a:ext cx="2089150" cy="1222375"/>
          </a:xfrm>
          <a:prstGeom prst="rect">
            <a:avLst/>
          </a:prstGeom>
          <a:solidFill>
            <a:schemeClr val="bg1"/>
          </a:solidFill>
          <a:ln w="28575">
            <a:solidFill>
              <a:schemeClr val="accent2"/>
            </a:solidFill>
          </a:ln>
        </p:spPr>
        <p:txBody>
          <a:bodyPr>
            <a:spAutoFit/>
          </a:bodyPr>
          <a:lstStyle/>
          <a:p>
            <a:pPr eaLnBrk="1" hangingPunct="1">
              <a:defRPr/>
            </a:pPr>
            <a:r>
              <a:rPr lang="fr-FR" sz="1050" b="1" dirty="0">
                <a:solidFill>
                  <a:prstClr val="black"/>
                </a:solidFill>
              </a:rPr>
              <a:t>L'être humain est dominé par      ses propres besoins et par la nécessité de les satisfaire.</a:t>
            </a:r>
          </a:p>
          <a:p>
            <a:pPr eaLnBrk="1" hangingPunct="1">
              <a:defRPr/>
            </a:pPr>
            <a:r>
              <a:rPr lang="fr-FR" sz="1050" b="1" dirty="0">
                <a:solidFill>
                  <a:prstClr val="black"/>
                </a:solidFill>
              </a:rPr>
              <a:t>Le désir de satisfaire ses propres besoins est la motivation, moteur de toute action humaine rationnelle.</a:t>
            </a:r>
          </a:p>
        </p:txBody>
      </p:sp>
      <p:sp>
        <p:nvSpPr>
          <p:cNvPr id="769051" name="CasellaDiTesto 24">
            <a:extLst>
              <a:ext uri="{FF2B5EF4-FFF2-40B4-BE49-F238E27FC236}">
                <a16:creationId xmlns:a16="http://schemas.microsoft.com/office/drawing/2014/main" id="{695DCD41-2FB0-8451-BF89-BC4E0063D2D7}"/>
              </a:ext>
            </a:extLst>
          </p:cNvPr>
          <p:cNvSpPr txBox="1">
            <a:spLocks noChangeArrowheads="1"/>
          </p:cNvSpPr>
          <p:nvPr/>
        </p:nvSpPr>
        <p:spPr bwMode="auto">
          <a:xfrm>
            <a:off x="6432550" y="2992438"/>
            <a:ext cx="2103438" cy="1322387"/>
          </a:xfrm>
          <a:prstGeom prst="rect">
            <a:avLst/>
          </a:prstGeom>
          <a:solidFill>
            <a:schemeClr val="bg1"/>
          </a:solidFill>
          <a:ln w="28575">
            <a:solidFill>
              <a:schemeClr val="accent2"/>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it-CH" sz="1000" b="1">
                <a:solidFill>
                  <a:srgbClr val="000000"/>
                </a:solidFill>
                <a:latin typeface="Arial" panose="020B0604020202020204" pitchFamily="34" charset="0"/>
              </a:rPr>
              <a:t>L’impossibilité de satisfaire les besoins de base conduit à la mort.</a:t>
            </a:r>
          </a:p>
          <a:p>
            <a:pPr eaLnBrk="1" hangingPunct="1">
              <a:spcBef>
                <a:spcPct val="0"/>
              </a:spcBef>
              <a:buFontTx/>
              <a:buNone/>
            </a:pPr>
            <a:r>
              <a:rPr lang="fr-FR" altLang="it-CH" sz="1000" b="1">
                <a:solidFill>
                  <a:srgbClr val="000000"/>
                </a:solidFill>
                <a:latin typeface="Arial" panose="020B0604020202020204" pitchFamily="34" charset="0"/>
              </a:rPr>
              <a:t>L'impossibilité de satisfaire les besoins secondaires conduit à la frustration, la dépression, nerveuse, des complexes, l'épuisement, le suicide.</a:t>
            </a:r>
          </a:p>
        </p:txBody>
      </p:sp>
      <p:sp>
        <p:nvSpPr>
          <p:cNvPr id="769052" name="CasellaDiTesto 25">
            <a:extLst>
              <a:ext uri="{FF2B5EF4-FFF2-40B4-BE49-F238E27FC236}">
                <a16:creationId xmlns:a16="http://schemas.microsoft.com/office/drawing/2014/main" id="{D9AA01FE-AA1B-9B94-7B8E-B5AACB71F4CF}"/>
              </a:ext>
            </a:extLst>
          </p:cNvPr>
          <p:cNvSpPr txBox="1">
            <a:spLocks noChangeArrowheads="1"/>
          </p:cNvSpPr>
          <p:nvPr/>
        </p:nvSpPr>
        <p:spPr bwMode="auto">
          <a:xfrm>
            <a:off x="6440488" y="4418013"/>
            <a:ext cx="2087562" cy="1322387"/>
          </a:xfrm>
          <a:prstGeom prst="rect">
            <a:avLst/>
          </a:prstGeom>
          <a:solidFill>
            <a:schemeClr val="bg1"/>
          </a:solidFill>
          <a:ln w="28575">
            <a:solidFill>
              <a:schemeClr val="accent2"/>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it-CH" sz="1000" b="1">
                <a:solidFill>
                  <a:srgbClr val="000000"/>
                </a:solidFill>
                <a:latin typeface="Arial" panose="020B0604020202020204" pitchFamily="34" charset="0"/>
              </a:rPr>
              <a:t>Plus il y a de besoins satisfaits et plus grand mais transitoire est le bonheur.</a:t>
            </a:r>
          </a:p>
          <a:p>
            <a:pPr eaLnBrk="1" hangingPunct="1">
              <a:spcBef>
                <a:spcPct val="0"/>
              </a:spcBef>
              <a:buFontTx/>
              <a:buNone/>
            </a:pPr>
            <a:r>
              <a:rPr lang="fr-FR" altLang="it-CH" sz="1000" b="1">
                <a:solidFill>
                  <a:srgbClr val="000000"/>
                </a:solidFill>
                <a:latin typeface="Arial" panose="020B0604020202020204" pitchFamily="34" charset="0"/>
              </a:rPr>
              <a:t>La liberté est la possibilité (théorique) de décider de façon indépendante où, quand et comment satisfaire ses besoins.</a:t>
            </a:r>
          </a:p>
        </p:txBody>
      </p:sp>
      <p:sp>
        <p:nvSpPr>
          <p:cNvPr id="769053" name="CasellaDiTesto 32">
            <a:extLst>
              <a:ext uri="{FF2B5EF4-FFF2-40B4-BE49-F238E27FC236}">
                <a16:creationId xmlns:a16="http://schemas.microsoft.com/office/drawing/2014/main" id="{C53B28A3-2503-41DB-FF9B-68FD29ADA17A}"/>
              </a:ext>
            </a:extLst>
          </p:cNvPr>
          <p:cNvSpPr txBox="1">
            <a:spLocks noChangeArrowheads="1"/>
          </p:cNvSpPr>
          <p:nvPr/>
        </p:nvSpPr>
        <p:spPr bwMode="auto">
          <a:xfrm>
            <a:off x="6446838" y="5857875"/>
            <a:ext cx="2089150" cy="708025"/>
          </a:xfrm>
          <a:prstGeom prst="rect">
            <a:avLst/>
          </a:prstGeom>
          <a:solidFill>
            <a:schemeClr val="bg1"/>
          </a:solidFill>
          <a:ln w="28575">
            <a:solidFill>
              <a:schemeClr val="accent2"/>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it-CH" sz="1000" b="1">
                <a:solidFill>
                  <a:srgbClr val="000000"/>
                </a:solidFill>
                <a:latin typeface="Arial" panose="020B0604020202020204" pitchFamily="34" charset="0"/>
              </a:rPr>
              <a:t>Aujourd'hui le matérialisme répandu crée l'illusion que la satisfaction des besoins et le bonheur peuvent être achetés.</a:t>
            </a:r>
            <a:endParaRPr lang="it-CH" altLang="it-CH" sz="1000" b="1">
              <a:solidFill>
                <a:srgbClr val="000000"/>
              </a:solidFill>
              <a:latin typeface="Arial" panose="020B0604020202020204" pitchFamily="34" charset="0"/>
            </a:endParaRPr>
          </a:p>
        </p:txBody>
      </p:sp>
      <p:sp>
        <p:nvSpPr>
          <p:cNvPr id="769054" name="CasellaDiTesto 4">
            <a:extLst>
              <a:ext uri="{FF2B5EF4-FFF2-40B4-BE49-F238E27FC236}">
                <a16:creationId xmlns:a16="http://schemas.microsoft.com/office/drawing/2014/main" id="{D7716F5B-55EF-8A1A-523D-79D2067EDC59}"/>
              </a:ext>
            </a:extLst>
          </p:cNvPr>
          <p:cNvSpPr txBox="1">
            <a:spLocks noChangeArrowheads="1"/>
          </p:cNvSpPr>
          <p:nvPr/>
        </p:nvSpPr>
        <p:spPr bwMode="auto">
          <a:xfrm>
            <a:off x="-4763" y="9525"/>
            <a:ext cx="2111376"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b="1">
                <a:solidFill>
                  <a:srgbClr val="000000"/>
                </a:solidFill>
              </a:rPr>
              <a:t>Psychologie sociale</a:t>
            </a:r>
          </a:p>
        </p:txBody>
      </p:sp>
      <p:sp>
        <p:nvSpPr>
          <p:cNvPr id="769055" name="Segnaposto numero diapositiva 1">
            <a:extLst>
              <a:ext uri="{FF2B5EF4-FFF2-40B4-BE49-F238E27FC236}">
                <a16:creationId xmlns:a16="http://schemas.microsoft.com/office/drawing/2014/main" id="{28EE74FE-BF56-3D4D-C054-34643945D810}"/>
              </a:ext>
            </a:extLst>
          </p:cNvPr>
          <p:cNvSpPr>
            <a:spLocks noGrp="1"/>
          </p:cNvSpPr>
          <p:nvPr>
            <p:ph type="sldNum" sz="quarter" idx="12"/>
          </p:nvPr>
        </p:nvSpPr>
        <p:spPr bwMode="auto">
          <a:xfrm>
            <a:off x="8388350" y="6313488"/>
            <a:ext cx="658813"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796DEB4-B1CC-4AE8-B1B0-543EBBED393C}" type="slidenum">
              <a:rPr lang="it-CH" altLang="en-US" sz="1200" b="1" smtClean="0"/>
              <a:pPr>
                <a:spcBef>
                  <a:spcPct val="0"/>
                </a:spcBef>
                <a:buFontTx/>
                <a:buNone/>
              </a:pPr>
              <a:t>269</a:t>
            </a:fld>
            <a:endParaRPr lang="it-CH" altLang="en-US" sz="1200" b="1"/>
          </a:p>
        </p:txBody>
      </p:sp>
      <p:sp>
        <p:nvSpPr>
          <p:cNvPr id="2" name="Rettangolo 1">
            <a:extLst>
              <a:ext uri="{FF2B5EF4-FFF2-40B4-BE49-F238E27FC236}">
                <a16:creationId xmlns:a16="http://schemas.microsoft.com/office/drawing/2014/main" id="{136BFE50-F2E2-156D-C695-030D9F7EC178}"/>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Number Placeholder 1">
            <a:extLst>
              <a:ext uri="{FF2B5EF4-FFF2-40B4-BE49-F238E27FC236}">
                <a16:creationId xmlns:a16="http://schemas.microsoft.com/office/drawing/2014/main" id="{DA8E922B-C016-DE22-F4A6-67C846368C1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091E564-1990-4E55-A846-D52723CBAA56}" type="slidenum">
              <a:rPr lang="it-IT" altLang="en-US" sz="1400" smtClean="0">
                <a:solidFill>
                  <a:srgbClr val="000000"/>
                </a:solidFill>
              </a:rPr>
              <a:pPr>
                <a:spcBef>
                  <a:spcPct val="0"/>
                </a:spcBef>
                <a:buFontTx/>
                <a:buNone/>
              </a:pPr>
              <a:t>27</a:t>
            </a:fld>
            <a:endParaRPr lang="it-IT" altLang="en-US" sz="1400">
              <a:solidFill>
                <a:srgbClr val="000000"/>
              </a:solidFill>
            </a:endParaRPr>
          </a:p>
        </p:txBody>
      </p:sp>
      <p:sp>
        <p:nvSpPr>
          <p:cNvPr id="202755" name="Rectangle 2">
            <a:extLst>
              <a:ext uri="{FF2B5EF4-FFF2-40B4-BE49-F238E27FC236}">
                <a16:creationId xmlns:a16="http://schemas.microsoft.com/office/drawing/2014/main" id="{23DAB0A4-DD78-9339-F0D1-83304404E77A}"/>
              </a:ext>
            </a:extLst>
          </p:cNvPr>
          <p:cNvSpPr>
            <a:spLocks noChangeArrowheads="1"/>
          </p:cNvSpPr>
          <p:nvPr/>
        </p:nvSpPr>
        <p:spPr bwMode="auto">
          <a:xfrm>
            <a:off x="3714750" y="1000125"/>
            <a:ext cx="4889500" cy="4924425"/>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2800" b="1" dirty="0">
                <a:solidFill>
                  <a:srgbClr val="000000"/>
                </a:solidFill>
                <a:cs typeface="Arial" charset="0"/>
              </a:rPr>
              <a:t>LE </a:t>
            </a:r>
            <a:r>
              <a:rPr lang="fr-CH" altLang="it-CH" sz="2800" b="1" u="sng" dirty="0">
                <a:solidFill>
                  <a:srgbClr val="000000"/>
                </a:solidFill>
                <a:cs typeface="Arial" charset="0"/>
              </a:rPr>
              <a:t>DIRECTEUR</a:t>
            </a:r>
            <a:r>
              <a:rPr lang="fr-CH" altLang="it-CH" sz="2800" b="1" dirty="0">
                <a:solidFill>
                  <a:srgbClr val="000000"/>
                </a:solidFill>
                <a:cs typeface="Arial" charset="0"/>
              </a:rPr>
              <a:t> DÉCIDE QU’IL FAUT VENDRE LES VOITURES  </a:t>
            </a:r>
            <a:r>
              <a:rPr lang="fr-CH" altLang="it-CH" sz="2800" b="1" dirty="0">
                <a:solidFill>
                  <a:srgbClr val="FF0000"/>
                </a:solidFill>
                <a:cs typeface="Arial" charset="0"/>
              </a:rPr>
              <a:t> </a:t>
            </a:r>
            <a:r>
              <a:rPr lang="fr-CH" altLang="it-CH" sz="4000" b="1" dirty="0">
                <a:solidFill>
                  <a:schemeClr val="accent4">
                    <a:lumMod val="95000"/>
                    <a:lumOff val="5000"/>
                  </a:schemeClr>
                </a:solidFill>
                <a:cs typeface="Arial" charset="0"/>
              </a:rPr>
              <a:t>W      </a:t>
            </a:r>
            <a:r>
              <a:rPr lang="fr-CH" altLang="it-CH" sz="2800" b="1" dirty="0">
                <a:solidFill>
                  <a:srgbClr val="FF0000"/>
                </a:solidFill>
                <a:cs typeface="Arial" charset="0"/>
              </a:rPr>
              <a:t>                      </a:t>
            </a:r>
            <a:r>
              <a:rPr lang="fr-CH" altLang="it-CH" sz="2800" b="1" dirty="0">
                <a:solidFill>
                  <a:srgbClr val="000000"/>
                </a:solidFill>
                <a:cs typeface="Arial" charset="0"/>
              </a:rPr>
              <a:t>À  L’ÉTRANGER,  </a:t>
            </a:r>
          </a:p>
          <a:p>
            <a:pPr eaLnBrk="1" hangingPunct="1">
              <a:spcBef>
                <a:spcPct val="50000"/>
              </a:spcBef>
              <a:buFontTx/>
              <a:buNone/>
              <a:defRPr/>
            </a:pPr>
            <a:r>
              <a:rPr lang="fr-CH" altLang="it-CH" sz="2800" b="1" dirty="0">
                <a:solidFill>
                  <a:srgbClr val="000000"/>
                </a:solidFill>
                <a:cs typeface="Arial" charset="0"/>
              </a:rPr>
              <a:t>POUR EXEMPLE                   </a:t>
            </a:r>
            <a:r>
              <a:rPr lang="fr-CH" altLang="it-CH" sz="4000" b="1" dirty="0">
                <a:solidFill>
                  <a:schemeClr val="accent4">
                    <a:lumMod val="95000"/>
                    <a:lumOff val="5000"/>
                  </a:schemeClr>
                </a:solidFill>
                <a:cs typeface="Arial" charset="0"/>
              </a:rPr>
              <a:t>en France</a:t>
            </a:r>
          </a:p>
          <a:p>
            <a:pPr eaLnBrk="1" hangingPunct="1">
              <a:spcBef>
                <a:spcPct val="50000"/>
              </a:spcBef>
              <a:buFontTx/>
              <a:buNone/>
              <a:defRPr/>
            </a:pPr>
            <a:endParaRPr lang="it-IT" altLang="it-CH" b="1" dirty="0">
              <a:solidFill>
                <a:srgbClr val="FF0000"/>
              </a:solidFill>
              <a:cs typeface="Arial" charset="0"/>
            </a:endParaRPr>
          </a:p>
          <a:p>
            <a:pPr eaLnBrk="1" hangingPunct="1">
              <a:spcBef>
                <a:spcPct val="50000"/>
              </a:spcBef>
              <a:buFontTx/>
              <a:buNone/>
              <a:defRPr/>
            </a:pPr>
            <a:r>
              <a:rPr lang="fr-CH" altLang="it-CH" sz="2400" b="1" dirty="0">
                <a:solidFill>
                  <a:srgbClr val="000000"/>
                </a:solidFill>
                <a:cs typeface="Arial" charset="0"/>
              </a:rPr>
              <a:t>Le vendeur  va en France, mais…</a:t>
            </a:r>
            <a:endParaRPr lang="it-IT" altLang="it-CH" sz="2400" b="1" dirty="0">
              <a:solidFill>
                <a:srgbClr val="000000"/>
              </a:solidFill>
              <a:cs typeface="Arial" charset="0"/>
            </a:endParaRPr>
          </a:p>
        </p:txBody>
      </p:sp>
      <p:pic>
        <p:nvPicPr>
          <p:cNvPr id="200708" name="Picture 5" descr="Direttore">
            <a:extLst>
              <a:ext uri="{FF2B5EF4-FFF2-40B4-BE49-F238E27FC236}">
                <a16:creationId xmlns:a16="http://schemas.microsoft.com/office/drawing/2014/main" id="{AB297635-B94D-92F6-128B-DF755A5DDBDA}"/>
              </a:ext>
            </a:extLst>
          </p:cNvPr>
          <p:cNvPicPr>
            <a:picLocks noChangeAspect="1" noChangeArrowheads="1"/>
          </p:cNvPicPr>
          <p:nvPr/>
        </p:nvPicPr>
        <p:blipFill>
          <a:blip r:embed="rId3"/>
          <a:srcRect/>
          <a:stretch>
            <a:fillRect/>
          </a:stretch>
        </p:blipFill>
        <p:spPr bwMode="auto">
          <a:xfrm>
            <a:off x="642938" y="1571625"/>
            <a:ext cx="2174875" cy="1114425"/>
          </a:xfrm>
          <a:prstGeom prst="rect">
            <a:avLst/>
          </a:prstGeom>
          <a:ln>
            <a:noFill/>
          </a:ln>
          <a:effectLst>
            <a:outerShdw blurRad="292100" dist="139700" dir="2700000" algn="tl" rotWithShape="0">
              <a:srgbClr val="333333">
                <a:alpha val="65000"/>
              </a:srgbClr>
            </a:outerShdw>
          </a:effectLst>
        </p:spPr>
      </p:pic>
      <p:sp>
        <p:nvSpPr>
          <p:cNvPr id="5" name="Down Arrow 4">
            <a:extLst>
              <a:ext uri="{FF2B5EF4-FFF2-40B4-BE49-F238E27FC236}">
                <a16:creationId xmlns:a16="http://schemas.microsoft.com/office/drawing/2014/main" id="{C5DA2321-04BD-F633-63F1-2A1ADC532521}"/>
              </a:ext>
            </a:extLst>
          </p:cNvPr>
          <p:cNvSpPr/>
          <p:nvPr/>
        </p:nvSpPr>
        <p:spPr>
          <a:xfrm>
            <a:off x="2071688" y="1143000"/>
            <a:ext cx="474662" cy="428625"/>
          </a:xfrm>
          <a:prstGeom prst="downArrow">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solidFill>
                <a:srgbClr val="FFFFD9"/>
              </a:solidFill>
            </a:endParaRPr>
          </a:p>
        </p:txBody>
      </p:sp>
      <p:pic>
        <p:nvPicPr>
          <p:cNvPr id="273414" name="Picture 5" descr="C:\Users\Enrico\Enrico\Documenti\AA Enrico nuovo\Politica\Presentazione marxismo\Salesman JPEG.jpg">
            <a:extLst>
              <a:ext uri="{FF2B5EF4-FFF2-40B4-BE49-F238E27FC236}">
                <a16:creationId xmlns:a16="http://schemas.microsoft.com/office/drawing/2014/main" id="{EF42752C-EDC5-C813-597A-A9CD7C907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9813" y="4305300"/>
            <a:ext cx="89535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D6E93A93-083E-B516-4E6C-8F70517F66E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B063782E-48E7-1B97-EEA1-3DC75D691078}"/>
              </a:ext>
            </a:extLst>
          </p:cNvPr>
          <p:cNvSpPr/>
          <p:nvPr/>
        </p:nvSpPr>
        <p:spPr>
          <a:xfrm>
            <a:off x="0" y="0"/>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prstClr val="white"/>
              </a:solidFill>
            </a:endParaRPr>
          </a:p>
        </p:txBody>
      </p:sp>
      <p:sp>
        <p:nvSpPr>
          <p:cNvPr id="771075" name="CasellaDiTesto 7">
            <a:extLst>
              <a:ext uri="{FF2B5EF4-FFF2-40B4-BE49-F238E27FC236}">
                <a16:creationId xmlns:a16="http://schemas.microsoft.com/office/drawing/2014/main" id="{BFA50246-DDC1-3E78-076C-AD62B1802566}"/>
              </a:ext>
            </a:extLst>
          </p:cNvPr>
          <p:cNvSpPr txBox="1">
            <a:spLocks noChangeArrowheads="1"/>
          </p:cNvSpPr>
          <p:nvPr/>
        </p:nvSpPr>
        <p:spPr bwMode="auto">
          <a:xfrm>
            <a:off x="388938" y="141288"/>
            <a:ext cx="12049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Typologie</a:t>
            </a:r>
          </a:p>
        </p:txBody>
      </p:sp>
      <p:sp>
        <p:nvSpPr>
          <p:cNvPr id="2" name="Rettangolo 1">
            <a:extLst>
              <a:ext uri="{FF2B5EF4-FFF2-40B4-BE49-F238E27FC236}">
                <a16:creationId xmlns:a16="http://schemas.microsoft.com/office/drawing/2014/main" id="{F7D2DBAA-F00E-D945-CBDB-17CEF3C42B2C}"/>
              </a:ext>
            </a:extLst>
          </p:cNvPr>
          <p:cNvSpPr/>
          <p:nvPr/>
        </p:nvSpPr>
        <p:spPr>
          <a:xfrm>
            <a:off x="458788" y="531813"/>
            <a:ext cx="8226425" cy="5546725"/>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prstClr val="white"/>
              </a:solidFill>
            </a:endParaRPr>
          </a:p>
        </p:txBody>
      </p:sp>
      <p:pic>
        <p:nvPicPr>
          <p:cNvPr id="771077" name="Picture 1">
            <a:extLst>
              <a:ext uri="{FF2B5EF4-FFF2-40B4-BE49-F238E27FC236}">
                <a16:creationId xmlns:a16="http://schemas.microsoft.com/office/drawing/2014/main" id="{EC89DC4C-E99B-F309-E574-C28448CBF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6813" y="758825"/>
            <a:ext cx="48101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1078" name="CasellaDiTesto 1">
            <a:extLst>
              <a:ext uri="{FF2B5EF4-FFF2-40B4-BE49-F238E27FC236}">
                <a16:creationId xmlns:a16="http://schemas.microsoft.com/office/drawing/2014/main" id="{8C64DEBD-2EDF-50A4-896E-9BBCD1404384}"/>
              </a:ext>
            </a:extLst>
          </p:cNvPr>
          <p:cNvSpPr txBox="1">
            <a:spLocks noChangeArrowheads="1"/>
          </p:cNvSpPr>
          <p:nvPr/>
        </p:nvSpPr>
        <p:spPr bwMode="auto">
          <a:xfrm>
            <a:off x="2725738" y="2298700"/>
            <a:ext cx="1006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b="1" u="sng">
                <a:solidFill>
                  <a:srgbClr val="000000"/>
                </a:solidFill>
                <a:latin typeface="Arial" panose="020B0604020202020204" pitchFamily="34" charset="0"/>
              </a:rPr>
              <a:t>Maigre</a:t>
            </a:r>
            <a:endParaRPr lang="it-CH" altLang="it-CH" sz="1800" u="sng">
              <a:solidFill>
                <a:srgbClr val="000000"/>
              </a:solidFill>
              <a:latin typeface="Arial" panose="020B0604020202020204" pitchFamily="34" charset="0"/>
            </a:endParaRPr>
          </a:p>
        </p:txBody>
      </p:sp>
      <p:sp>
        <p:nvSpPr>
          <p:cNvPr id="771079" name="CasellaDiTesto 2">
            <a:extLst>
              <a:ext uri="{FF2B5EF4-FFF2-40B4-BE49-F238E27FC236}">
                <a16:creationId xmlns:a16="http://schemas.microsoft.com/office/drawing/2014/main" id="{18A6826D-F770-2C92-209C-55CED9DCD0D0}"/>
              </a:ext>
            </a:extLst>
          </p:cNvPr>
          <p:cNvSpPr txBox="1">
            <a:spLocks noChangeArrowheads="1"/>
          </p:cNvSpPr>
          <p:nvPr/>
        </p:nvSpPr>
        <p:spPr bwMode="auto">
          <a:xfrm>
            <a:off x="620713" y="2651125"/>
            <a:ext cx="78486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2065338" algn="l"/>
                <a:tab pos="448151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065338" algn="l"/>
                <a:tab pos="448151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065338" algn="l"/>
                <a:tab pos="448151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065338" algn="l"/>
                <a:tab pos="448151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065338" algn="l"/>
                <a:tab pos="448151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065338" algn="l"/>
                <a:tab pos="448151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065338" algn="l"/>
                <a:tab pos="448151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065338" algn="l"/>
                <a:tab pos="448151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065338" algn="l"/>
                <a:tab pos="4481513" algn="l"/>
              </a:tabLst>
              <a:defRPr sz="2000">
                <a:solidFill>
                  <a:schemeClr val="tx1"/>
                </a:solidFill>
                <a:latin typeface="Calibri" panose="020F0502020204030204" pitchFamily="34" charset="0"/>
              </a:defRPr>
            </a:lvl9pPr>
          </a:lstStyle>
          <a:p>
            <a:pPr eaLnBrk="1" hangingPunct="1">
              <a:spcBef>
                <a:spcPts val="600"/>
              </a:spcBef>
              <a:buFontTx/>
              <a:buNone/>
            </a:pPr>
            <a:r>
              <a:rPr lang="it-CH" altLang="it-CH" sz="1100">
                <a:solidFill>
                  <a:srgbClr val="000000"/>
                </a:solidFill>
                <a:latin typeface="Arial" panose="020B0604020202020204" pitchFamily="34" charset="0"/>
              </a:rPr>
              <a:t>Façon de vivre	idealiste,  vie sur-organisée	pratique, naturel, sans règles</a:t>
            </a:r>
          </a:p>
          <a:p>
            <a:pPr eaLnBrk="1" hangingPunct="1">
              <a:spcBef>
                <a:spcPts val="600"/>
              </a:spcBef>
              <a:buFontTx/>
              <a:buNone/>
            </a:pPr>
            <a:r>
              <a:rPr lang="it-CH" altLang="it-CH" sz="1100">
                <a:solidFill>
                  <a:srgbClr val="000000"/>
                </a:solidFill>
                <a:latin typeface="Arial" panose="020B0604020202020204" pitchFamily="34" charset="0"/>
              </a:rPr>
              <a:t>Rythme de vie	propre rythme 	s’adapte aux circonstances et aux autres</a:t>
            </a:r>
          </a:p>
          <a:p>
            <a:pPr eaLnBrk="1" hangingPunct="1">
              <a:spcBef>
                <a:spcPts val="600"/>
              </a:spcBef>
              <a:buFontTx/>
              <a:buNone/>
            </a:pPr>
            <a:r>
              <a:rPr lang="it-CH" altLang="it-CH" sz="1100">
                <a:solidFill>
                  <a:srgbClr val="000000"/>
                </a:solidFill>
                <a:latin typeface="Arial" panose="020B0604020202020204" pitchFamily="34" charset="0"/>
              </a:rPr>
              <a:t>Façon de négocier, 	selon schémas fixes et pre-ordonnés	s’adapte à la situation </a:t>
            </a:r>
          </a:p>
          <a:p>
            <a:pPr eaLnBrk="1" hangingPunct="1">
              <a:spcBef>
                <a:spcPct val="0"/>
              </a:spcBef>
              <a:buFontTx/>
              <a:buNone/>
            </a:pPr>
            <a:r>
              <a:rPr lang="it-CH" altLang="it-CH" sz="1100">
                <a:solidFill>
                  <a:srgbClr val="000000"/>
                </a:solidFill>
                <a:latin typeface="Arial" panose="020B0604020202020204" pitchFamily="34" charset="0"/>
              </a:rPr>
              <a:t>comportement</a:t>
            </a:r>
          </a:p>
          <a:p>
            <a:pPr eaLnBrk="1" hangingPunct="1">
              <a:spcBef>
                <a:spcPts val="600"/>
              </a:spcBef>
              <a:buFontTx/>
              <a:buNone/>
            </a:pPr>
            <a:r>
              <a:rPr lang="it-CH" altLang="it-CH" sz="1100">
                <a:solidFill>
                  <a:srgbClr val="000000"/>
                </a:solidFill>
                <a:latin typeface="Arial" panose="020B0604020202020204" pitchFamily="34" charset="0"/>
              </a:rPr>
              <a:t>Façon d’interpréter les choses     selon la forme	selon la couleur</a:t>
            </a:r>
          </a:p>
          <a:p>
            <a:pPr eaLnBrk="1" hangingPunct="1">
              <a:spcBef>
                <a:spcPts val="600"/>
              </a:spcBef>
              <a:buFontTx/>
              <a:buNone/>
            </a:pPr>
            <a:r>
              <a:rPr lang="it-CH" altLang="it-CH" sz="1100">
                <a:solidFill>
                  <a:srgbClr val="000000"/>
                </a:solidFill>
                <a:latin typeface="Arial" panose="020B0604020202020204" pitchFamily="34" charset="0"/>
              </a:rPr>
              <a:t>Attention, concentration	difficile à distraire,  se concentre	facile à distraire, beaucoup d’activités parallèles</a:t>
            </a:r>
          </a:p>
          <a:p>
            <a:pPr eaLnBrk="1" hangingPunct="1">
              <a:spcBef>
                <a:spcPct val="0"/>
              </a:spcBef>
              <a:buFontTx/>
              <a:buNone/>
            </a:pPr>
            <a:r>
              <a:rPr lang="it-CH" altLang="it-CH" sz="1100">
                <a:solidFill>
                  <a:srgbClr val="000000"/>
                </a:solidFill>
                <a:latin typeface="Arial" panose="020B0604020202020204" pitchFamily="34" charset="0"/>
              </a:rPr>
              <a:t>	 sur une seule activité	</a:t>
            </a:r>
          </a:p>
          <a:p>
            <a:pPr eaLnBrk="1" hangingPunct="1">
              <a:spcBef>
                <a:spcPts val="600"/>
              </a:spcBef>
              <a:buFontTx/>
              <a:buNone/>
            </a:pPr>
            <a:r>
              <a:rPr lang="it-CH" altLang="it-CH" sz="1100">
                <a:solidFill>
                  <a:srgbClr val="000000"/>
                </a:solidFill>
                <a:latin typeface="Arial" panose="020B0604020202020204" pitchFamily="34" charset="0"/>
              </a:rPr>
              <a:t>Sensibilité	grande, difficilement conciliable	petite, concilie facilement </a:t>
            </a:r>
          </a:p>
          <a:p>
            <a:pPr eaLnBrk="1" hangingPunct="1">
              <a:spcBef>
                <a:spcPts val="600"/>
              </a:spcBef>
              <a:buFontTx/>
              <a:buNone/>
            </a:pPr>
            <a:r>
              <a:rPr lang="it-CH" altLang="it-CH" sz="1100">
                <a:solidFill>
                  <a:srgbClr val="000000"/>
                </a:solidFill>
                <a:latin typeface="Arial" panose="020B0604020202020204" pitchFamily="34" charset="0"/>
              </a:rPr>
              <a:t>Rapports avec les autres	détaché, froid 	facilité de contact,                                                               	(peu d’amis mais bons)	grande chaleur humaine mais superficielle</a:t>
            </a:r>
          </a:p>
          <a:p>
            <a:pPr eaLnBrk="1" hangingPunct="1">
              <a:spcBef>
                <a:spcPts val="600"/>
              </a:spcBef>
              <a:buFontTx/>
              <a:buNone/>
            </a:pPr>
            <a:r>
              <a:rPr lang="it-CH" altLang="it-CH" sz="1100">
                <a:solidFill>
                  <a:srgbClr val="000000"/>
                </a:solidFill>
                <a:latin typeface="Arial" panose="020B0604020202020204" pitchFamily="34" charset="0"/>
              </a:rPr>
              <a:t>Rythme personnel	rapide	lent</a:t>
            </a:r>
          </a:p>
          <a:p>
            <a:pPr eaLnBrk="1" hangingPunct="1">
              <a:spcBef>
                <a:spcPts val="600"/>
              </a:spcBef>
              <a:buFontTx/>
              <a:buNone/>
            </a:pPr>
            <a:r>
              <a:rPr lang="it-CH" altLang="it-CH" sz="1100">
                <a:solidFill>
                  <a:srgbClr val="000000"/>
                </a:solidFill>
                <a:latin typeface="Arial" panose="020B0604020202020204" pitchFamily="34" charset="0"/>
              </a:rPr>
              <a:t>Fatigue	soudaine	graduelle</a:t>
            </a:r>
          </a:p>
          <a:p>
            <a:pPr eaLnBrk="1" hangingPunct="1">
              <a:spcBef>
                <a:spcPts val="600"/>
              </a:spcBef>
              <a:buFontTx/>
              <a:buNone/>
            </a:pPr>
            <a:r>
              <a:rPr lang="it-CH" altLang="it-CH" sz="1100" b="1">
                <a:solidFill>
                  <a:srgbClr val="000000"/>
                </a:solidFill>
                <a:latin typeface="Arial" panose="020B0604020202020204" pitchFamily="34" charset="0"/>
              </a:rPr>
              <a:t>Philosophie, politique	rationaliste	pragmatique</a:t>
            </a:r>
          </a:p>
          <a:p>
            <a:pPr eaLnBrk="1" hangingPunct="1">
              <a:spcBef>
                <a:spcPts val="600"/>
              </a:spcBef>
              <a:buFontTx/>
              <a:buNone/>
            </a:pPr>
            <a:r>
              <a:rPr lang="it-CH" altLang="it-CH" sz="1100">
                <a:solidFill>
                  <a:srgbClr val="000000"/>
                </a:solidFill>
                <a:latin typeface="Arial" panose="020B0604020202020204" pitchFamily="34" charset="0"/>
              </a:rPr>
              <a:t>Forme extrême</a:t>
            </a:r>
            <a:r>
              <a:rPr lang="it-CH" altLang="it-CH" sz="1100" b="1">
                <a:solidFill>
                  <a:srgbClr val="000000"/>
                </a:solidFill>
                <a:latin typeface="Arial" panose="020B0604020202020204" pitchFamily="34" charset="0"/>
              </a:rPr>
              <a:t>	</a:t>
            </a:r>
            <a:r>
              <a:rPr lang="it-CH" altLang="it-CH" sz="1100">
                <a:solidFill>
                  <a:srgbClr val="000000"/>
                </a:solidFill>
                <a:latin typeface="Arial" panose="020B0604020202020204" pitchFamily="34" charset="0"/>
              </a:rPr>
              <a:t>schizophrène	névrotique	</a:t>
            </a:r>
          </a:p>
        </p:txBody>
      </p:sp>
      <p:sp>
        <p:nvSpPr>
          <p:cNvPr id="771080" name="CasellaDiTesto 3">
            <a:extLst>
              <a:ext uri="{FF2B5EF4-FFF2-40B4-BE49-F238E27FC236}">
                <a16:creationId xmlns:a16="http://schemas.microsoft.com/office/drawing/2014/main" id="{534FB367-D540-3D4C-042F-E6A85CF3297A}"/>
              </a:ext>
            </a:extLst>
          </p:cNvPr>
          <p:cNvSpPr txBox="1">
            <a:spLocks noChangeArrowheads="1"/>
          </p:cNvSpPr>
          <p:nvPr/>
        </p:nvSpPr>
        <p:spPr bwMode="auto">
          <a:xfrm>
            <a:off x="5087938" y="2298700"/>
            <a:ext cx="1006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b="1" u="sng">
                <a:solidFill>
                  <a:srgbClr val="000000"/>
                </a:solidFill>
                <a:latin typeface="Arial" panose="020B0604020202020204" pitchFamily="34" charset="0"/>
              </a:rPr>
              <a:t>Gros</a:t>
            </a:r>
          </a:p>
        </p:txBody>
      </p:sp>
      <p:sp>
        <p:nvSpPr>
          <p:cNvPr id="771081" name="CasellaDiTesto 4">
            <a:extLst>
              <a:ext uri="{FF2B5EF4-FFF2-40B4-BE49-F238E27FC236}">
                <a16:creationId xmlns:a16="http://schemas.microsoft.com/office/drawing/2014/main" id="{75E2C05C-064E-DF7B-F221-8C3A1F26F83E}"/>
              </a:ext>
            </a:extLst>
          </p:cNvPr>
          <p:cNvSpPr txBox="1">
            <a:spLocks noChangeArrowheads="1"/>
          </p:cNvSpPr>
          <p:nvPr/>
        </p:nvSpPr>
        <p:spPr bwMode="auto">
          <a:xfrm>
            <a:off x="1214438" y="1476375"/>
            <a:ext cx="1222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b="1">
                <a:solidFill>
                  <a:srgbClr val="000000"/>
                </a:solidFill>
              </a:rPr>
              <a:t>Introverti</a:t>
            </a:r>
          </a:p>
        </p:txBody>
      </p:sp>
      <p:sp>
        <p:nvSpPr>
          <p:cNvPr id="771082" name="CasellaDiTesto 5">
            <a:extLst>
              <a:ext uri="{FF2B5EF4-FFF2-40B4-BE49-F238E27FC236}">
                <a16:creationId xmlns:a16="http://schemas.microsoft.com/office/drawing/2014/main" id="{46B26E40-9EE9-381E-586A-2ACCD83B3458}"/>
              </a:ext>
            </a:extLst>
          </p:cNvPr>
          <p:cNvSpPr txBox="1">
            <a:spLocks noChangeArrowheads="1"/>
          </p:cNvSpPr>
          <p:nvPr/>
        </p:nvSpPr>
        <p:spPr bwMode="auto">
          <a:xfrm>
            <a:off x="7173913" y="147637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b="1">
                <a:solidFill>
                  <a:srgbClr val="000000"/>
                </a:solidFill>
              </a:rPr>
              <a:t>Estraverti</a:t>
            </a:r>
          </a:p>
        </p:txBody>
      </p:sp>
      <p:sp>
        <p:nvSpPr>
          <p:cNvPr id="771083" name="CasellaDiTesto 6">
            <a:extLst>
              <a:ext uri="{FF2B5EF4-FFF2-40B4-BE49-F238E27FC236}">
                <a16:creationId xmlns:a16="http://schemas.microsoft.com/office/drawing/2014/main" id="{06C77179-EE70-51A4-031A-CA45A553F215}"/>
              </a:ext>
            </a:extLst>
          </p:cNvPr>
          <p:cNvSpPr txBox="1">
            <a:spLocks noChangeArrowheads="1"/>
          </p:cNvSpPr>
          <p:nvPr/>
        </p:nvSpPr>
        <p:spPr bwMode="auto">
          <a:xfrm>
            <a:off x="620713" y="2390775"/>
            <a:ext cx="9620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100" b="1">
                <a:solidFill>
                  <a:srgbClr val="000000"/>
                </a:solidFill>
                <a:latin typeface="Arial" panose="020B0604020202020204" pitchFamily="34" charset="0"/>
              </a:rPr>
              <a:t>Tendances</a:t>
            </a:r>
          </a:p>
        </p:txBody>
      </p:sp>
      <p:sp>
        <p:nvSpPr>
          <p:cNvPr id="771084" name="Segnaposto numero diapositiva 3">
            <a:extLst>
              <a:ext uri="{FF2B5EF4-FFF2-40B4-BE49-F238E27FC236}">
                <a16:creationId xmlns:a16="http://schemas.microsoft.com/office/drawing/2014/main" id="{4C276303-6E76-C797-39C4-EA0F32A2EC72}"/>
              </a:ext>
            </a:extLst>
          </p:cNvPr>
          <p:cNvSpPr>
            <a:spLocks noGrp="1"/>
          </p:cNvSpPr>
          <p:nvPr>
            <p:ph type="sldNum" sz="quarter" idx="12"/>
          </p:nvPr>
        </p:nvSpPr>
        <p:spPr bwMode="auto">
          <a:xfrm>
            <a:off x="8194675" y="6249988"/>
            <a:ext cx="5143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1C76CB8-8B93-44EE-866D-DAAE3DD39C7A}" type="slidenum">
              <a:rPr lang="it-CH" altLang="en-US" sz="1200" b="1" smtClean="0"/>
              <a:pPr>
                <a:spcBef>
                  <a:spcPct val="0"/>
                </a:spcBef>
                <a:buFontTx/>
                <a:buNone/>
              </a:pPr>
              <a:t>270</a:t>
            </a:fld>
            <a:endParaRPr lang="it-CH" altLang="en-US" sz="1200" b="1"/>
          </a:p>
        </p:txBody>
      </p:sp>
      <p:sp>
        <p:nvSpPr>
          <p:cNvPr id="771085" name="CasellaDiTesto 4">
            <a:extLst>
              <a:ext uri="{FF2B5EF4-FFF2-40B4-BE49-F238E27FC236}">
                <a16:creationId xmlns:a16="http://schemas.microsoft.com/office/drawing/2014/main" id="{9C9C59FC-A583-1E90-D202-9B38003AD4C4}"/>
              </a:ext>
            </a:extLst>
          </p:cNvPr>
          <p:cNvSpPr txBox="1">
            <a:spLocks noChangeArrowheads="1"/>
          </p:cNvSpPr>
          <p:nvPr/>
        </p:nvSpPr>
        <p:spPr bwMode="auto">
          <a:xfrm>
            <a:off x="706438" y="6223000"/>
            <a:ext cx="7553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it-CH" sz="1800">
                <a:latin typeface="Arial" panose="020B0604020202020204" pitchFamily="34" charset="0"/>
              </a:rPr>
              <a:t>Attention: cette théorie est contestée par certains chercheurs modernes</a:t>
            </a:r>
            <a:endParaRPr lang="it-CH" altLang="it-CH" sz="1800">
              <a:latin typeface="Arial" panose="020B0604020202020204" pitchFamily="34" charset="0"/>
            </a:endParaRP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tangolo 21">
            <a:extLst>
              <a:ext uri="{FF2B5EF4-FFF2-40B4-BE49-F238E27FC236}">
                <a16:creationId xmlns:a16="http://schemas.microsoft.com/office/drawing/2014/main" id="{4F65A335-BCA4-C31D-B4B8-82B5CE5E5681}"/>
              </a:ext>
            </a:extLst>
          </p:cNvPr>
          <p:cNvSpPr/>
          <p:nvPr/>
        </p:nvSpPr>
        <p:spPr>
          <a:xfrm>
            <a:off x="0" y="0"/>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prstClr val="white"/>
              </a:solidFill>
            </a:endParaRPr>
          </a:p>
        </p:txBody>
      </p:sp>
      <p:sp>
        <p:nvSpPr>
          <p:cNvPr id="9" name="Rettangolo 8">
            <a:extLst>
              <a:ext uri="{FF2B5EF4-FFF2-40B4-BE49-F238E27FC236}">
                <a16:creationId xmlns:a16="http://schemas.microsoft.com/office/drawing/2014/main" id="{FF25BA8E-E723-56AB-DB46-218EA16FEDD9}"/>
              </a:ext>
            </a:extLst>
          </p:cNvPr>
          <p:cNvSpPr/>
          <p:nvPr/>
        </p:nvSpPr>
        <p:spPr>
          <a:xfrm>
            <a:off x="352425" y="504825"/>
            <a:ext cx="8339138" cy="339725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srgbClr val="FF0000"/>
              </a:solidFill>
            </a:endParaRPr>
          </a:p>
        </p:txBody>
      </p:sp>
      <p:pic>
        <p:nvPicPr>
          <p:cNvPr id="773124" name="Picture 2" descr="C:\Users\Enrico\Desktop\Tempo jpeg.jpg">
            <a:extLst>
              <a:ext uri="{FF2B5EF4-FFF2-40B4-BE49-F238E27FC236}">
                <a16:creationId xmlns:a16="http://schemas.microsoft.com/office/drawing/2014/main" id="{D60907B9-14EA-1D92-EB5D-2CFA67B84E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165" b="14264"/>
          <a:stretch>
            <a:fillRect/>
          </a:stretch>
        </p:blipFill>
        <p:spPr bwMode="auto">
          <a:xfrm>
            <a:off x="984250" y="620713"/>
            <a:ext cx="7627938"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3125" name="CasellaDiTesto 7">
            <a:extLst>
              <a:ext uri="{FF2B5EF4-FFF2-40B4-BE49-F238E27FC236}">
                <a16:creationId xmlns:a16="http://schemas.microsoft.com/office/drawing/2014/main" id="{EA7707DF-5C6F-D364-C663-7FFCBBB26277}"/>
              </a:ext>
            </a:extLst>
          </p:cNvPr>
          <p:cNvSpPr txBox="1">
            <a:spLocks noChangeArrowheads="1"/>
          </p:cNvSpPr>
          <p:nvPr/>
        </p:nvSpPr>
        <p:spPr bwMode="auto">
          <a:xfrm>
            <a:off x="11113" y="0"/>
            <a:ext cx="2124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Sociologie</a:t>
            </a:r>
          </a:p>
        </p:txBody>
      </p:sp>
      <p:sp>
        <p:nvSpPr>
          <p:cNvPr id="773126" name="CasellaDiTesto 1">
            <a:extLst>
              <a:ext uri="{FF2B5EF4-FFF2-40B4-BE49-F238E27FC236}">
                <a16:creationId xmlns:a16="http://schemas.microsoft.com/office/drawing/2014/main" id="{7ED13896-FD66-9AC8-448B-93863520630B}"/>
              </a:ext>
            </a:extLst>
          </p:cNvPr>
          <p:cNvSpPr txBox="1">
            <a:spLocks noChangeArrowheads="1"/>
          </p:cNvSpPr>
          <p:nvPr/>
        </p:nvSpPr>
        <p:spPr bwMode="auto">
          <a:xfrm rot="-120000">
            <a:off x="2559050" y="2943225"/>
            <a:ext cx="14303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SOCIÉTÉ PRIMITIVE</a:t>
            </a:r>
          </a:p>
        </p:txBody>
      </p:sp>
      <p:sp>
        <p:nvSpPr>
          <p:cNvPr id="3" name="CasellaDiTesto 2">
            <a:extLst>
              <a:ext uri="{FF2B5EF4-FFF2-40B4-BE49-F238E27FC236}">
                <a16:creationId xmlns:a16="http://schemas.microsoft.com/office/drawing/2014/main" id="{78EDF191-E876-2EDE-B567-3593F0CCF27B}"/>
              </a:ext>
            </a:extLst>
          </p:cNvPr>
          <p:cNvSpPr txBox="1"/>
          <p:nvPr/>
        </p:nvSpPr>
        <p:spPr>
          <a:xfrm rot="16200000">
            <a:off x="354806" y="1704182"/>
            <a:ext cx="2173287" cy="254000"/>
          </a:xfrm>
          <a:prstGeom prst="rect">
            <a:avLst/>
          </a:prstGeom>
          <a:noFill/>
        </p:spPr>
        <p:txBody>
          <a:bodyPr>
            <a:spAutoFit/>
          </a:bodyPr>
          <a:lstStyle/>
          <a:p>
            <a:pPr eaLnBrk="1" hangingPunct="1">
              <a:defRPr/>
            </a:pPr>
            <a:r>
              <a:rPr lang="it-CH" sz="1050" b="1" spc="20" dirty="0">
                <a:solidFill>
                  <a:prstClr val="black"/>
                </a:solidFill>
              </a:rPr>
              <a:t>EVOLUTION -  PROGRÈS</a:t>
            </a:r>
          </a:p>
        </p:txBody>
      </p:sp>
      <p:pic>
        <p:nvPicPr>
          <p:cNvPr id="773128" name="Picture 6" descr="C:\Users\Enrico\Enrico\Documenti\AA Enrico nuovo\Politica\Presentazione marxismo\imagesCAUFFKHK.jpg">
            <a:extLst>
              <a:ext uri="{FF2B5EF4-FFF2-40B4-BE49-F238E27FC236}">
                <a16:creationId xmlns:a16="http://schemas.microsoft.com/office/drawing/2014/main" id="{269C7CAC-5D4D-8135-2254-0606878656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25" y="2949575"/>
            <a:ext cx="120808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3129" name="CasellaDiTesto 9">
            <a:extLst>
              <a:ext uri="{FF2B5EF4-FFF2-40B4-BE49-F238E27FC236}">
                <a16:creationId xmlns:a16="http://schemas.microsoft.com/office/drawing/2014/main" id="{90F7D782-707B-356F-8279-56DFC63D895E}"/>
              </a:ext>
            </a:extLst>
          </p:cNvPr>
          <p:cNvSpPr txBox="1">
            <a:spLocks noChangeArrowheads="1"/>
          </p:cNvSpPr>
          <p:nvPr/>
        </p:nvSpPr>
        <p:spPr bwMode="auto">
          <a:xfrm>
            <a:off x="1473200" y="3509963"/>
            <a:ext cx="204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0</a:t>
            </a:r>
          </a:p>
        </p:txBody>
      </p:sp>
      <p:sp>
        <p:nvSpPr>
          <p:cNvPr id="773130" name="CasellaDiTesto 10">
            <a:extLst>
              <a:ext uri="{FF2B5EF4-FFF2-40B4-BE49-F238E27FC236}">
                <a16:creationId xmlns:a16="http://schemas.microsoft.com/office/drawing/2014/main" id="{907BD19A-DE73-E34E-1477-3D634BF8513C}"/>
              </a:ext>
            </a:extLst>
          </p:cNvPr>
          <p:cNvSpPr txBox="1">
            <a:spLocks noChangeArrowheads="1"/>
          </p:cNvSpPr>
          <p:nvPr/>
        </p:nvSpPr>
        <p:spPr bwMode="auto">
          <a:xfrm>
            <a:off x="2484438" y="3509963"/>
            <a:ext cx="431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20</a:t>
            </a:r>
          </a:p>
        </p:txBody>
      </p:sp>
      <p:sp>
        <p:nvSpPr>
          <p:cNvPr id="773131" name="CasellaDiTesto 11">
            <a:extLst>
              <a:ext uri="{FF2B5EF4-FFF2-40B4-BE49-F238E27FC236}">
                <a16:creationId xmlns:a16="http://schemas.microsoft.com/office/drawing/2014/main" id="{4EBDDC8B-A3A8-86FF-FAB3-CDEC3260C2C9}"/>
              </a:ext>
            </a:extLst>
          </p:cNvPr>
          <p:cNvSpPr txBox="1">
            <a:spLocks noChangeArrowheads="1"/>
          </p:cNvSpPr>
          <p:nvPr/>
        </p:nvSpPr>
        <p:spPr bwMode="auto">
          <a:xfrm>
            <a:off x="3492500" y="3530600"/>
            <a:ext cx="431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40</a:t>
            </a:r>
          </a:p>
        </p:txBody>
      </p:sp>
      <p:sp>
        <p:nvSpPr>
          <p:cNvPr id="773132" name="CasellaDiTesto 12">
            <a:extLst>
              <a:ext uri="{FF2B5EF4-FFF2-40B4-BE49-F238E27FC236}">
                <a16:creationId xmlns:a16="http://schemas.microsoft.com/office/drawing/2014/main" id="{9F3BF5F8-0594-2D8E-9905-89177E2C1321}"/>
              </a:ext>
            </a:extLst>
          </p:cNvPr>
          <p:cNvSpPr txBox="1">
            <a:spLocks noChangeArrowheads="1"/>
          </p:cNvSpPr>
          <p:nvPr/>
        </p:nvSpPr>
        <p:spPr bwMode="auto">
          <a:xfrm>
            <a:off x="4581525" y="3532188"/>
            <a:ext cx="431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60</a:t>
            </a:r>
          </a:p>
        </p:txBody>
      </p:sp>
      <p:sp>
        <p:nvSpPr>
          <p:cNvPr id="773133" name="CasellaDiTesto 13">
            <a:extLst>
              <a:ext uri="{FF2B5EF4-FFF2-40B4-BE49-F238E27FC236}">
                <a16:creationId xmlns:a16="http://schemas.microsoft.com/office/drawing/2014/main" id="{8A541919-FDC6-4953-DEE5-1AE103037F5B}"/>
              </a:ext>
            </a:extLst>
          </p:cNvPr>
          <p:cNvSpPr txBox="1">
            <a:spLocks noChangeArrowheads="1"/>
          </p:cNvSpPr>
          <p:nvPr/>
        </p:nvSpPr>
        <p:spPr bwMode="auto">
          <a:xfrm>
            <a:off x="5695950" y="3532188"/>
            <a:ext cx="431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80</a:t>
            </a:r>
          </a:p>
        </p:txBody>
      </p:sp>
      <p:sp>
        <p:nvSpPr>
          <p:cNvPr id="773134" name="CasellaDiTesto 14">
            <a:extLst>
              <a:ext uri="{FF2B5EF4-FFF2-40B4-BE49-F238E27FC236}">
                <a16:creationId xmlns:a16="http://schemas.microsoft.com/office/drawing/2014/main" id="{6B34B2B5-DE55-E962-8E1A-EF367E4E13F4}"/>
              </a:ext>
            </a:extLst>
          </p:cNvPr>
          <p:cNvSpPr txBox="1">
            <a:spLocks noChangeArrowheads="1"/>
          </p:cNvSpPr>
          <p:nvPr/>
        </p:nvSpPr>
        <p:spPr bwMode="auto">
          <a:xfrm>
            <a:off x="6659563" y="3532188"/>
            <a:ext cx="5762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100</a:t>
            </a:r>
          </a:p>
        </p:txBody>
      </p:sp>
      <p:sp>
        <p:nvSpPr>
          <p:cNvPr id="773135" name="CasellaDiTesto 15">
            <a:extLst>
              <a:ext uri="{FF2B5EF4-FFF2-40B4-BE49-F238E27FC236}">
                <a16:creationId xmlns:a16="http://schemas.microsoft.com/office/drawing/2014/main" id="{07D6521E-A442-E969-B51F-09873A511263}"/>
              </a:ext>
            </a:extLst>
          </p:cNvPr>
          <p:cNvSpPr txBox="1">
            <a:spLocks noChangeArrowheads="1"/>
          </p:cNvSpPr>
          <p:nvPr/>
        </p:nvSpPr>
        <p:spPr bwMode="auto">
          <a:xfrm>
            <a:off x="7524750" y="3276600"/>
            <a:ext cx="12287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200" b="1">
                <a:solidFill>
                  <a:srgbClr val="000000"/>
                </a:solidFill>
              </a:rPr>
              <a:t>Années </a:t>
            </a:r>
            <a:r>
              <a:rPr lang="it-CH" altLang="it-CH" sz="1200">
                <a:solidFill>
                  <a:srgbClr val="000000"/>
                </a:solidFill>
              </a:rPr>
              <a:t>(x 1000)</a:t>
            </a:r>
          </a:p>
        </p:txBody>
      </p:sp>
      <p:sp>
        <p:nvSpPr>
          <p:cNvPr id="773136" name="CasellaDiTesto 16">
            <a:extLst>
              <a:ext uri="{FF2B5EF4-FFF2-40B4-BE49-F238E27FC236}">
                <a16:creationId xmlns:a16="http://schemas.microsoft.com/office/drawing/2014/main" id="{E66458E3-B1B7-2349-3279-46031C0B54A6}"/>
              </a:ext>
            </a:extLst>
          </p:cNvPr>
          <p:cNvSpPr txBox="1">
            <a:spLocks noChangeArrowheads="1"/>
          </p:cNvSpPr>
          <p:nvPr/>
        </p:nvSpPr>
        <p:spPr bwMode="auto">
          <a:xfrm rot="-1080000">
            <a:off x="5681663" y="2700338"/>
            <a:ext cx="879475"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BARBARIE</a:t>
            </a:r>
          </a:p>
        </p:txBody>
      </p:sp>
      <p:sp>
        <p:nvSpPr>
          <p:cNvPr id="773137" name="CasellaDiTesto 17">
            <a:extLst>
              <a:ext uri="{FF2B5EF4-FFF2-40B4-BE49-F238E27FC236}">
                <a16:creationId xmlns:a16="http://schemas.microsoft.com/office/drawing/2014/main" id="{2021ED67-CFCB-7EE4-7592-C32353B710E2}"/>
              </a:ext>
            </a:extLst>
          </p:cNvPr>
          <p:cNvSpPr txBox="1">
            <a:spLocks noChangeArrowheads="1"/>
          </p:cNvSpPr>
          <p:nvPr/>
        </p:nvSpPr>
        <p:spPr bwMode="auto">
          <a:xfrm>
            <a:off x="6635750" y="2663825"/>
            <a:ext cx="1778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SOCIÉTÉ ESCLAVAGISTE</a:t>
            </a:r>
          </a:p>
        </p:txBody>
      </p:sp>
      <p:sp>
        <p:nvSpPr>
          <p:cNvPr id="773138" name="CasellaDiTesto 18">
            <a:extLst>
              <a:ext uri="{FF2B5EF4-FFF2-40B4-BE49-F238E27FC236}">
                <a16:creationId xmlns:a16="http://schemas.microsoft.com/office/drawing/2014/main" id="{BE047987-75B9-3107-8836-9346766BB8B7}"/>
              </a:ext>
            </a:extLst>
          </p:cNvPr>
          <p:cNvSpPr txBox="1">
            <a:spLocks noChangeArrowheads="1"/>
          </p:cNvSpPr>
          <p:nvPr/>
        </p:nvSpPr>
        <p:spPr bwMode="auto">
          <a:xfrm>
            <a:off x="6875463" y="2082800"/>
            <a:ext cx="14414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SOCIÉTÉ FEUDALE</a:t>
            </a:r>
          </a:p>
        </p:txBody>
      </p:sp>
      <p:sp>
        <p:nvSpPr>
          <p:cNvPr id="773139" name="CasellaDiTesto 19">
            <a:extLst>
              <a:ext uri="{FF2B5EF4-FFF2-40B4-BE49-F238E27FC236}">
                <a16:creationId xmlns:a16="http://schemas.microsoft.com/office/drawing/2014/main" id="{BE0ADB30-4DE3-2F8F-01E7-06C0660D3DF8}"/>
              </a:ext>
            </a:extLst>
          </p:cNvPr>
          <p:cNvSpPr txBox="1">
            <a:spLocks noChangeArrowheads="1"/>
          </p:cNvSpPr>
          <p:nvPr/>
        </p:nvSpPr>
        <p:spPr bwMode="auto">
          <a:xfrm>
            <a:off x="6948488" y="1708150"/>
            <a:ext cx="16637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SOCIÉTÉ CAPITALISTE</a:t>
            </a:r>
          </a:p>
        </p:txBody>
      </p:sp>
      <p:sp>
        <p:nvSpPr>
          <p:cNvPr id="773140" name="CasellaDiTesto 6">
            <a:extLst>
              <a:ext uri="{FF2B5EF4-FFF2-40B4-BE49-F238E27FC236}">
                <a16:creationId xmlns:a16="http://schemas.microsoft.com/office/drawing/2014/main" id="{38FB81F9-0486-3F85-6933-9C319D2C1A73}"/>
              </a:ext>
            </a:extLst>
          </p:cNvPr>
          <p:cNvSpPr txBox="1">
            <a:spLocks noChangeArrowheads="1"/>
          </p:cNvSpPr>
          <p:nvPr/>
        </p:nvSpPr>
        <p:spPr bwMode="auto">
          <a:xfrm>
            <a:off x="6953250" y="1308100"/>
            <a:ext cx="18002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SOCIÉTÉ SOCIALISTE (?)</a:t>
            </a:r>
            <a:endParaRPr lang="it-CH" altLang="it-CH" sz="1800">
              <a:solidFill>
                <a:srgbClr val="000000"/>
              </a:solidFill>
            </a:endParaRPr>
          </a:p>
        </p:txBody>
      </p:sp>
      <p:sp>
        <p:nvSpPr>
          <p:cNvPr id="773141" name="CasellaDiTesto 7">
            <a:extLst>
              <a:ext uri="{FF2B5EF4-FFF2-40B4-BE49-F238E27FC236}">
                <a16:creationId xmlns:a16="http://schemas.microsoft.com/office/drawing/2014/main" id="{8C026F65-A44E-DFB2-2281-2929A07C3F0C}"/>
              </a:ext>
            </a:extLst>
          </p:cNvPr>
          <p:cNvSpPr txBox="1">
            <a:spLocks noChangeArrowheads="1"/>
          </p:cNvSpPr>
          <p:nvPr/>
        </p:nvSpPr>
        <p:spPr bwMode="auto">
          <a:xfrm>
            <a:off x="2195513" y="1223963"/>
            <a:ext cx="3262312" cy="369887"/>
          </a:xfrm>
          <a:prstGeom prst="rect">
            <a:avLst/>
          </a:prstGeom>
          <a:solidFill>
            <a:srgbClr val="FFFF00"/>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b="1">
                <a:solidFill>
                  <a:srgbClr val="000000"/>
                </a:solidFill>
              </a:rPr>
              <a:t>L’ ACCÉLÉRATION  DE L’HISTOIRE</a:t>
            </a:r>
          </a:p>
        </p:txBody>
      </p:sp>
      <p:sp>
        <p:nvSpPr>
          <p:cNvPr id="773142" name="CasellaDiTesto 20">
            <a:extLst>
              <a:ext uri="{FF2B5EF4-FFF2-40B4-BE49-F238E27FC236}">
                <a16:creationId xmlns:a16="http://schemas.microsoft.com/office/drawing/2014/main" id="{8DD1E21D-F0B5-C98C-46EB-ED4A94CC7B42}"/>
              </a:ext>
            </a:extLst>
          </p:cNvPr>
          <p:cNvSpPr txBox="1">
            <a:spLocks noChangeArrowheads="1"/>
          </p:cNvSpPr>
          <p:nvPr/>
        </p:nvSpPr>
        <p:spPr bwMode="auto">
          <a:xfrm>
            <a:off x="352425" y="4243388"/>
            <a:ext cx="1441450" cy="2246312"/>
          </a:xfrm>
          <a:prstGeom prst="rect">
            <a:avLst/>
          </a:prstGeom>
          <a:solidFill>
            <a:schemeClr val="bg1"/>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SOCIÉTÉ PRIMITIVE</a:t>
            </a:r>
          </a:p>
          <a:p>
            <a:pPr eaLnBrk="1" hangingPunct="1">
              <a:spcBef>
                <a:spcPct val="0"/>
              </a:spcBef>
              <a:buFontTx/>
              <a:buNone/>
            </a:pPr>
            <a:endParaRPr lang="it-CH" altLang="it-CH" sz="1000" b="1">
              <a:solidFill>
                <a:srgbClr val="000000"/>
              </a:solidFill>
              <a:latin typeface="Arial" panose="020B0604020202020204" pitchFamily="34" charset="0"/>
            </a:endParaRPr>
          </a:p>
          <a:p>
            <a:pPr eaLnBrk="1" hangingPunct="1">
              <a:spcBef>
                <a:spcPct val="0"/>
              </a:spcBef>
              <a:buFontTx/>
              <a:buNone/>
            </a:pPr>
            <a:r>
              <a:rPr lang="fr-FR" altLang="it-CH" sz="1000">
                <a:solidFill>
                  <a:srgbClr val="000000"/>
                </a:solidFill>
                <a:latin typeface="Arial" panose="020B0604020202020204" pitchFamily="34" charset="0"/>
              </a:rPr>
              <a:t>Depuis environ 100.000 ans jusqu'à il y a environ 20.000 ans.</a:t>
            </a:r>
          </a:p>
          <a:p>
            <a:pPr eaLnBrk="1" hangingPunct="1">
              <a:spcBef>
                <a:spcPct val="0"/>
              </a:spcBef>
              <a:buFontTx/>
              <a:buNone/>
            </a:pPr>
            <a:r>
              <a:rPr lang="fr-FR" altLang="it-CH" sz="1000">
                <a:solidFill>
                  <a:srgbClr val="000000"/>
                </a:solidFill>
                <a:latin typeface="Arial" panose="020B0604020202020204" pitchFamily="34" charset="0"/>
              </a:rPr>
              <a:t>Société matriarcale et démocratique.</a:t>
            </a:r>
          </a:p>
          <a:p>
            <a:pPr eaLnBrk="1" hangingPunct="1">
              <a:spcBef>
                <a:spcPct val="0"/>
              </a:spcBef>
              <a:buFontTx/>
              <a:buNone/>
            </a:pPr>
            <a:r>
              <a:rPr lang="fr-FR" altLang="it-CH" sz="1000">
                <a:solidFill>
                  <a:srgbClr val="000000"/>
                </a:solidFill>
                <a:latin typeface="Arial" panose="020B0604020202020204" pitchFamily="34" charset="0"/>
              </a:rPr>
              <a:t>Une classe sociale.</a:t>
            </a:r>
          </a:p>
          <a:p>
            <a:pPr eaLnBrk="1" hangingPunct="1">
              <a:spcBef>
                <a:spcPct val="0"/>
              </a:spcBef>
              <a:buFontTx/>
              <a:buNone/>
            </a:pPr>
            <a:r>
              <a:rPr lang="fr-FR" altLang="it-CH" sz="1000">
                <a:solidFill>
                  <a:srgbClr val="000000"/>
                </a:solidFill>
                <a:latin typeface="Arial" panose="020B0604020202020204" pitchFamily="34" charset="0"/>
              </a:rPr>
              <a:t>Il n'y a pas de propriété privée.</a:t>
            </a:r>
          </a:p>
          <a:p>
            <a:pPr eaLnBrk="1" hangingPunct="1">
              <a:spcBef>
                <a:spcPct val="0"/>
              </a:spcBef>
              <a:buFontTx/>
              <a:buNone/>
            </a:pPr>
            <a:r>
              <a:rPr lang="fr-FR" altLang="it-CH" sz="1000">
                <a:solidFill>
                  <a:srgbClr val="000000"/>
                </a:solidFill>
                <a:latin typeface="Arial" panose="020B0604020202020204" pitchFamily="34" charset="0"/>
              </a:rPr>
              <a:t>Nomadisme et premiers établissements.</a:t>
            </a:r>
          </a:p>
        </p:txBody>
      </p:sp>
      <p:sp>
        <p:nvSpPr>
          <p:cNvPr id="773143" name="CasellaDiTesto 25">
            <a:extLst>
              <a:ext uri="{FF2B5EF4-FFF2-40B4-BE49-F238E27FC236}">
                <a16:creationId xmlns:a16="http://schemas.microsoft.com/office/drawing/2014/main" id="{B4A4D23E-85FB-DA0D-BE4E-F3E10FADA321}"/>
              </a:ext>
            </a:extLst>
          </p:cNvPr>
          <p:cNvSpPr txBox="1">
            <a:spLocks noChangeArrowheads="1"/>
          </p:cNvSpPr>
          <p:nvPr/>
        </p:nvSpPr>
        <p:spPr bwMode="auto">
          <a:xfrm>
            <a:off x="1979613" y="4249738"/>
            <a:ext cx="1439862" cy="2247900"/>
          </a:xfrm>
          <a:prstGeom prst="rect">
            <a:avLst/>
          </a:prstGeom>
          <a:solidFill>
            <a:schemeClr val="bg1"/>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BARBARIE</a:t>
            </a:r>
          </a:p>
          <a:p>
            <a:pPr eaLnBrk="1" hangingPunct="1">
              <a:spcBef>
                <a:spcPct val="0"/>
              </a:spcBef>
              <a:buFontTx/>
              <a:buNone/>
            </a:pPr>
            <a:endParaRPr lang="it-CH" altLang="it-CH" sz="800" b="1">
              <a:solidFill>
                <a:srgbClr val="000000"/>
              </a:solidFill>
              <a:latin typeface="Arial" panose="020B0604020202020204" pitchFamily="34" charset="0"/>
            </a:endParaRPr>
          </a:p>
          <a:p>
            <a:pPr eaLnBrk="1" hangingPunct="1">
              <a:spcBef>
                <a:spcPct val="0"/>
              </a:spcBef>
              <a:buFontTx/>
              <a:buNone/>
            </a:pPr>
            <a:r>
              <a:rPr lang="fr-FR" altLang="it-CH" sz="1000">
                <a:solidFill>
                  <a:srgbClr val="000000"/>
                </a:solidFill>
                <a:latin typeface="Arial" panose="020B0604020202020204" pitchFamily="34" charset="0"/>
              </a:rPr>
              <a:t>Société de transition.</a:t>
            </a:r>
          </a:p>
          <a:p>
            <a:pPr eaLnBrk="1" hangingPunct="1">
              <a:spcBef>
                <a:spcPct val="0"/>
              </a:spcBef>
              <a:buFontTx/>
              <a:buNone/>
            </a:pPr>
            <a:r>
              <a:rPr lang="fr-FR" altLang="it-CH" sz="1000">
                <a:solidFill>
                  <a:srgbClr val="000000"/>
                </a:solidFill>
                <a:latin typeface="Arial" panose="020B0604020202020204" pitchFamily="34" charset="0"/>
              </a:rPr>
              <a:t>La propriété privée  est très limitée.</a:t>
            </a:r>
          </a:p>
          <a:p>
            <a:pPr eaLnBrk="1" hangingPunct="1">
              <a:spcBef>
                <a:spcPct val="0"/>
              </a:spcBef>
              <a:buFontTx/>
              <a:buNone/>
            </a:pPr>
            <a:r>
              <a:rPr lang="fr-FR" altLang="it-CH" sz="1000">
                <a:solidFill>
                  <a:srgbClr val="000000"/>
                </a:solidFill>
                <a:latin typeface="Arial" panose="020B0604020202020204" pitchFamily="34" charset="0"/>
              </a:rPr>
              <a:t>Début de la sédentarité, de la famille traditionnelle et d’une hiérarchie.</a:t>
            </a:r>
          </a:p>
          <a:p>
            <a:pPr eaLnBrk="1" hangingPunct="1">
              <a:spcBef>
                <a:spcPct val="0"/>
              </a:spcBef>
              <a:buFontTx/>
              <a:buNone/>
            </a:pPr>
            <a:r>
              <a:rPr lang="fr-FR" altLang="it-CH" sz="1000">
                <a:solidFill>
                  <a:srgbClr val="000000"/>
                </a:solidFill>
                <a:latin typeface="Arial" panose="020B0604020202020204" pitchFamily="34" charset="0"/>
              </a:rPr>
              <a:t>Élevage.</a:t>
            </a:r>
          </a:p>
          <a:p>
            <a:pPr eaLnBrk="1" hangingPunct="1">
              <a:spcBef>
                <a:spcPct val="0"/>
              </a:spcBef>
              <a:buFontTx/>
              <a:buNone/>
            </a:pPr>
            <a:endParaRPr lang="fr-FR" altLang="it-CH" sz="1000">
              <a:solidFill>
                <a:srgbClr val="000000"/>
              </a:solidFill>
              <a:latin typeface="Arial" panose="020B0604020202020204" pitchFamily="34" charset="0"/>
            </a:endParaRPr>
          </a:p>
          <a:p>
            <a:pPr eaLnBrk="1" hangingPunct="1">
              <a:spcBef>
                <a:spcPct val="0"/>
              </a:spcBef>
              <a:buFontTx/>
              <a:buNone/>
            </a:pPr>
            <a:endParaRPr lang="fr-FR" altLang="it-CH" sz="1000">
              <a:solidFill>
                <a:srgbClr val="000000"/>
              </a:solidFill>
              <a:latin typeface="Arial" panose="020B0604020202020204" pitchFamily="34" charset="0"/>
            </a:endParaRPr>
          </a:p>
          <a:p>
            <a:pPr eaLnBrk="1" hangingPunct="1">
              <a:spcBef>
                <a:spcPct val="0"/>
              </a:spcBef>
              <a:buFontTx/>
              <a:buNone/>
            </a:pPr>
            <a:r>
              <a:rPr lang="fr-FR" altLang="it-CH" sz="1000">
                <a:solidFill>
                  <a:srgbClr val="000000"/>
                </a:solidFill>
                <a:latin typeface="Arial" panose="020B0604020202020204" pitchFamily="34" charset="0"/>
              </a:rPr>
              <a:t>La tribu est dominante.</a:t>
            </a:r>
          </a:p>
        </p:txBody>
      </p:sp>
      <p:sp>
        <p:nvSpPr>
          <p:cNvPr id="773144" name="CasellaDiTesto 26">
            <a:extLst>
              <a:ext uri="{FF2B5EF4-FFF2-40B4-BE49-F238E27FC236}">
                <a16:creationId xmlns:a16="http://schemas.microsoft.com/office/drawing/2014/main" id="{9063C082-0F29-61C2-4850-261E5466C9CD}"/>
              </a:ext>
            </a:extLst>
          </p:cNvPr>
          <p:cNvSpPr txBox="1">
            <a:spLocks noChangeArrowheads="1"/>
          </p:cNvSpPr>
          <p:nvPr/>
        </p:nvSpPr>
        <p:spPr bwMode="auto">
          <a:xfrm>
            <a:off x="3563938" y="4259263"/>
            <a:ext cx="1584325" cy="2216150"/>
          </a:xfrm>
          <a:prstGeom prst="rect">
            <a:avLst/>
          </a:prstGeom>
          <a:solidFill>
            <a:schemeClr val="bg1"/>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SOCIÉTÉ ESCLAVAGISTE</a:t>
            </a:r>
          </a:p>
          <a:p>
            <a:pPr eaLnBrk="1" hangingPunct="1">
              <a:spcBef>
                <a:spcPct val="0"/>
              </a:spcBef>
              <a:buFontTx/>
              <a:buNone/>
            </a:pPr>
            <a:endParaRPr lang="it-CH" altLang="it-CH" sz="1000" b="1">
              <a:solidFill>
                <a:srgbClr val="000000"/>
              </a:solidFill>
              <a:latin typeface="Arial" panose="020B0604020202020204" pitchFamily="34" charset="0"/>
            </a:endParaRPr>
          </a:p>
          <a:p>
            <a:pPr eaLnBrk="1" hangingPunct="1">
              <a:spcBef>
                <a:spcPct val="0"/>
              </a:spcBef>
              <a:buFontTx/>
              <a:buNone/>
            </a:pPr>
            <a:r>
              <a:rPr lang="fr-FR" altLang="it-CH" sz="900">
                <a:solidFill>
                  <a:srgbClr val="000000"/>
                </a:solidFill>
                <a:latin typeface="Arial" panose="020B0604020202020204" pitchFamily="34" charset="0"/>
              </a:rPr>
              <a:t>Depuis environ 15.000 ans jusqu'à il y a 1600 ans environ (Rome).</a:t>
            </a:r>
          </a:p>
          <a:p>
            <a:pPr eaLnBrk="1" hangingPunct="1">
              <a:spcBef>
                <a:spcPct val="0"/>
              </a:spcBef>
              <a:buFontTx/>
              <a:buNone/>
            </a:pPr>
            <a:r>
              <a:rPr lang="fr-FR" altLang="it-CH" sz="900">
                <a:solidFill>
                  <a:srgbClr val="000000"/>
                </a:solidFill>
                <a:latin typeface="Arial" panose="020B0604020202020204" pitchFamily="34" charset="0"/>
              </a:rPr>
              <a:t>Patriarcal et peu démocratique.</a:t>
            </a:r>
          </a:p>
          <a:p>
            <a:pPr eaLnBrk="1" hangingPunct="1">
              <a:spcBef>
                <a:spcPct val="0"/>
              </a:spcBef>
              <a:buFontTx/>
              <a:buNone/>
            </a:pPr>
            <a:r>
              <a:rPr lang="fr-FR" altLang="it-CH" sz="900">
                <a:solidFill>
                  <a:srgbClr val="000000"/>
                </a:solidFill>
                <a:latin typeface="Arial" panose="020B0604020202020204" pitchFamily="34" charset="0"/>
              </a:rPr>
              <a:t>Deux classes sociales.</a:t>
            </a:r>
          </a:p>
          <a:p>
            <a:pPr eaLnBrk="1" hangingPunct="1">
              <a:spcBef>
                <a:spcPct val="0"/>
              </a:spcBef>
              <a:buFontTx/>
              <a:buNone/>
            </a:pPr>
            <a:r>
              <a:rPr lang="fr-FR" altLang="it-CH" sz="900">
                <a:solidFill>
                  <a:srgbClr val="000000"/>
                </a:solidFill>
                <a:latin typeface="Arial" panose="020B0604020202020204" pitchFamily="34" charset="0"/>
              </a:rPr>
              <a:t>Propriété privée: la terre, les animaux, les esclaves. Sédentarité.</a:t>
            </a:r>
          </a:p>
          <a:p>
            <a:pPr eaLnBrk="1" hangingPunct="1">
              <a:spcBef>
                <a:spcPct val="0"/>
              </a:spcBef>
              <a:buFontTx/>
              <a:buNone/>
            </a:pPr>
            <a:r>
              <a:rPr lang="fr-FR" altLang="it-CH" sz="900">
                <a:solidFill>
                  <a:srgbClr val="000000"/>
                </a:solidFill>
                <a:latin typeface="Arial" panose="020B0604020202020204" pitchFamily="34" charset="0"/>
              </a:rPr>
              <a:t>Les grandes conquêtes.</a:t>
            </a:r>
          </a:p>
          <a:p>
            <a:pPr eaLnBrk="1" hangingPunct="1">
              <a:spcBef>
                <a:spcPct val="0"/>
              </a:spcBef>
              <a:buFontTx/>
              <a:buNone/>
            </a:pPr>
            <a:r>
              <a:rPr lang="fr-FR" altLang="it-CH" sz="900">
                <a:solidFill>
                  <a:srgbClr val="000000"/>
                </a:solidFill>
                <a:latin typeface="Arial" panose="020B0604020202020204" pitchFamily="34" charset="0"/>
              </a:rPr>
              <a:t>Dominent les grands propriétaires.</a:t>
            </a:r>
          </a:p>
        </p:txBody>
      </p:sp>
      <p:sp>
        <p:nvSpPr>
          <p:cNvPr id="773145" name="CasellaDiTesto 27">
            <a:extLst>
              <a:ext uri="{FF2B5EF4-FFF2-40B4-BE49-F238E27FC236}">
                <a16:creationId xmlns:a16="http://schemas.microsoft.com/office/drawing/2014/main" id="{E6A1C16E-F9BA-F6E2-5299-0616E050916C}"/>
              </a:ext>
            </a:extLst>
          </p:cNvPr>
          <p:cNvSpPr txBox="1">
            <a:spLocks noChangeArrowheads="1"/>
          </p:cNvSpPr>
          <p:nvPr/>
        </p:nvSpPr>
        <p:spPr bwMode="auto">
          <a:xfrm>
            <a:off x="5299075" y="4270375"/>
            <a:ext cx="1560513" cy="2216150"/>
          </a:xfrm>
          <a:prstGeom prst="rect">
            <a:avLst/>
          </a:prstGeom>
          <a:solidFill>
            <a:schemeClr val="bg1"/>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SOCIÉTÉ FÉODALE</a:t>
            </a:r>
          </a:p>
          <a:p>
            <a:pPr eaLnBrk="1" hangingPunct="1">
              <a:spcBef>
                <a:spcPct val="0"/>
              </a:spcBef>
              <a:buFontTx/>
              <a:buNone/>
            </a:pPr>
            <a:endParaRPr lang="it-CH" altLang="it-CH" sz="1100">
              <a:solidFill>
                <a:srgbClr val="000000"/>
              </a:solidFill>
              <a:latin typeface="Arial" panose="020B0604020202020204" pitchFamily="34" charset="0"/>
            </a:endParaRPr>
          </a:p>
          <a:p>
            <a:pPr eaLnBrk="1" hangingPunct="1">
              <a:spcBef>
                <a:spcPct val="0"/>
              </a:spcBef>
              <a:buFontTx/>
              <a:buNone/>
            </a:pPr>
            <a:r>
              <a:rPr lang="fr-FR" altLang="it-CH" sz="900">
                <a:solidFill>
                  <a:srgbClr val="000000"/>
                </a:solidFill>
                <a:latin typeface="Arial" panose="020B0604020202020204" pitchFamily="34" charset="0"/>
              </a:rPr>
              <a:t>Depuis environ 1.600 ans jusqu'à il y a 200 ans (la Révolution française).</a:t>
            </a:r>
          </a:p>
          <a:p>
            <a:pPr eaLnBrk="1" hangingPunct="1">
              <a:spcBef>
                <a:spcPct val="0"/>
              </a:spcBef>
              <a:buFontTx/>
              <a:buNone/>
            </a:pPr>
            <a:r>
              <a:rPr lang="fr-FR" altLang="it-CH" sz="900">
                <a:solidFill>
                  <a:srgbClr val="000000"/>
                </a:solidFill>
                <a:latin typeface="Arial" panose="020B0604020202020204" pitchFamily="34" charset="0"/>
              </a:rPr>
              <a:t>Société patriarcale.</a:t>
            </a:r>
          </a:p>
          <a:p>
            <a:pPr eaLnBrk="1" hangingPunct="1">
              <a:spcBef>
                <a:spcPct val="0"/>
              </a:spcBef>
              <a:buFontTx/>
              <a:buNone/>
            </a:pPr>
            <a:r>
              <a:rPr lang="fr-FR" altLang="it-CH" sz="900">
                <a:solidFill>
                  <a:srgbClr val="000000"/>
                </a:solidFill>
                <a:latin typeface="Arial" panose="020B0604020202020204" pitchFamily="34" charset="0"/>
              </a:rPr>
              <a:t>Trois classes sociales: les nobles, les bourgeois, les plébéiens.</a:t>
            </a:r>
          </a:p>
          <a:p>
            <a:pPr eaLnBrk="1" hangingPunct="1">
              <a:spcBef>
                <a:spcPct val="0"/>
              </a:spcBef>
              <a:buFontTx/>
              <a:buNone/>
            </a:pPr>
            <a:r>
              <a:rPr lang="fr-FR" altLang="it-CH" sz="900">
                <a:solidFill>
                  <a:srgbClr val="000000"/>
                </a:solidFill>
                <a:latin typeface="Arial" panose="020B0604020202020204" pitchFamily="34" charset="0"/>
              </a:rPr>
              <a:t>Société oligarchique.</a:t>
            </a:r>
          </a:p>
          <a:p>
            <a:pPr eaLnBrk="1" hangingPunct="1">
              <a:spcBef>
                <a:spcPct val="0"/>
              </a:spcBef>
              <a:buFontTx/>
              <a:buNone/>
            </a:pPr>
            <a:r>
              <a:rPr lang="fr-FR" altLang="it-CH" sz="900">
                <a:solidFill>
                  <a:srgbClr val="000000"/>
                </a:solidFill>
                <a:latin typeface="Arial" panose="020B0604020202020204" pitchFamily="34" charset="0"/>
              </a:rPr>
              <a:t>Existe la propriété privée des terres. Conflits majeurs pour l’acquisition des terres. </a:t>
            </a:r>
          </a:p>
          <a:p>
            <a:pPr eaLnBrk="1" hangingPunct="1">
              <a:spcBef>
                <a:spcPct val="0"/>
              </a:spcBef>
              <a:buFontTx/>
              <a:buNone/>
            </a:pPr>
            <a:r>
              <a:rPr lang="fr-FR" altLang="it-CH" sz="900">
                <a:solidFill>
                  <a:srgbClr val="000000"/>
                </a:solidFill>
                <a:latin typeface="Arial" panose="020B0604020202020204" pitchFamily="34" charset="0"/>
              </a:rPr>
              <a:t>Dominent les nobles.</a:t>
            </a:r>
          </a:p>
        </p:txBody>
      </p:sp>
      <p:sp>
        <p:nvSpPr>
          <p:cNvPr id="773146" name="CasellaDiTesto 28">
            <a:extLst>
              <a:ext uri="{FF2B5EF4-FFF2-40B4-BE49-F238E27FC236}">
                <a16:creationId xmlns:a16="http://schemas.microsoft.com/office/drawing/2014/main" id="{8A10786B-C8FC-26E3-0CC5-CC79B0161A2D}"/>
              </a:ext>
            </a:extLst>
          </p:cNvPr>
          <p:cNvSpPr txBox="1">
            <a:spLocks noChangeArrowheads="1"/>
          </p:cNvSpPr>
          <p:nvPr/>
        </p:nvSpPr>
        <p:spPr bwMode="auto">
          <a:xfrm>
            <a:off x="7024688" y="4254500"/>
            <a:ext cx="1655762" cy="2232025"/>
          </a:xfrm>
          <a:prstGeom prst="rect">
            <a:avLst/>
          </a:prstGeom>
          <a:solidFill>
            <a:schemeClr val="bg1"/>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SOCIÉTÉ CAPITALISTE</a:t>
            </a:r>
          </a:p>
          <a:p>
            <a:pPr eaLnBrk="1" hangingPunct="1">
              <a:spcBef>
                <a:spcPct val="0"/>
              </a:spcBef>
              <a:buFontTx/>
              <a:buNone/>
            </a:pPr>
            <a:endParaRPr lang="it-CH" altLang="it-CH" sz="1000" b="1">
              <a:solidFill>
                <a:srgbClr val="000000"/>
              </a:solidFill>
              <a:latin typeface="Arial" panose="020B0604020202020204" pitchFamily="34" charset="0"/>
            </a:endParaRPr>
          </a:p>
          <a:p>
            <a:pPr eaLnBrk="1" hangingPunct="1">
              <a:spcBef>
                <a:spcPct val="0"/>
              </a:spcBef>
              <a:buFontTx/>
              <a:buNone/>
            </a:pPr>
            <a:r>
              <a:rPr lang="fr-FR" altLang="it-CH" sz="900">
                <a:solidFill>
                  <a:srgbClr val="000000"/>
                </a:solidFill>
                <a:latin typeface="Arial" panose="020B0604020202020204" pitchFamily="34" charset="0"/>
              </a:rPr>
              <a:t>Existe depuis il y a environ 200 ans. Société patriarcale et partiellement démocratique.</a:t>
            </a:r>
          </a:p>
          <a:p>
            <a:pPr eaLnBrk="1" hangingPunct="1">
              <a:spcBef>
                <a:spcPct val="0"/>
              </a:spcBef>
              <a:buFontTx/>
              <a:buNone/>
            </a:pPr>
            <a:r>
              <a:rPr lang="fr-FR" altLang="it-CH" sz="900">
                <a:solidFill>
                  <a:srgbClr val="000000"/>
                </a:solidFill>
                <a:latin typeface="Arial" panose="020B0604020202020204" pitchFamily="34" charset="0"/>
              </a:rPr>
              <a:t>Deux classes sociales: la bourgeoisie et le prolétariat.</a:t>
            </a:r>
          </a:p>
          <a:p>
            <a:pPr eaLnBrk="1" hangingPunct="1">
              <a:spcBef>
                <a:spcPct val="0"/>
              </a:spcBef>
              <a:buFontTx/>
              <a:buNone/>
            </a:pPr>
            <a:r>
              <a:rPr lang="fr-FR" altLang="it-CH" sz="900">
                <a:solidFill>
                  <a:srgbClr val="000000"/>
                </a:solidFill>
                <a:latin typeface="Arial" panose="020B0604020202020204" pitchFamily="34" charset="0"/>
              </a:rPr>
              <a:t>Existent la propriété privée des terres et des moyens de production, un État et des conflits majeurs pour l’acquisition des ressources.</a:t>
            </a:r>
          </a:p>
          <a:p>
            <a:pPr eaLnBrk="1" hangingPunct="1">
              <a:spcBef>
                <a:spcPct val="0"/>
              </a:spcBef>
              <a:buFontTx/>
              <a:buNone/>
            </a:pPr>
            <a:endParaRPr lang="fr-FR" altLang="it-CH" sz="900">
              <a:solidFill>
                <a:srgbClr val="000000"/>
              </a:solidFill>
              <a:latin typeface="Arial" panose="020B0604020202020204" pitchFamily="34" charset="0"/>
            </a:endParaRPr>
          </a:p>
          <a:p>
            <a:pPr eaLnBrk="1" hangingPunct="1">
              <a:spcBef>
                <a:spcPct val="0"/>
              </a:spcBef>
              <a:buFontTx/>
              <a:buNone/>
            </a:pPr>
            <a:r>
              <a:rPr lang="fr-FR" altLang="it-CH" sz="900">
                <a:solidFill>
                  <a:srgbClr val="000000"/>
                </a:solidFill>
                <a:latin typeface="Arial" panose="020B0604020202020204" pitchFamily="34" charset="0"/>
              </a:rPr>
              <a:t>Domine le capital.</a:t>
            </a:r>
          </a:p>
        </p:txBody>
      </p:sp>
      <p:sp>
        <p:nvSpPr>
          <p:cNvPr id="773147" name="Segnaposto numero diapositiva 1">
            <a:extLst>
              <a:ext uri="{FF2B5EF4-FFF2-40B4-BE49-F238E27FC236}">
                <a16:creationId xmlns:a16="http://schemas.microsoft.com/office/drawing/2014/main" id="{FC8516D5-1EFB-DF2B-4633-894C9FD34F77}"/>
              </a:ext>
            </a:extLst>
          </p:cNvPr>
          <p:cNvSpPr>
            <a:spLocks noGrp="1"/>
          </p:cNvSpPr>
          <p:nvPr>
            <p:ph type="sldNum" sz="quarter" idx="12"/>
          </p:nvPr>
        </p:nvSpPr>
        <p:spPr bwMode="auto">
          <a:xfrm>
            <a:off x="6659563" y="648652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3C363A2-C72B-44B3-A568-9219F28E1AF0}" type="slidenum">
              <a:rPr lang="it-CH" altLang="en-US" sz="1200" b="1" smtClean="0"/>
              <a:pPr>
                <a:spcBef>
                  <a:spcPct val="0"/>
                </a:spcBef>
                <a:buFontTx/>
                <a:buNone/>
              </a:pPr>
              <a:t>271</a:t>
            </a:fld>
            <a:endParaRPr lang="it-CH" altLang="en-US" sz="1200" b="1"/>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5170" name="Segnaposto numero diapositiva 3">
            <a:extLst>
              <a:ext uri="{FF2B5EF4-FFF2-40B4-BE49-F238E27FC236}">
                <a16:creationId xmlns:a16="http://schemas.microsoft.com/office/drawing/2014/main" id="{1D9ED430-8348-1B20-B8F9-98DBADD56F16}"/>
              </a:ext>
            </a:extLst>
          </p:cNvPr>
          <p:cNvSpPr>
            <a:spLocks noGrp="1"/>
          </p:cNvSpPr>
          <p:nvPr>
            <p:ph type="sldNum" sz="quarter" idx="12"/>
          </p:nvPr>
        </p:nvSpPr>
        <p:spPr>
          <a:xfrm>
            <a:off x="7596188" y="5805488"/>
            <a:ext cx="803275" cy="485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A1F08119-B585-4E38-B863-A4EF6DC18DB4}" type="slidenum">
              <a:rPr lang="it-CH" altLang="en-US" sz="1400" b="1" smtClean="0"/>
              <a:pPr algn="ctr">
                <a:spcBef>
                  <a:spcPct val="0"/>
                </a:spcBef>
                <a:buFontTx/>
                <a:buNone/>
              </a:pPr>
              <a:t>272</a:t>
            </a:fld>
            <a:endParaRPr lang="it-CH" altLang="en-US" sz="1400" b="1"/>
          </a:p>
        </p:txBody>
      </p:sp>
      <p:pic>
        <p:nvPicPr>
          <p:cNvPr id="443395" name="Picture 3" descr="C:\Users\Enrico\Desktop\disocc bianco jpeg.jpg">
            <a:extLst>
              <a:ext uri="{FF2B5EF4-FFF2-40B4-BE49-F238E27FC236}">
                <a16:creationId xmlns:a16="http://schemas.microsoft.com/office/drawing/2014/main" id="{B7D76C5C-D03A-D212-F1EC-5460258A1923}"/>
              </a:ext>
            </a:extLst>
          </p:cNvPr>
          <p:cNvPicPr>
            <a:picLocks noChangeAspect="1" noChangeArrowheads="1"/>
          </p:cNvPicPr>
          <p:nvPr/>
        </p:nvPicPr>
        <p:blipFill>
          <a:blip r:embed="rId4"/>
          <a:srcRect/>
          <a:stretch>
            <a:fillRect/>
          </a:stretch>
        </p:blipFill>
        <p:spPr bwMode="auto">
          <a:xfrm>
            <a:off x="971550" y="446088"/>
            <a:ext cx="6192838" cy="60658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75172" name="CasellaDiTesto 4">
            <a:extLst>
              <a:ext uri="{FF2B5EF4-FFF2-40B4-BE49-F238E27FC236}">
                <a16:creationId xmlns:a16="http://schemas.microsoft.com/office/drawing/2014/main" id="{4AC72043-7379-672F-E1C7-8F2434E480B4}"/>
              </a:ext>
            </a:extLst>
          </p:cNvPr>
          <p:cNvSpPr txBox="1">
            <a:spLocks noChangeArrowheads="1"/>
          </p:cNvSpPr>
          <p:nvPr/>
        </p:nvSpPr>
        <p:spPr bwMode="auto">
          <a:xfrm>
            <a:off x="4610100" y="903288"/>
            <a:ext cx="19431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600"/>
              </a:spcBef>
              <a:buFontTx/>
              <a:buNone/>
            </a:pPr>
            <a:r>
              <a:rPr lang="fr-FR" altLang="it-CH" sz="2000" b="1">
                <a:solidFill>
                  <a:srgbClr val="000000"/>
                </a:solidFill>
              </a:rPr>
              <a:t>Bonjour,</a:t>
            </a:r>
          </a:p>
          <a:p>
            <a:pPr algn="ctr" eaLnBrk="1" hangingPunct="1">
              <a:spcBef>
                <a:spcPts val="600"/>
              </a:spcBef>
              <a:buFontTx/>
              <a:buNone/>
            </a:pPr>
            <a:r>
              <a:rPr lang="fr-FR" altLang="it-CH" sz="2000" b="1">
                <a:solidFill>
                  <a:srgbClr val="000000"/>
                </a:solidFill>
              </a:rPr>
              <a:t>je suis votre </a:t>
            </a:r>
          </a:p>
          <a:p>
            <a:pPr algn="ctr" eaLnBrk="1" hangingPunct="1">
              <a:spcBef>
                <a:spcPts val="600"/>
              </a:spcBef>
              <a:buFontTx/>
              <a:buNone/>
            </a:pPr>
            <a:r>
              <a:rPr lang="fr-FR" altLang="it-CH" sz="2000" b="1">
                <a:solidFill>
                  <a:srgbClr val="000000"/>
                </a:solidFill>
              </a:rPr>
              <a:t>prof de </a:t>
            </a:r>
          </a:p>
          <a:p>
            <a:pPr algn="ctr" eaLnBrk="1" hangingPunct="1">
              <a:spcBef>
                <a:spcPts val="600"/>
              </a:spcBef>
              <a:buFontTx/>
              <a:buNone/>
            </a:pPr>
            <a:r>
              <a:rPr lang="fr-FR" altLang="it-CH" sz="2000" b="1">
                <a:solidFill>
                  <a:srgbClr val="000000"/>
                </a:solidFill>
              </a:rPr>
              <a:t>chômage</a:t>
            </a:r>
          </a:p>
        </p:txBody>
      </p:sp>
      <p:sp>
        <p:nvSpPr>
          <p:cNvPr id="775173" name="CasellaDiTesto 5">
            <a:extLst>
              <a:ext uri="{FF2B5EF4-FFF2-40B4-BE49-F238E27FC236}">
                <a16:creationId xmlns:a16="http://schemas.microsoft.com/office/drawing/2014/main" id="{826127A8-104E-BE08-3D83-6E85720DD6DF}"/>
              </a:ext>
            </a:extLst>
          </p:cNvPr>
          <p:cNvSpPr txBox="1">
            <a:spLocks noChangeArrowheads="1"/>
          </p:cNvSpPr>
          <p:nvPr/>
        </p:nvSpPr>
        <p:spPr bwMode="auto">
          <a:xfrm>
            <a:off x="7413625" y="4076700"/>
            <a:ext cx="11668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2000" b="1"/>
              <a:t>Est-ceci</a:t>
            </a:r>
          </a:p>
          <a:p>
            <a:pPr algn="ctr" eaLnBrk="1" hangingPunct="1">
              <a:spcBef>
                <a:spcPct val="0"/>
              </a:spcBef>
              <a:buFontTx/>
              <a:buNone/>
            </a:pPr>
            <a:r>
              <a:rPr lang="it-CH" altLang="it-CH" sz="2000" b="1"/>
              <a:t>notre</a:t>
            </a:r>
          </a:p>
          <a:p>
            <a:pPr algn="ctr" eaLnBrk="1" hangingPunct="1">
              <a:spcBef>
                <a:spcPct val="0"/>
              </a:spcBef>
              <a:buFontTx/>
              <a:buNone/>
            </a:pPr>
            <a:r>
              <a:rPr lang="it-CH" altLang="it-CH" sz="2000" b="1"/>
              <a:t>avenir?</a:t>
            </a:r>
          </a:p>
        </p:txBody>
      </p:sp>
      <p:sp>
        <p:nvSpPr>
          <p:cNvPr id="777222" name="CasellaDiTesto 1">
            <a:extLst>
              <a:ext uri="{FF2B5EF4-FFF2-40B4-BE49-F238E27FC236}">
                <a16:creationId xmlns:a16="http://schemas.microsoft.com/office/drawing/2014/main" id="{5A5C2D2B-BB71-A3A9-379D-8D9DC6181F22}"/>
              </a:ext>
            </a:extLst>
          </p:cNvPr>
          <p:cNvSpPr txBox="1">
            <a:spLocks noChangeArrowheads="1"/>
          </p:cNvSpPr>
          <p:nvPr/>
        </p:nvSpPr>
        <p:spPr bwMode="auto">
          <a:xfrm>
            <a:off x="7413625" y="1576388"/>
            <a:ext cx="1366838" cy="862012"/>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5000" b="1" dirty="0">
                <a:solidFill>
                  <a:schemeClr val="accent4">
                    <a:lumMod val="10000"/>
                  </a:schemeClr>
                </a:solidFill>
              </a:rPr>
              <a:t>FIN</a:t>
            </a:r>
          </a:p>
        </p:txBody>
      </p:sp>
      <p:sp>
        <p:nvSpPr>
          <p:cNvPr id="2" name="Rettangolo 1">
            <a:extLst>
              <a:ext uri="{FF2B5EF4-FFF2-40B4-BE49-F238E27FC236}">
                <a16:creationId xmlns:a16="http://schemas.microsoft.com/office/drawing/2014/main" id="{65E4B0DA-64D1-ACE4-8667-2EE591657CD2}"/>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537C5"/>
        </a:solidFill>
        <a:effectLst/>
      </p:bgPr>
    </p:bg>
    <p:spTree>
      <p:nvGrpSpPr>
        <p:cNvPr id="1" name=""/>
        <p:cNvGrpSpPr/>
        <p:nvPr/>
      </p:nvGrpSpPr>
      <p:grpSpPr>
        <a:xfrm>
          <a:off x="0" y="0"/>
          <a:ext cx="0" cy="0"/>
          <a:chOff x="0" y="0"/>
          <a:chExt cx="0" cy="0"/>
        </a:xfrm>
      </p:grpSpPr>
      <p:sp>
        <p:nvSpPr>
          <p:cNvPr id="275458" name="Slide Number Placeholder 3">
            <a:extLst>
              <a:ext uri="{FF2B5EF4-FFF2-40B4-BE49-F238E27FC236}">
                <a16:creationId xmlns:a16="http://schemas.microsoft.com/office/drawing/2014/main" id="{6A8B62D9-8FCC-4380-34D6-0F53D7755FA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299DD70-35C7-423C-8863-15823620F286}" type="slidenum">
              <a:rPr lang="it-IT" altLang="en-US" sz="1200" b="1" smtClean="0">
                <a:solidFill>
                  <a:schemeClr val="bg1"/>
                </a:solidFill>
              </a:rPr>
              <a:pPr>
                <a:spcBef>
                  <a:spcPct val="0"/>
                </a:spcBef>
                <a:buFontTx/>
                <a:buNone/>
              </a:pPr>
              <a:t>28</a:t>
            </a:fld>
            <a:endParaRPr lang="it-IT" altLang="en-US" sz="1200" b="1">
              <a:solidFill>
                <a:schemeClr val="bg1"/>
              </a:solidFill>
            </a:endParaRPr>
          </a:p>
        </p:txBody>
      </p:sp>
      <p:sp>
        <p:nvSpPr>
          <p:cNvPr id="275459" name="Text Box 3">
            <a:extLst>
              <a:ext uri="{FF2B5EF4-FFF2-40B4-BE49-F238E27FC236}">
                <a16:creationId xmlns:a16="http://schemas.microsoft.com/office/drawing/2014/main" id="{CBF4E296-54D1-3176-A89B-B2E6CECF2464}"/>
              </a:ext>
            </a:extLst>
          </p:cNvPr>
          <p:cNvSpPr txBox="1">
            <a:spLocks noChangeArrowheads="1"/>
          </p:cNvSpPr>
          <p:nvPr/>
        </p:nvSpPr>
        <p:spPr bwMode="auto">
          <a:xfrm>
            <a:off x="5487988" y="1366838"/>
            <a:ext cx="27368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CH" altLang="it-CH" sz="2400" b="1">
                <a:solidFill>
                  <a:srgbClr val="FFFFFF"/>
                </a:solidFill>
              </a:rPr>
              <a:t>MAIS                                     EN  FRANCE                        LA CONCURRENCE NE  DORT PAS</a:t>
            </a:r>
            <a:endParaRPr lang="it-IT" altLang="it-CH" sz="2400" b="1">
              <a:solidFill>
                <a:srgbClr val="FFFFFF"/>
              </a:solidFill>
            </a:endParaRPr>
          </a:p>
        </p:txBody>
      </p:sp>
      <p:pic>
        <p:nvPicPr>
          <p:cNvPr id="201732" name="Picture 6" descr="Renault">
            <a:extLst>
              <a:ext uri="{FF2B5EF4-FFF2-40B4-BE49-F238E27FC236}">
                <a16:creationId xmlns:a16="http://schemas.microsoft.com/office/drawing/2014/main" id="{F383ECD9-70CD-8EF2-AB92-8020018623A6}"/>
              </a:ext>
            </a:extLst>
          </p:cNvPr>
          <p:cNvPicPr>
            <a:picLocks noChangeAspect="1" noChangeArrowheads="1"/>
          </p:cNvPicPr>
          <p:nvPr/>
        </p:nvPicPr>
        <p:blipFill>
          <a:blip r:embed="rId3"/>
          <a:srcRect/>
          <a:stretch>
            <a:fillRect/>
          </a:stretch>
        </p:blipFill>
        <p:spPr bwMode="auto">
          <a:xfrm>
            <a:off x="539750" y="549275"/>
            <a:ext cx="4429125" cy="5848350"/>
          </a:xfrm>
          <a:prstGeom prst="rect">
            <a:avLst/>
          </a:prstGeom>
          <a:ln>
            <a:noFill/>
          </a:ln>
          <a:effectLst>
            <a:outerShdw blurRad="292100" dist="139700" dir="2700000" algn="tl" rotWithShape="0">
              <a:srgbClr val="333333">
                <a:alpha val="65000"/>
              </a:srgbClr>
            </a:outerShdw>
          </a:effectLst>
        </p:spPr>
      </p:pic>
      <p:pic>
        <p:nvPicPr>
          <p:cNvPr id="275461" name="Picture 7" descr="Renault-Clio-3-002">
            <a:extLst>
              <a:ext uri="{FF2B5EF4-FFF2-40B4-BE49-F238E27FC236}">
                <a16:creationId xmlns:a16="http://schemas.microsoft.com/office/drawing/2014/main" id="{1881653F-70CD-D67F-4B98-EE6841E45B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3860800"/>
            <a:ext cx="321945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1">
            <a:extLst>
              <a:ext uri="{FF2B5EF4-FFF2-40B4-BE49-F238E27FC236}">
                <a16:creationId xmlns:a16="http://schemas.microsoft.com/office/drawing/2014/main" id="{5882898F-218C-B884-421A-B1C1CC1732BE}"/>
              </a:ext>
            </a:extLst>
          </p:cNvPr>
          <p:cNvSpPr txBox="1">
            <a:spLocks noChangeArrowheads="1"/>
          </p:cNvSpPr>
          <p:nvPr/>
        </p:nvSpPr>
        <p:spPr bwMode="auto">
          <a:xfrm>
            <a:off x="5492750" y="5214938"/>
            <a:ext cx="2727325" cy="83026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defRPr/>
            </a:pPr>
            <a:r>
              <a:rPr lang="fr-FR" sz="1200" b="1" kern="0" dirty="0">
                <a:solidFill>
                  <a:srgbClr val="FFFFFF"/>
                </a:solidFill>
              </a:rPr>
              <a:t>En France la maison Renault a aussi saturé le marché français et maintenant essaie d’exporter en Allemagne</a:t>
            </a:r>
          </a:p>
        </p:txBody>
      </p:sp>
      <p:sp>
        <p:nvSpPr>
          <p:cNvPr id="2" name="Rettangolo 1">
            <a:extLst>
              <a:ext uri="{FF2B5EF4-FFF2-40B4-BE49-F238E27FC236}">
                <a16:creationId xmlns:a16="http://schemas.microsoft.com/office/drawing/2014/main" id="{A448D3B1-8DE2-08BC-B85D-2227C8983E2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7506" name="Slide Number Placeholder 3">
            <a:extLst>
              <a:ext uri="{FF2B5EF4-FFF2-40B4-BE49-F238E27FC236}">
                <a16:creationId xmlns:a16="http://schemas.microsoft.com/office/drawing/2014/main" id="{3660FDBD-0EBA-4BA2-5AA3-B12C28ED708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6C5449A-2CE5-483C-B120-6F5BBB4EC8FA}" type="slidenum">
              <a:rPr lang="it-IT" altLang="en-US" sz="1400" smtClean="0">
                <a:solidFill>
                  <a:srgbClr val="000000"/>
                </a:solidFill>
              </a:rPr>
              <a:pPr>
                <a:spcBef>
                  <a:spcPct val="0"/>
                </a:spcBef>
                <a:buFontTx/>
                <a:buNone/>
              </a:pPr>
              <a:t>29</a:t>
            </a:fld>
            <a:endParaRPr lang="it-IT" altLang="en-US" sz="1400">
              <a:solidFill>
                <a:srgbClr val="000000"/>
              </a:solidFill>
            </a:endParaRPr>
          </a:p>
        </p:txBody>
      </p:sp>
      <p:sp>
        <p:nvSpPr>
          <p:cNvPr id="204803" name="Text Box 4">
            <a:extLst>
              <a:ext uri="{FF2B5EF4-FFF2-40B4-BE49-F238E27FC236}">
                <a16:creationId xmlns:a16="http://schemas.microsoft.com/office/drawing/2014/main" id="{BA0BF0FC-0239-079A-DBB5-1B0E413DF93F}"/>
              </a:ext>
            </a:extLst>
          </p:cNvPr>
          <p:cNvSpPr txBox="1">
            <a:spLocks noChangeArrowheads="1"/>
          </p:cNvSpPr>
          <p:nvPr/>
        </p:nvSpPr>
        <p:spPr bwMode="auto">
          <a:xfrm>
            <a:off x="765175" y="1082203"/>
            <a:ext cx="7921625" cy="4693593"/>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800" b="1" spc="-150" dirty="0">
                <a:solidFill>
                  <a:srgbClr val="000000"/>
                </a:solidFill>
                <a:cs typeface="Arial" charset="0"/>
              </a:rPr>
              <a:t>Pour la première fois la fabrique de voitures  </a:t>
            </a:r>
            <a:r>
              <a:rPr lang="fr-CH" altLang="it-CH" sz="1800" b="1" spc="-150" dirty="0">
                <a:solidFill>
                  <a:schemeClr val="accent4">
                    <a:lumMod val="95000"/>
                    <a:lumOff val="5000"/>
                  </a:schemeClr>
                </a:solidFill>
                <a:cs typeface="Arial" charset="0"/>
              </a:rPr>
              <a:t>W  </a:t>
            </a:r>
            <a:r>
              <a:rPr lang="fr-CH" altLang="it-CH" sz="1800" b="1" spc="-150" dirty="0">
                <a:solidFill>
                  <a:srgbClr val="000000"/>
                </a:solidFill>
                <a:cs typeface="Arial" charset="0"/>
              </a:rPr>
              <a:t>est confrontée à la concurrence. C’est la compétition.</a:t>
            </a:r>
          </a:p>
          <a:p>
            <a:pPr eaLnBrk="1" hangingPunct="1">
              <a:spcBef>
                <a:spcPct val="50000"/>
              </a:spcBef>
              <a:buFontTx/>
              <a:buNone/>
              <a:defRPr/>
            </a:pPr>
            <a:endParaRPr lang="fr-CH" altLang="it-CH" sz="1800" b="1" spc="-150" dirty="0">
              <a:solidFill>
                <a:srgbClr val="000000"/>
              </a:solidFill>
              <a:cs typeface="Arial" charset="0"/>
            </a:endParaRPr>
          </a:p>
          <a:p>
            <a:pPr eaLnBrk="1" hangingPunct="1">
              <a:spcBef>
                <a:spcPct val="50000"/>
              </a:spcBef>
              <a:buFontTx/>
              <a:buNone/>
              <a:defRPr/>
            </a:pPr>
            <a:r>
              <a:rPr lang="fr-CH" altLang="it-CH" sz="1800" b="1" spc="-150" dirty="0">
                <a:solidFill>
                  <a:srgbClr val="000000"/>
                </a:solidFill>
                <a:cs typeface="Arial" charset="0"/>
              </a:rPr>
              <a:t>Pour cette raison, il faut que la voiture  </a:t>
            </a:r>
            <a:r>
              <a:rPr lang="fr-CH" altLang="it-CH" sz="1800" b="1" spc="-150" dirty="0">
                <a:solidFill>
                  <a:schemeClr val="accent4">
                    <a:lumMod val="95000"/>
                    <a:lumOff val="5000"/>
                  </a:schemeClr>
                </a:solidFill>
                <a:cs typeface="Arial" charset="0"/>
              </a:rPr>
              <a:t>W  </a:t>
            </a:r>
            <a:r>
              <a:rPr lang="fr-CH" altLang="it-CH" sz="1800" b="1" spc="-150" dirty="0">
                <a:solidFill>
                  <a:srgbClr val="000000"/>
                </a:solidFill>
                <a:cs typeface="Arial" charset="0"/>
              </a:rPr>
              <a:t>coûte moins chère. </a:t>
            </a:r>
          </a:p>
          <a:p>
            <a:pPr eaLnBrk="1" hangingPunct="1">
              <a:spcBef>
                <a:spcPct val="50000"/>
              </a:spcBef>
              <a:buFontTx/>
              <a:buNone/>
              <a:defRPr/>
            </a:pPr>
            <a:endParaRPr lang="fr-CH" altLang="it-CH" sz="1600" b="1" dirty="0">
              <a:solidFill>
                <a:srgbClr val="000000"/>
              </a:solidFill>
              <a:cs typeface="Arial" charset="0"/>
            </a:endParaRPr>
          </a:p>
          <a:p>
            <a:pPr eaLnBrk="1" hangingPunct="1">
              <a:spcBef>
                <a:spcPct val="50000"/>
              </a:spcBef>
              <a:buFontTx/>
              <a:buNone/>
              <a:defRPr/>
            </a:pPr>
            <a:endParaRPr lang="fr-CH" altLang="it-CH" sz="1600" b="1" dirty="0">
              <a:solidFill>
                <a:srgbClr val="000000"/>
              </a:solidFill>
              <a:cs typeface="Arial" charset="0"/>
            </a:endParaRPr>
          </a:p>
          <a:p>
            <a:pPr eaLnBrk="1" hangingPunct="1">
              <a:spcBef>
                <a:spcPct val="50000"/>
              </a:spcBef>
              <a:buFontTx/>
              <a:buNone/>
              <a:defRPr/>
            </a:pPr>
            <a:endParaRPr lang="fr-CH" altLang="it-CH" sz="1600" b="1" dirty="0">
              <a:solidFill>
                <a:srgbClr val="000000"/>
              </a:solidFill>
              <a:cs typeface="Arial" charset="0"/>
            </a:endParaRPr>
          </a:p>
          <a:p>
            <a:pPr eaLnBrk="1" hangingPunct="1">
              <a:spcBef>
                <a:spcPct val="50000"/>
              </a:spcBef>
              <a:buFontTx/>
              <a:buNone/>
              <a:defRPr/>
            </a:pPr>
            <a:endParaRPr lang="fr-CH" altLang="it-CH" sz="1600" b="1" dirty="0">
              <a:solidFill>
                <a:srgbClr val="000000"/>
              </a:solidFill>
              <a:cs typeface="Arial" charset="0"/>
            </a:endParaRPr>
          </a:p>
          <a:p>
            <a:pPr eaLnBrk="1" hangingPunct="1">
              <a:spcBef>
                <a:spcPct val="50000"/>
              </a:spcBef>
              <a:buFontTx/>
              <a:buNone/>
              <a:defRPr/>
            </a:pPr>
            <a:endParaRPr lang="fr-CH" altLang="it-CH" sz="1600" b="1" dirty="0">
              <a:solidFill>
                <a:srgbClr val="000000"/>
              </a:solidFill>
              <a:cs typeface="Arial" charset="0"/>
            </a:endParaRPr>
          </a:p>
          <a:p>
            <a:pPr eaLnBrk="1" hangingPunct="1">
              <a:spcBef>
                <a:spcPct val="50000"/>
              </a:spcBef>
              <a:buFontTx/>
              <a:buNone/>
              <a:defRPr/>
            </a:pPr>
            <a:r>
              <a:rPr lang="fr-CH" altLang="it-CH" sz="1800" b="1" dirty="0">
                <a:solidFill>
                  <a:srgbClr val="000000"/>
                </a:solidFill>
                <a:cs typeface="Arial" charset="0"/>
              </a:rPr>
              <a:t>Le Directeur décide…</a:t>
            </a:r>
          </a:p>
          <a:p>
            <a:pPr eaLnBrk="1" hangingPunct="1">
              <a:spcBef>
                <a:spcPct val="50000"/>
              </a:spcBef>
              <a:buFontTx/>
              <a:buNone/>
              <a:defRPr/>
            </a:pPr>
            <a:r>
              <a:rPr lang="fr-CH" altLang="it-CH" sz="1800" b="1" dirty="0">
                <a:solidFill>
                  <a:srgbClr val="000000"/>
                </a:solidFill>
                <a:cs typeface="Arial" charset="0"/>
              </a:rPr>
              <a:t>qu’il faut économiser sur le matériel et la logistique.</a:t>
            </a:r>
          </a:p>
          <a:p>
            <a:pPr eaLnBrk="1" hangingPunct="1">
              <a:spcBef>
                <a:spcPct val="50000"/>
              </a:spcBef>
              <a:buFontTx/>
              <a:buNone/>
              <a:defRPr/>
            </a:pPr>
            <a:r>
              <a:rPr lang="fr-CH" altLang="it-CH" sz="1400" dirty="0">
                <a:solidFill>
                  <a:srgbClr val="000000"/>
                </a:solidFill>
                <a:cs typeface="Arial" charset="0"/>
              </a:rPr>
              <a:t>(Le producteur spécule sur la qualité et sur la quantité du matériel utilisé                                                              et sur l’emmagasinage et le déplacement des marchandises – fourniture « Just in time »)</a:t>
            </a:r>
            <a:endParaRPr lang="it-IT" altLang="it-CH" sz="1400" dirty="0">
              <a:solidFill>
                <a:srgbClr val="000000"/>
              </a:solidFill>
              <a:cs typeface="Arial" charset="0"/>
            </a:endParaRPr>
          </a:p>
        </p:txBody>
      </p:sp>
      <p:pic>
        <p:nvPicPr>
          <p:cNvPr id="202756" name="Picture 5" descr="Direttore">
            <a:extLst>
              <a:ext uri="{FF2B5EF4-FFF2-40B4-BE49-F238E27FC236}">
                <a16:creationId xmlns:a16="http://schemas.microsoft.com/office/drawing/2014/main" id="{CBD3A1C5-9104-83F3-988F-E86CC6B1CAB1}"/>
              </a:ext>
            </a:extLst>
          </p:cNvPr>
          <p:cNvPicPr>
            <a:picLocks noChangeAspect="1" noChangeArrowheads="1"/>
          </p:cNvPicPr>
          <p:nvPr/>
        </p:nvPicPr>
        <p:blipFill>
          <a:blip r:embed="rId4"/>
          <a:srcRect/>
          <a:stretch>
            <a:fillRect/>
          </a:stretch>
        </p:blipFill>
        <p:spPr bwMode="auto">
          <a:xfrm>
            <a:off x="899592" y="3068960"/>
            <a:ext cx="1895475" cy="971550"/>
          </a:xfrm>
          <a:prstGeom prst="rect">
            <a:avLst/>
          </a:prstGeom>
          <a:ln>
            <a:solidFill>
              <a:schemeClr val="tx1"/>
            </a:solid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4522765C-6482-E6FE-EE77-CB50E411F24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24258" name="Rectangle 3">
            <a:extLst>
              <a:ext uri="{FF2B5EF4-FFF2-40B4-BE49-F238E27FC236}">
                <a16:creationId xmlns:a16="http://schemas.microsoft.com/office/drawing/2014/main" id="{85592E1B-D552-EAB8-8EBB-5CD4FE2C368D}"/>
              </a:ext>
            </a:extLst>
          </p:cNvPr>
          <p:cNvSpPr>
            <a:spLocks noGrp="1" noChangeArrowheads="1"/>
          </p:cNvSpPr>
          <p:nvPr>
            <p:ph type="subTitle" idx="1"/>
          </p:nvPr>
        </p:nvSpPr>
        <p:spPr>
          <a:xfrm>
            <a:off x="1331913" y="5249863"/>
            <a:ext cx="6048375" cy="615950"/>
          </a:xfrm>
        </p:spPr>
        <p:txBody>
          <a:bodyPr/>
          <a:lstStyle/>
          <a:p>
            <a:pPr eaLnBrk="1" hangingPunct="1"/>
            <a:r>
              <a:rPr lang="fr-CH" altLang="it-CH" b="1"/>
              <a:t>La transmission du savoir  </a:t>
            </a:r>
            <a:r>
              <a:rPr lang="fr-CH" altLang="it-CH" sz="1600" b="1"/>
              <a:t>1848</a:t>
            </a:r>
            <a:endParaRPr lang="it-IT" altLang="it-CH" sz="1600" b="1"/>
          </a:p>
        </p:txBody>
      </p:sp>
      <p:sp>
        <p:nvSpPr>
          <p:cNvPr id="224259" name="Slide Number Placeholder 5">
            <a:extLst>
              <a:ext uri="{FF2B5EF4-FFF2-40B4-BE49-F238E27FC236}">
                <a16:creationId xmlns:a16="http://schemas.microsoft.com/office/drawing/2014/main" id="{EF8E7FF9-C9A6-4FBA-4ED7-AB3065BA099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F9B92ED-3FE0-4136-98CD-315F63DDC28B}" type="slidenum">
              <a:rPr lang="it-IT" altLang="en-US" sz="1400" smtClean="0">
                <a:solidFill>
                  <a:srgbClr val="FFFFFF"/>
                </a:solidFill>
              </a:rPr>
              <a:pPr>
                <a:spcBef>
                  <a:spcPct val="0"/>
                </a:spcBef>
                <a:buFontTx/>
                <a:buNone/>
              </a:pPr>
              <a:t>3</a:t>
            </a:fld>
            <a:endParaRPr lang="it-IT" altLang="en-US" sz="1400">
              <a:solidFill>
                <a:srgbClr val="FFFFFF"/>
              </a:solidFill>
            </a:endParaRPr>
          </a:p>
        </p:txBody>
      </p:sp>
      <p:pic>
        <p:nvPicPr>
          <p:cNvPr id="5" name="Picture 5">
            <a:extLst>
              <a:ext uri="{FF2B5EF4-FFF2-40B4-BE49-F238E27FC236}">
                <a16:creationId xmlns:a16="http://schemas.microsoft.com/office/drawing/2014/main" id="{1BC8E643-41C5-F5EC-5430-5143F4DFE4B2}"/>
              </a:ext>
            </a:extLst>
          </p:cNvPr>
          <p:cNvPicPr>
            <a:picLocks noChangeAspect="1" noChangeArrowheads="1"/>
          </p:cNvPicPr>
          <p:nvPr/>
        </p:nvPicPr>
        <p:blipFill>
          <a:blip r:embed="rId4"/>
          <a:srcRect/>
          <a:stretch>
            <a:fillRect/>
          </a:stretch>
        </p:blipFill>
        <p:spPr bwMode="auto">
          <a:xfrm>
            <a:off x="611188" y="476250"/>
            <a:ext cx="7848600" cy="4672013"/>
          </a:xfrm>
          <a:prstGeom prst="rect">
            <a:avLst/>
          </a:prstGeom>
          <a:ln w="28575">
            <a:solidFill>
              <a:srgbClr val="FFFFFF"/>
            </a:solidFill>
            <a:miter lim="800000"/>
            <a:headEnd/>
            <a:tailEnd/>
          </a:ln>
          <a:effectLst>
            <a:outerShdw blurRad="292100" dist="139700" dir="2700000" algn="tl" rotWithShape="0">
              <a:srgbClr val="333333">
                <a:alpha val="65000"/>
              </a:srgbClr>
            </a:outerShdw>
          </a:effectLst>
        </p:spPr>
      </p:pic>
      <p:pic>
        <p:nvPicPr>
          <p:cNvPr id="6" name="Picture 5" descr="C:\Users\Enrico\Desktop\Mandela j.jpg">
            <a:extLst>
              <a:ext uri="{FF2B5EF4-FFF2-40B4-BE49-F238E27FC236}">
                <a16:creationId xmlns:a16="http://schemas.microsoft.com/office/drawing/2014/main" id="{B7E77C8E-AED7-1470-038E-7A223DFE2D94}"/>
              </a:ext>
            </a:extLst>
          </p:cNvPr>
          <p:cNvPicPr>
            <a:picLocks noChangeAspect="1" noChangeArrowheads="1"/>
          </p:cNvPicPr>
          <p:nvPr/>
        </p:nvPicPr>
        <p:blipFill rotWithShape="1">
          <a:blip r:embed="rId5"/>
          <a:srcRect b="26085"/>
          <a:stretch/>
        </p:blipFill>
        <p:spPr bwMode="auto">
          <a:xfrm>
            <a:off x="6227763" y="5846763"/>
            <a:ext cx="1649412" cy="674687"/>
          </a:xfrm>
          <a:prstGeom prst="rect">
            <a:avLst/>
          </a:prstGeom>
          <a:ln w="12700">
            <a:solidFill>
              <a:srgbClr val="FFFFFF"/>
            </a:solidFill>
          </a:ln>
          <a:effectLst>
            <a:outerShdw blurRad="292100" dist="139700" dir="2700000" algn="tl" rotWithShape="0">
              <a:srgbClr val="333333">
                <a:alpha val="65000"/>
              </a:srgbClr>
            </a:outerShdw>
          </a:effectLst>
        </p:spPr>
      </p:pic>
      <p:sp>
        <p:nvSpPr>
          <p:cNvPr id="7" name="CasellaDiTesto 1">
            <a:extLst>
              <a:ext uri="{FF2B5EF4-FFF2-40B4-BE49-F238E27FC236}">
                <a16:creationId xmlns:a16="http://schemas.microsoft.com/office/drawing/2014/main" id="{B1D6A5E8-4409-A5D5-EAD3-C2984CEC84ED}"/>
              </a:ext>
            </a:extLst>
          </p:cNvPr>
          <p:cNvSpPr txBox="1">
            <a:spLocks noChangeArrowheads="1"/>
          </p:cNvSpPr>
          <p:nvPr/>
        </p:nvSpPr>
        <p:spPr bwMode="auto">
          <a:xfrm>
            <a:off x="1331913" y="5907088"/>
            <a:ext cx="4824412" cy="523875"/>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0"/>
              </a:spcBef>
              <a:spcAft>
                <a:spcPts val="0"/>
              </a:spcAft>
              <a:buFontTx/>
              <a:buNone/>
              <a:defRPr/>
            </a:pPr>
            <a:r>
              <a:rPr lang="it-CH" altLang="it-CH" sz="1400" kern="0" dirty="0">
                <a:solidFill>
                  <a:srgbClr val="FFFFFF"/>
                </a:solidFill>
                <a:cs typeface="Arial" charset="0"/>
              </a:rPr>
              <a:t>«L’éducation est l’arme la plus </a:t>
            </a:r>
            <a:r>
              <a:rPr lang="it-CH" altLang="it-CH" sz="1400" kern="0" dirty="0" err="1">
                <a:solidFill>
                  <a:srgbClr val="FFFFFF"/>
                </a:solidFill>
                <a:cs typeface="Arial" charset="0"/>
              </a:rPr>
              <a:t>puissante</a:t>
            </a:r>
            <a:r>
              <a:rPr lang="it-CH" altLang="it-CH" sz="1400" kern="0" dirty="0">
                <a:solidFill>
                  <a:srgbClr val="FFFFFF"/>
                </a:solidFill>
                <a:cs typeface="Arial" charset="0"/>
              </a:rPr>
              <a:t> </a:t>
            </a:r>
            <a:r>
              <a:rPr lang="it-CH" altLang="it-CH" sz="1400" kern="0" dirty="0" err="1">
                <a:solidFill>
                  <a:srgbClr val="FFFFFF"/>
                </a:solidFill>
                <a:cs typeface="Arial" charset="0"/>
              </a:rPr>
              <a:t>que</a:t>
            </a:r>
            <a:r>
              <a:rPr lang="it-CH" altLang="it-CH" sz="1400" kern="0" dirty="0">
                <a:solidFill>
                  <a:srgbClr val="FFFFFF"/>
                </a:solidFill>
                <a:cs typeface="Arial" charset="0"/>
              </a:rPr>
              <a:t> l’on puisse utiliser pour changer le monde» - Nelson Mandela</a:t>
            </a:r>
          </a:p>
        </p:txBody>
      </p:sp>
      <p:sp>
        <p:nvSpPr>
          <p:cNvPr id="224263" name="Rettangolo 1">
            <a:extLst>
              <a:ext uri="{FF2B5EF4-FFF2-40B4-BE49-F238E27FC236}">
                <a16:creationId xmlns:a16="http://schemas.microsoft.com/office/drawing/2014/main" id="{51A0F32D-CF6B-741B-B3B3-E0A96CA6614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000" u="sng"/>
          </a:p>
        </p:txBody>
      </p:sp>
    </p:spTree>
  </p:cSld>
  <p:clrMapOvr>
    <a:overrideClrMapping bg1="dk2" tx1="lt1" bg2="dk1" tx2="lt2" accent1="accent1" accent2="accent2" accent3="accent3" accent4="accent4" accent5="accent5" accent6="accent6" hlink="hlink" folHlink="folHlink"/>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Slide Number Placeholder 3">
            <a:extLst>
              <a:ext uri="{FF2B5EF4-FFF2-40B4-BE49-F238E27FC236}">
                <a16:creationId xmlns:a16="http://schemas.microsoft.com/office/drawing/2014/main" id="{2725C543-7BA8-C5B5-71CD-CCB3682A7012}"/>
              </a:ext>
            </a:extLst>
          </p:cNvPr>
          <p:cNvSpPr>
            <a:spLocks noGrp="1"/>
          </p:cNvSpPr>
          <p:nvPr>
            <p:ph type="sldNum" sz="quarter" idx="12"/>
          </p:nvPr>
        </p:nvSpPr>
        <p:spPr>
          <a:xfrm>
            <a:off x="6688138" y="34496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D678A0E-6618-47F5-B79D-C89C44CEF0B5}" type="slidenum">
              <a:rPr lang="it-IT" altLang="en-US" sz="1400" smtClean="0">
                <a:solidFill>
                  <a:srgbClr val="FFFFFF"/>
                </a:solidFill>
              </a:rPr>
              <a:pPr>
                <a:spcBef>
                  <a:spcPct val="0"/>
                </a:spcBef>
                <a:buFontTx/>
                <a:buNone/>
              </a:pPr>
              <a:t>30</a:t>
            </a:fld>
            <a:endParaRPr lang="it-IT" altLang="en-US" sz="1400">
              <a:solidFill>
                <a:srgbClr val="FFFFFF"/>
              </a:solidFill>
            </a:endParaRPr>
          </a:p>
        </p:txBody>
      </p:sp>
      <p:sp>
        <p:nvSpPr>
          <p:cNvPr id="279555" name="Text Box 19">
            <a:extLst>
              <a:ext uri="{FF2B5EF4-FFF2-40B4-BE49-F238E27FC236}">
                <a16:creationId xmlns:a16="http://schemas.microsoft.com/office/drawing/2014/main" id="{8BAB442D-2751-1FF1-9B74-E734BEF5D879}"/>
              </a:ext>
            </a:extLst>
          </p:cNvPr>
          <p:cNvSpPr txBox="1">
            <a:spLocks noChangeArrowheads="1"/>
          </p:cNvSpPr>
          <p:nvPr/>
        </p:nvSpPr>
        <p:spPr bwMode="auto">
          <a:xfrm>
            <a:off x="5580063" y="6092825"/>
            <a:ext cx="1152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Fond en ABS années 1960</a:t>
            </a:r>
            <a:endParaRPr lang="it-IT" altLang="it-CH" sz="1200" b="1">
              <a:solidFill>
                <a:srgbClr val="FFFFFF"/>
              </a:solidFill>
            </a:endParaRPr>
          </a:p>
        </p:txBody>
      </p:sp>
      <p:sp>
        <p:nvSpPr>
          <p:cNvPr id="279556" name="Text Box 20">
            <a:extLst>
              <a:ext uri="{FF2B5EF4-FFF2-40B4-BE49-F238E27FC236}">
                <a16:creationId xmlns:a16="http://schemas.microsoft.com/office/drawing/2014/main" id="{CB6032D3-608D-17D6-577A-A88FFF35CE9A}"/>
              </a:ext>
            </a:extLst>
          </p:cNvPr>
          <p:cNvSpPr txBox="1">
            <a:spLocks noChangeArrowheads="1"/>
          </p:cNvSpPr>
          <p:nvPr/>
        </p:nvSpPr>
        <p:spPr bwMode="auto">
          <a:xfrm>
            <a:off x="611188" y="5876925"/>
            <a:ext cx="1296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Châssis années ‘50</a:t>
            </a:r>
            <a:endParaRPr lang="it-IT" altLang="it-CH" sz="1200" b="1">
              <a:solidFill>
                <a:srgbClr val="FFFFFF"/>
              </a:solidFill>
            </a:endParaRPr>
          </a:p>
        </p:txBody>
      </p:sp>
      <p:sp>
        <p:nvSpPr>
          <p:cNvPr id="148487" name="Text Box 22">
            <a:extLst>
              <a:ext uri="{FF2B5EF4-FFF2-40B4-BE49-F238E27FC236}">
                <a16:creationId xmlns:a16="http://schemas.microsoft.com/office/drawing/2014/main" id="{734AF041-9E40-257B-EA26-F9C53BC8A14C}"/>
              </a:ext>
            </a:extLst>
          </p:cNvPr>
          <p:cNvSpPr txBox="1">
            <a:spLocks noChangeArrowheads="1"/>
          </p:cNvSpPr>
          <p:nvPr/>
        </p:nvSpPr>
        <p:spPr bwMode="auto">
          <a:xfrm>
            <a:off x="3563938" y="965200"/>
            <a:ext cx="1368425" cy="650875"/>
          </a:xfrm>
          <a:prstGeom prst="rect">
            <a:avLst/>
          </a:prstGeom>
          <a:noFill/>
          <a:ln w="9525">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3600" b="1" dirty="0">
                <a:effectLst>
                  <a:outerShdw blurRad="38100" dist="38100" dir="2700000" algn="tl">
                    <a:srgbClr val="000000">
                      <a:alpha val="43137"/>
                    </a:srgbClr>
                  </a:outerShdw>
                </a:effectLst>
                <a:cs typeface="Arial" charset="0"/>
              </a:rPr>
              <a:t>HIER</a:t>
            </a:r>
            <a:endParaRPr lang="it-IT" altLang="it-CH" sz="3600" b="1" dirty="0">
              <a:effectLst>
                <a:outerShdw blurRad="38100" dist="38100" dir="2700000" algn="tl">
                  <a:srgbClr val="000000">
                    <a:alpha val="43137"/>
                  </a:srgbClr>
                </a:outerShdw>
              </a:effectLst>
              <a:cs typeface="Arial" charset="0"/>
            </a:endParaRPr>
          </a:p>
        </p:txBody>
      </p:sp>
      <p:pic>
        <p:nvPicPr>
          <p:cNvPr id="203786" name="Picture 23" descr="Scocca e carrozzeria della renault 12">
            <a:extLst>
              <a:ext uri="{FF2B5EF4-FFF2-40B4-BE49-F238E27FC236}">
                <a16:creationId xmlns:a16="http://schemas.microsoft.com/office/drawing/2014/main" id="{30A8BB97-F5D3-CD65-7EEC-062A566D3B80}"/>
              </a:ext>
            </a:extLst>
          </p:cNvPr>
          <p:cNvPicPr>
            <a:picLocks noChangeAspect="1" noChangeArrowheads="1"/>
          </p:cNvPicPr>
          <p:nvPr/>
        </p:nvPicPr>
        <p:blipFill>
          <a:blip r:embed="rId4"/>
          <a:srcRect/>
          <a:stretch>
            <a:fillRect/>
          </a:stretch>
        </p:blipFill>
        <p:spPr bwMode="auto">
          <a:xfrm>
            <a:off x="2368550" y="2124075"/>
            <a:ext cx="4608513" cy="2652713"/>
          </a:xfrm>
          <a:prstGeom prst="rect">
            <a:avLst/>
          </a:prstGeom>
          <a:ln>
            <a:noFill/>
          </a:ln>
          <a:effectLst>
            <a:outerShdw blurRad="292100" dist="139700" dir="2700000" algn="tl" rotWithShape="0">
              <a:srgbClr val="333333">
                <a:alpha val="65000"/>
              </a:srgbClr>
            </a:outerShdw>
          </a:effectLst>
        </p:spPr>
      </p:pic>
      <p:pic>
        <p:nvPicPr>
          <p:cNvPr id="203787" name="Picture 24" descr="Telaio in legno della Morgan">
            <a:extLst>
              <a:ext uri="{FF2B5EF4-FFF2-40B4-BE49-F238E27FC236}">
                <a16:creationId xmlns:a16="http://schemas.microsoft.com/office/drawing/2014/main" id="{473F978F-89E7-9E9D-5C45-1006CFBFAE4B}"/>
              </a:ext>
            </a:extLst>
          </p:cNvPr>
          <p:cNvPicPr>
            <a:picLocks noChangeAspect="1" noChangeArrowheads="1"/>
          </p:cNvPicPr>
          <p:nvPr/>
        </p:nvPicPr>
        <p:blipFill>
          <a:blip r:embed="rId5"/>
          <a:srcRect/>
          <a:stretch>
            <a:fillRect/>
          </a:stretch>
        </p:blipFill>
        <p:spPr bwMode="auto">
          <a:xfrm>
            <a:off x="323850" y="404813"/>
            <a:ext cx="2879725" cy="179863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03788" name="Picture 25" descr="mbalilla11carrozzeria">
            <a:extLst>
              <a:ext uri="{FF2B5EF4-FFF2-40B4-BE49-F238E27FC236}">
                <a16:creationId xmlns:a16="http://schemas.microsoft.com/office/drawing/2014/main" id="{EB1F45BB-505D-24F2-42D4-FC555A0563FC}"/>
              </a:ext>
            </a:extLst>
          </p:cNvPr>
          <p:cNvPicPr>
            <a:picLocks noChangeAspect="1" noChangeArrowheads="1"/>
          </p:cNvPicPr>
          <p:nvPr/>
        </p:nvPicPr>
        <p:blipFill>
          <a:blip r:embed="rId6"/>
          <a:srcRect/>
          <a:stretch>
            <a:fillRect/>
          </a:stretch>
        </p:blipFill>
        <p:spPr bwMode="auto">
          <a:xfrm>
            <a:off x="5292725" y="333375"/>
            <a:ext cx="3529013" cy="2181225"/>
          </a:xfrm>
          <a:prstGeom prst="rect">
            <a:avLst/>
          </a:prstGeom>
          <a:ln w="9525">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2" name="Picture 15" descr="1950-mercury-350">
            <a:extLst>
              <a:ext uri="{FF2B5EF4-FFF2-40B4-BE49-F238E27FC236}">
                <a16:creationId xmlns:a16="http://schemas.microsoft.com/office/drawing/2014/main" id="{F8729B06-ED69-E23C-E1AC-C0BDFBA0AE6D}"/>
              </a:ext>
            </a:extLst>
          </p:cNvPr>
          <p:cNvPicPr>
            <a:picLocks noChangeAspect="1" noChangeArrowheads="1"/>
          </p:cNvPicPr>
          <p:nvPr/>
        </p:nvPicPr>
        <p:blipFill>
          <a:blip r:embed="rId7"/>
          <a:srcRect/>
          <a:stretch>
            <a:fillRect/>
          </a:stretch>
        </p:blipFill>
        <p:spPr bwMode="auto">
          <a:xfrm>
            <a:off x="250825" y="4292600"/>
            <a:ext cx="3889375" cy="2278063"/>
          </a:xfrm>
          <a:prstGeom prst="rect">
            <a:avLst/>
          </a:prstGeom>
          <a:ln w="9525">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203784" name="Picture 21" descr="Scocca in ABS anni '70">
            <a:extLst>
              <a:ext uri="{FF2B5EF4-FFF2-40B4-BE49-F238E27FC236}">
                <a16:creationId xmlns:a16="http://schemas.microsoft.com/office/drawing/2014/main" id="{672A83CC-9FF2-4A5B-2F15-1935A7F8990A}"/>
              </a:ext>
            </a:extLst>
          </p:cNvPr>
          <p:cNvPicPr>
            <a:picLocks noChangeAspect="1" noChangeArrowheads="1"/>
          </p:cNvPicPr>
          <p:nvPr/>
        </p:nvPicPr>
        <p:blipFill>
          <a:blip r:embed="rId8"/>
          <a:srcRect/>
          <a:stretch>
            <a:fillRect/>
          </a:stretch>
        </p:blipFill>
        <p:spPr bwMode="auto">
          <a:xfrm>
            <a:off x="6659563" y="4005263"/>
            <a:ext cx="2100262" cy="2473325"/>
          </a:xfrm>
          <a:prstGeom prst="rect">
            <a:avLst/>
          </a:prstGeom>
          <a:ln w="9525">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279563" name="Text Box 17">
            <a:extLst>
              <a:ext uri="{FF2B5EF4-FFF2-40B4-BE49-F238E27FC236}">
                <a16:creationId xmlns:a16="http://schemas.microsoft.com/office/drawing/2014/main" id="{D0905D09-4971-905A-FB9E-D5D575919376}"/>
              </a:ext>
            </a:extLst>
          </p:cNvPr>
          <p:cNvSpPr txBox="1">
            <a:spLocks noChangeArrowheads="1"/>
          </p:cNvSpPr>
          <p:nvPr/>
        </p:nvSpPr>
        <p:spPr bwMode="auto">
          <a:xfrm>
            <a:off x="395288" y="2276475"/>
            <a:ext cx="1584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Châssis en bois des voitures début 20e siècle</a:t>
            </a:r>
            <a:endParaRPr lang="it-IT" altLang="it-CH" sz="1200" b="1">
              <a:solidFill>
                <a:srgbClr val="FFFFFF"/>
              </a:solidFill>
            </a:endParaRPr>
          </a:p>
        </p:txBody>
      </p:sp>
      <p:sp>
        <p:nvSpPr>
          <p:cNvPr id="279564" name="Text Box 18">
            <a:extLst>
              <a:ext uri="{FF2B5EF4-FFF2-40B4-BE49-F238E27FC236}">
                <a16:creationId xmlns:a16="http://schemas.microsoft.com/office/drawing/2014/main" id="{0AD943F6-5CC1-9901-A162-1CF8546593E3}"/>
              </a:ext>
            </a:extLst>
          </p:cNvPr>
          <p:cNvSpPr txBox="1">
            <a:spLocks noChangeArrowheads="1"/>
          </p:cNvSpPr>
          <p:nvPr/>
        </p:nvSpPr>
        <p:spPr bwMode="auto">
          <a:xfrm>
            <a:off x="7189788" y="2514600"/>
            <a:ext cx="172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Carrosserie solide années  1930</a:t>
            </a:r>
            <a:endParaRPr lang="it-IT" altLang="it-CH" sz="1200" b="1">
              <a:solidFill>
                <a:srgbClr val="FFFFFF"/>
              </a:solidFill>
            </a:endParaRPr>
          </a:p>
        </p:txBody>
      </p:sp>
      <p:sp>
        <p:nvSpPr>
          <p:cNvPr id="3" name="Rettangolo 2">
            <a:extLst>
              <a:ext uri="{FF2B5EF4-FFF2-40B4-BE49-F238E27FC236}">
                <a16:creationId xmlns:a16="http://schemas.microsoft.com/office/drawing/2014/main" id="{860E8FB5-D2A9-CB03-CD16-0286195AD29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1602" name="Slide Number Placeholder 3">
            <a:extLst>
              <a:ext uri="{FF2B5EF4-FFF2-40B4-BE49-F238E27FC236}">
                <a16:creationId xmlns:a16="http://schemas.microsoft.com/office/drawing/2014/main" id="{819A58D4-82EA-EEC4-113D-B028EB41D127}"/>
              </a:ext>
            </a:extLst>
          </p:cNvPr>
          <p:cNvSpPr>
            <a:spLocks noGrp="1"/>
          </p:cNvSpPr>
          <p:nvPr>
            <p:ph type="sldNum" sz="quarter" idx="12"/>
          </p:nvPr>
        </p:nvSpPr>
        <p:spPr>
          <a:xfrm>
            <a:off x="2876550" y="3286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EA8D143-6BD8-47B6-88EA-A4C8787A4A6C}" type="slidenum">
              <a:rPr lang="it-IT" altLang="en-US" sz="1400" smtClean="0">
                <a:solidFill>
                  <a:srgbClr val="FFFFFF"/>
                </a:solidFill>
              </a:rPr>
              <a:pPr>
                <a:spcBef>
                  <a:spcPct val="0"/>
                </a:spcBef>
                <a:buFontTx/>
                <a:buNone/>
              </a:pPr>
              <a:t>31</a:t>
            </a:fld>
            <a:endParaRPr lang="it-IT" altLang="en-US" sz="1400">
              <a:solidFill>
                <a:srgbClr val="FFFFFF"/>
              </a:solidFill>
            </a:endParaRPr>
          </a:p>
        </p:txBody>
      </p:sp>
      <p:pic>
        <p:nvPicPr>
          <p:cNvPr id="204803" name="Picture 7" descr="Parti della carrozzeria">
            <a:extLst>
              <a:ext uri="{FF2B5EF4-FFF2-40B4-BE49-F238E27FC236}">
                <a16:creationId xmlns:a16="http://schemas.microsoft.com/office/drawing/2014/main" id="{8CAA764E-AD84-5814-297A-11FBD3D8F698}"/>
              </a:ext>
            </a:extLst>
          </p:cNvPr>
          <p:cNvPicPr>
            <a:picLocks noChangeAspect="1" noChangeArrowheads="1"/>
          </p:cNvPicPr>
          <p:nvPr/>
        </p:nvPicPr>
        <p:blipFill>
          <a:blip r:embed="rId4"/>
          <a:srcRect/>
          <a:stretch>
            <a:fillRect/>
          </a:stretch>
        </p:blipFill>
        <p:spPr bwMode="auto">
          <a:xfrm>
            <a:off x="2124075" y="2276475"/>
            <a:ext cx="5256213" cy="2843213"/>
          </a:xfrm>
          <a:prstGeom prst="rect">
            <a:avLst/>
          </a:prstGeom>
          <a:ln>
            <a:noFill/>
          </a:ln>
          <a:effectLst>
            <a:outerShdw blurRad="292100" dist="139700" dir="2700000" algn="tl" rotWithShape="0">
              <a:srgbClr val="333333">
                <a:alpha val="65000"/>
              </a:srgbClr>
            </a:outerShdw>
          </a:effectLst>
        </p:spPr>
      </p:pic>
      <p:pic>
        <p:nvPicPr>
          <p:cNvPr id="204804" name="Picture 8" descr="Carrozzeria">
            <a:extLst>
              <a:ext uri="{FF2B5EF4-FFF2-40B4-BE49-F238E27FC236}">
                <a16:creationId xmlns:a16="http://schemas.microsoft.com/office/drawing/2014/main" id="{8EB02038-AD88-30F4-ABD3-857A8BF93960}"/>
              </a:ext>
            </a:extLst>
          </p:cNvPr>
          <p:cNvPicPr>
            <a:picLocks noChangeAspect="1" noChangeArrowheads="1"/>
          </p:cNvPicPr>
          <p:nvPr/>
        </p:nvPicPr>
        <p:blipFill>
          <a:blip r:embed="rId5"/>
          <a:srcRect/>
          <a:stretch>
            <a:fillRect/>
          </a:stretch>
        </p:blipFill>
        <p:spPr bwMode="auto">
          <a:xfrm>
            <a:off x="323850" y="4941888"/>
            <a:ext cx="2808288" cy="161131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04805" name="Picture 9" descr="Laterale saldato al laser">
            <a:extLst>
              <a:ext uri="{FF2B5EF4-FFF2-40B4-BE49-F238E27FC236}">
                <a16:creationId xmlns:a16="http://schemas.microsoft.com/office/drawing/2014/main" id="{38490979-843C-ED39-80F9-3F37BC3E8EF2}"/>
              </a:ext>
            </a:extLst>
          </p:cNvPr>
          <p:cNvPicPr>
            <a:picLocks noChangeAspect="1" noChangeArrowheads="1"/>
          </p:cNvPicPr>
          <p:nvPr/>
        </p:nvPicPr>
        <p:blipFill>
          <a:blip r:embed="rId6"/>
          <a:srcRect/>
          <a:stretch>
            <a:fillRect/>
          </a:stretch>
        </p:blipFill>
        <p:spPr bwMode="auto">
          <a:xfrm>
            <a:off x="5435600" y="4508500"/>
            <a:ext cx="3492500" cy="2190750"/>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pic>
        <p:nvPicPr>
          <p:cNvPr id="204806" name="Picture 10" descr="Portiera">
            <a:extLst>
              <a:ext uri="{FF2B5EF4-FFF2-40B4-BE49-F238E27FC236}">
                <a16:creationId xmlns:a16="http://schemas.microsoft.com/office/drawing/2014/main" id="{22532500-1CC9-CF87-3193-9C6C7F00C27F}"/>
              </a:ext>
            </a:extLst>
          </p:cNvPr>
          <p:cNvPicPr>
            <a:picLocks noChangeAspect="1" noChangeArrowheads="1"/>
          </p:cNvPicPr>
          <p:nvPr/>
        </p:nvPicPr>
        <p:blipFill>
          <a:blip r:embed="rId7"/>
          <a:srcRect/>
          <a:stretch>
            <a:fillRect/>
          </a:stretch>
        </p:blipFill>
        <p:spPr bwMode="auto">
          <a:xfrm>
            <a:off x="6516688" y="476250"/>
            <a:ext cx="2271712" cy="2300288"/>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pic>
        <p:nvPicPr>
          <p:cNvPr id="204807" name="Picture 11" descr="Lastra da pavimento in lamiera">
            <a:extLst>
              <a:ext uri="{FF2B5EF4-FFF2-40B4-BE49-F238E27FC236}">
                <a16:creationId xmlns:a16="http://schemas.microsoft.com/office/drawing/2014/main" id="{1B87DA57-5971-B6A7-5376-48625DBDBC7B}"/>
              </a:ext>
            </a:extLst>
          </p:cNvPr>
          <p:cNvPicPr>
            <a:picLocks noChangeAspect="1" noChangeArrowheads="1"/>
          </p:cNvPicPr>
          <p:nvPr/>
        </p:nvPicPr>
        <p:blipFill>
          <a:blip r:embed="rId8"/>
          <a:srcRect/>
          <a:stretch>
            <a:fillRect/>
          </a:stretch>
        </p:blipFill>
        <p:spPr bwMode="auto">
          <a:xfrm>
            <a:off x="611188" y="549275"/>
            <a:ext cx="2159000" cy="2159000"/>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149512" name="Text Box 12">
            <a:extLst>
              <a:ext uri="{FF2B5EF4-FFF2-40B4-BE49-F238E27FC236}">
                <a16:creationId xmlns:a16="http://schemas.microsoft.com/office/drawing/2014/main" id="{A9CF8514-512C-74D8-C72B-96C9FEF3B936}"/>
              </a:ext>
            </a:extLst>
          </p:cNvPr>
          <p:cNvSpPr txBox="1">
            <a:spLocks noChangeArrowheads="1"/>
          </p:cNvSpPr>
          <p:nvPr/>
        </p:nvSpPr>
        <p:spPr bwMode="auto">
          <a:xfrm>
            <a:off x="3132138" y="1196975"/>
            <a:ext cx="2881312" cy="650875"/>
          </a:xfrm>
          <a:prstGeom prst="rect">
            <a:avLst/>
          </a:prstGeom>
          <a:noFill/>
          <a:ln w="9525">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3600" b="1" dirty="0">
                <a:effectLst>
                  <a:outerShdw blurRad="38100" dist="38100" dir="2700000" algn="tl">
                    <a:srgbClr val="000000">
                      <a:alpha val="43137"/>
                    </a:srgbClr>
                  </a:outerShdw>
                </a:effectLst>
                <a:cs typeface="Arial" charset="0"/>
              </a:rPr>
              <a:t>Aujourd'hui</a:t>
            </a:r>
            <a:endParaRPr lang="it-IT" altLang="it-CH" sz="3600" b="1" dirty="0">
              <a:effectLst>
                <a:outerShdw blurRad="38100" dist="38100" dir="2700000" algn="tl">
                  <a:srgbClr val="000000">
                    <a:alpha val="43137"/>
                  </a:srgbClr>
                </a:outerShdw>
              </a:effectLst>
              <a:cs typeface="Arial" charset="0"/>
            </a:endParaRPr>
          </a:p>
        </p:txBody>
      </p:sp>
      <p:sp>
        <p:nvSpPr>
          <p:cNvPr id="281609" name="Text Box 13">
            <a:extLst>
              <a:ext uri="{FF2B5EF4-FFF2-40B4-BE49-F238E27FC236}">
                <a16:creationId xmlns:a16="http://schemas.microsoft.com/office/drawing/2014/main" id="{9074B889-EC09-AE75-9A6A-A15E9F7C5D76}"/>
              </a:ext>
            </a:extLst>
          </p:cNvPr>
          <p:cNvSpPr txBox="1">
            <a:spLocks noChangeArrowheads="1"/>
          </p:cNvSpPr>
          <p:nvPr/>
        </p:nvSpPr>
        <p:spPr bwMode="auto">
          <a:xfrm>
            <a:off x="395288" y="2781300"/>
            <a:ext cx="1223962"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Plancher pressé soudé au laser</a:t>
            </a:r>
            <a:endParaRPr lang="it-IT" altLang="it-CH" sz="1200" b="1">
              <a:solidFill>
                <a:srgbClr val="FFFFFF"/>
              </a:solidFill>
            </a:endParaRPr>
          </a:p>
        </p:txBody>
      </p:sp>
      <p:sp>
        <p:nvSpPr>
          <p:cNvPr id="281610" name="Text Box 14">
            <a:extLst>
              <a:ext uri="{FF2B5EF4-FFF2-40B4-BE49-F238E27FC236}">
                <a16:creationId xmlns:a16="http://schemas.microsoft.com/office/drawing/2014/main" id="{B33A9E60-9A3A-FC88-8BB4-8FDAE2BDE4A6}"/>
              </a:ext>
            </a:extLst>
          </p:cNvPr>
          <p:cNvSpPr txBox="1">
            <a:spLocks noChangeArrowheads="1"/>
          </p:cNvSpPr>
          <p:nvPr/>
        </p:nvSpPr>
        <p:spPr bwMode="auto">
          <a:xfrm>
            <a:off x="5556250" y="476250"/>
            <a:ext cx="973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Porte pressée</a:t>
            </a:r>
            <a:endParaRPr lang="it-IT" altLang="it-CH" sz="1200" b="1">
              <a:solidFill>
                <a:srgbClr val="FFFFFF"/>
              </a:solidFill>
            </a:endParaRPr>
          </a:p>
        </p:txBody>
      </p:sp>
      <p:sp>
        <p:nvSpPr>
          <p:cNvPr id="281611" name="Text Box 15">
            <a:extLst>
              <a:ext uri="{FF2B5EF4-FFF2-40B4-BE49-F238E27FC236}">
                <a16:creationId xmlns:a16="http://schemas.microsoft.com/office/drawing/2014/main" id="{ACE2CFC2-7DF8-567C-4341-ED01EE80FD15}"/>
              </a:ext>
            </a:extLst>
          </p:cNvPr>
          <p:cNvSpPr txBox="1">
            <a:spLocks noChangeArrowheads="1"/>
          </p:cNvSpPr>
          <p:nvPr/>
        </p:nvSpPr>
        <p:spPr bwMode="auto">
          <a:xfrm>
            <a:off x="7596188" y="3397250"/>
            <a:ext cx="12969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Latéraux en 4 épaisseurs différentes,  soudés au laser</a:t>
            </a:r>
            <a:endParaRPr lang="it-IT" altLang="it-CH" sz="1200" b="1">
              <a:solidFill>
                <a:srgbClr val="FFFFFF"/>
              </a:solidFill>
            </a:endParaRPr>
          </a:p>
        </p:txBody>
      </p:sp>
      <p:sp>
        <p:nvSpPr>
          <p:cNvPr id="281612" name="Text Box 16">
            <a:extLst>
              <a:ext uri="{FF2B5EF4-FFF2-40B4-BE49-F238E27FC236}">
                <a16:creationId xmlns:a16="http://schemas.microsoft.com/office/drawing/2014/main" id="{24CA10EF-A786-091F-5C09-30CC2660E21C}"/>
              </a:ext>
            </a:extLst>
          </p:cNvPr>
          <p:cNvSpPr txBox="1">
            <a:spLocks noChangeArrowheads="1"/>
          </p:cNvSpPr>
          <p:nvPr/>
        </p:nvSpPr>
        <p:spPr bwMode="auto">
          <a:xfrm>
            <a:off x="323850" y="4292600"/>
            <a:ext cx="1223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Carrosserie auto-porteuse</a:t>
            </a:r>
            <a:endParaRPr lang="it-IT" altLang="it-CH" sz="1200" b="1">
              <a:solidFill>
                <a:srgbClr val="FFFFFF"/>
              </a:solidFill>
            </a:endParaRPr>
          </a:p>
        </p:txBody>
      </p:sp>
      <p:sp>
        <p:nvSpPr>
          <p:cNvPr id="281613" name="CasellaDiTesto 1">
            <a:extLst>
              <a:ext uri="{FF2B5EF4-FFF2-40B4-BE49-F238E27FC236}">
                <a16:creationId xmlns:a16="http://schemas.microsoft.com/office/drawing/2014/main" id="{FBB699CD-B806-61A9-6E87-780BCC9EBCCD}"/>
              </a:ext>
            </a:extLst>
          </p:cNvPr>
          <p:cNvSpPr txBox="1">
            <a:spLocks noChangeArrowheads="1"/>
          </p:cNvSpPr>
          <p:nvPr/>
        </p:nvSpPr>
        <p:spPr bwMode="auto">
          <a:xfrm>
            <a:off x="3570288" y="5332413"/>
            <a:ext cx="14398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200"/>
              <a:t>Les voitures modernes sont belles et performantes mais fragiles.</a:t>
            </a:r>
          </a:p>
        </p:txBody>
      </p:sp>
      <p:sp>
        <p:nvSpPr>
          <p:cNvPr id="2" name="Rettangolo 1">
            <a:extLst>
              <a:ext uri="{FF2B5EF4-FFF2-40B4-BE49-F238E27FC236}">
                <a16:creationId xmlns:a16="http://schemas.microsoft.com/office/drawing/2014/main" id="{C73E4C6D-BDF6-9309-E060-5AE0740F202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536E77CD-2074-0E1D-9802-4AD408E9E83F}"/>
              </a:ext>
            </a:extLst>
          </p:cNvPr>
          <p:cNvSpPr>
            <a:spLocks noGrp="1" noChangeArrowheads="1"/>
          </p:cNvSpPr>
          <p:nvPr>
            <p:ph type="body" sz="half" idx="3"/>
          </p:nvPr>
        </p:nvSpPr>
        <p:spPr>
          <a:xfrm>
            <a:off x="5508625" y="549275"/>
            <a:ext cx="3095625" cy="1079500"/>
          </a:xfrm>
        </p:spPr>
        <p:txBody>
          <a:bodyPr/>
          <a:lstStyle/>
          <a:p>
            <a:pPr eaLnBrk="1" hangingPunct="1">
              <a:defRPr/>
            </a:pPr>
            <a:r>
              <a:rPr lang="fr-CH" sz="2800" b="1" i="1">
                <a:effectLst>
                  <a:outerShdw blurRad="38100" dist="38100" dir="2700000" algn="tl">
                    <a:srgbClr val="000000"/>
                  </a:outerShdw>
                </a:effectLst>
              </a:rPr>
              <a:t>Entrepôt </a:t>
            </a:r>
            <a:r>
              <a:rPr lang="fr-CH" sz="2800"/>
              <a:t>traditionnel</a:t>
            </a:r>
            <a:endParaRPr lang="it-IT" sz="2800"/>
          </a:p>
        </p:txBody>
      </p:sp>
      <p:sp>
        <p:nvSpPr>
          <p:cNvPr id="283651" name="Slide Number Placeholder 7">
            <a:extLst>
              <a:ext uri="{FF2B5EF4-FFF2-40B4-BE49-F238E27FC236}">
                <a16:creationId xmlns:a16="http://schemas.microsoft.com/office/drawing/2014/main" id="{087E2F02-A451-693C-EACB-E5DB63495110}"/>
              </a:ext>
            </a:extLst>
          </p:cNvPr>
          <p:cNvSpPr>
            <a:spLocks noGrp="1"/>
          </p:cNvSpPr>
          <p:nvPr>
            <p:ph type="sldNum" sz="quarter" idx="12"/>
          </p:nvPr>
        </p:nvSpPr>
        <p:spPr>
          <a:xfrm>
            <a:off x="6875463" y="13414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BF617EA-6984-43BE-A950-6BE3A368D3AA}" type="slidenum">
              <a:rPr lang="it-IT" altLang="en-US" sz="1400" smtClean="0">
                <a:solidFill>
                  <a:srgbClr val="FFFFFF"/>
                </a:solidFill>
              </a:rPr>
              <a:pPr>
                <a:spcBef>
                  <a:spcPct val="0"/>
                </a:spcBef>
                <a:buFontTx/>
                <a:buNone/>
              </a:pPr>
              <a:t>32</a:t>
            </a:fld>
            <a:endParaRPr lang="it-IT" altLang="en-US" sz="1400">
              <a:solidFill>
                <a:srgbClr val="FFFFFF"/>
              </a:solidFill>
            </a:endParaRPr>
          </a:p>
        </p:txBody>
      </p:sp>
      <p:sp>
        <p:nvSpPr>
          <p:cNvPr id="283652" name="Text Box 9">
            <a:extLst>
              <a:ext uri="{FF2B5EF4-FFF2-40B4-BE49-F238E27FC236}">
                <a16:creationId xmlns:a16="http://schemas.microsoft.com/office/drawing/2014/main" id="{12DA2593-83D9-D0EB-C8B8-475E4769B47C}"/>
              </a:ext>
            </a:extLst>
          </p:cNvPr>
          <p:cNvSpPr txBox="1">
            <a:spLocks noChangeArrowheads="1"/>
          </p:cNvSpPr>
          <p:nvPr/>
        </p:nvSpPr>
        <p:spPr bwMode="auto">
          <a:xfrm>
            <a:off x="1187450" y="2565400"/>
            <a:ext cx="2752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b="1"/>
              <a:t>La logistique</a:t>
            </a:r>
            <a:endParaRPr lang="it-IT" altLang="it-CH" b="1"/>
          </a:p>
        </p:txBody>
      </p:sp>
      <p:pic>
        <p:nvPicPr>
          <p:cNvPr id="283653" name="Immagine 5">
            <a:extLst>
              <a:ext uri="{FF2B5EF4-FFF2-40B4-BE49-F238E27FC236}">
                <a16:creationId xmlns:a16="http://schemas.microsoft.com/office/drawing/2014/main" id="{EFC61B9B-8B28-8502-3435-914CF4CEC74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3675" y="115888"/>
            <a:ext cx="8815388"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C4451BCE-11F3-7DD4-B5C8-818A64487BE8}"/>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5698" name="Rectangle 2">
            <a:extLst>
              <a:ext uri="{FF2B5EF4-FFF2-40B4-BE49-F238E27FC236}">
                <a16:creationId xmlns:a16="http://schemas.microsoft.com/office/drawing/2014/main" id="{BB94DB5A-FF90-0C79-0A09-0D0F7C5189FD}"/>
              </a:ext>
            </a:extLst>
          </p:cNvPr>
          <p:cNvSpPr>
            <a:spLocks noGrp="1" noChangeArrowheads="1"/>
          </p:cNvSpPr>
          <p:nvPr>
            <p:ph type="title"/>
          </p:nvPr>
        </p:nvSpPr>
        <p:spPr>
          <a:xfrm>
            <a:off x="5435600" y="3429000"/>
            <a:ext cx="2663825" cy="2808288"/>
          </a:xfrm>
        </p:spPr>
        <p:txBody>
          <a:bodyPr/>
          <a:lstStyle/>
          <a:p>
            <a:pPr algn="l" eaLnBrk="1" hangingPunct="1"/>
            <a:r>
              <a:rPr lang="fr-CH" altLang="it-CH">
                <a:solidFill>
                  <a:schemeClr val="tx1"/>
                </a:solidFill>
              </a:rPr>
              <a:t>Entrepôt  </a:t>
            </a:r>
            <a:r>
              <a:rPr lang="fr-CH" altLang="it-CH" sz="3600">
                <a:solidFill>
                  <a:schemeClr val="tx1"/>
                </a:solidFill>
              </a:rPr>
              <a:t>automatisé</a:t>
            </a:r>
            <a:endParaRPr lang="it-IT" altLang="it-CH" sz="3600">
              <a:solidFill>
                <a:schemeClr val="tx1"/>
              </a:solidFill>
            </a:endParaRPr>
          </a:p>
        </p:txBody>
      </p:sp>
      <p:pic>
        <p:nvPicPr>
          <p:cNvPr id="9" name="Picture 4" descr="operatori magazzino 23">
            <a:extLst>
              <a:ext uri="{FF2B5EF4-FFF2-40B4-BE49-F238E27FC236}">
                <a16:creationId xmlns:a16="http://schemas.microsoft.com/office/drawing/2014/main" id="{5A7BEF94-32BB-0671-028E-95432EE24268}"/>
              </a:ext>
            </a:extLst>
          </p:cNvPr>
          <p:cNvPicPr>
            <a:picLocks noGrp="1" noChangeAspect="1" noChangeArrowheads="1"/>
          </p:cNvPicPr>
          <p:nvPr>
            <p:ph sz="half" idx="1"/>
          </p:nvPr>
        </p:nvPicPr>
        <p:blipFill>
          <a:blip r:embed="rId4"/>
          <a:srcRect/>
          <a:stretch>
            <a:fillRect/>
          </a:stretch>
        </p:blipFill>
        <p:spPr>
          <a:xfrm>
            <a:off x="4932363" y="836613"/>
            <a:ext cx="3435350" cy="2752725"/>
          </a:xfrm>
          <a:ln w="28575">
            <a:solidFill>
              <a:schemeClr val="tx1"/>
            </a:solidFill>
          </a:ln>
          <a:effectLst>
            <a:outerShdw blurRad="292100" dist="139700" dir="2700000" algn="tl" rotWithShape="0">
              <a:srgbClr val="333333">
                <a:alpha val="65000"/>
              </a:srgbClr>
            </a:outerShdw>
          </a:effectLst>
        </p:spPr>
      </p:pic>
      <p:pic>
        <p:nvPicPr>
          <p:cNvPr id="10" name="Picture 3" descr="magazzino 23">
            <a:extLst>
              <a:ext uri="{FF2B5EF4-FFF2-40B4-BE49-F238E27FC236}">
                <a16:creationId xmlns:a16="http://schemas.microsoft.com/office/drawing/2014/main" id="{85C83C6D-C3B7-C6E9-C2F5-594336B8A2F5}"/>
              </a:ext>
            </a:extLst>
          </p:cNvPr>
          <p:cNvPicPr>
            <a:picLocks noGrp="1" noChangeAspect="1" noChangeArrowheads="1"/>
          </p:cNvPicPr>
          <p:nvPr>
            <p:ph sz="half" idx="2"/>
          </p:nvPr>
        </p:nvPicPr>
        <p:blipFill>
          <a:blip r:embed="rId5"/>
          <a:srcRect/>
          <a:stretch>
            <a:fillRect/>
          </a:stretch>
        </p:blipFill>
        <p:spPr>
          <a:xfrm>
            <a:off x="755650" y="863600"/>
            <a:ext cx="3989388" cy="5229225"/>
          </a:xfrm>
          <a:ln w="28575">
            <a:solidFill>
              <a:schemeClr val="tx1"/>
            </a:solidFill>
          </a:ln>
          <a:effectLst>
            <a:outerShdw blurRad="292100" dist="139700" dir="2700000" algn="tl" rotWithShape="0">
              <a:srgbClr val="333333">
                <a:alpha val="65000"/>
              </a:srgbClr>
            </a:outerShdw>
          </a:effectLst>
        </p:spPr>
      </p:pic>
      <p:sp>
        <p:nvSpPr>
          <p:cNvPr id="285701" name="Slide Number Placeholder 6">
            <a:extLst>
              <a:ext uri="{FF2B5EF4-FFF2-40B4-BE49-F238E27FC236}">
                <a16:creationId xmlns:a16="http://schemas.microsoft.com/office/drawing/2014/main" id="{89A3EBF8-395E-0076-500B-AF9DD927079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4700AC1-517A-4F09-AC0C-90077D31C2CB}" type="slidenum">
              <a:rPr lang="it-IT" altLang="en-US" sz="1400" smtClean="0">
                <a:solidFill>
                  <a:srgbClr val="FFFFFF"/>
                </a:solidFill>
              </a:rPr>
              <a:pPr>
                <a:spcBef>
                  <a:spcPct val="0"/>
                </a:spcBef>
                <a:buFontTx/>
                <a:buNone/>
              </a:pPr>
              <a:t>33</a:t>
            </a:fld>
            <a:endParaRPr lang="it-IT" altLang="en-US" sz="1400">
              <a:solidFill>
                <a:srgbClr val="FFFFFF"/>
              </a:solidFill>
            </a:endParaRPr>
          </a:p>
        </p:txBody>
      </p:sp>
      <p:sp>
        <p:nvSpPr>
          <p:cNvPr id="285702" name="Text Box 5">
            <a:extLst>
              <a:ext uri="{FF2B5EF4-FFF2-40B4-BE49-F238E27FC236}">
                <a16:creationId xmlns:a16="http://schemas.microsoft.com/office/drawing/2014/main" id="{19B75F15-8532-5633-4E0B-7A54429C7887}"/>
              </a:ext>
            </a:extLst>
          </p:cNvPr>
          <p:cNvSpPr txBox="1">
            <a:spLocks noChangeArrowheads="1"/>
          </p:cNvSpPr>
          <p:nvPr/>
        </p:nvSpPr>
        <p:spPr bwMode="auto">
          <a:xfrm>
            <a:off x="6037263" y="5810250"/>
            <a:ext cx="1225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t>Logistique</a:t>
            </a:r>
            <a:endParaRPr lang="it-IT" altLang="it-CH" sz="1400" b="1"/>
          </a:p>
        </p:txBody>
      </p:sp>
      <p:sp>
        <p:nvSpPr>
          <p:cNvPr id="2" name="Rettangolo 1">
            <a:extLst>
              <a:ext uri="{FF2B5EF4-FFF2-40B4-BE49-F238E27FC236}">
                <a16:creationId xmlns:a16="http://schemas.microsoft.com/office/drawing/2014/main" id="{EB1A8034-0758-5C41-510E-883AAD46108F}"/>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7746" name="Rectangle 5">
            <a:extLst>
              <a:ext uri="{FF2B5EF4-FFF2-40B4-BE49-F238E27FC236}">
                <a16:creationId xmlns:a16="http://schemas.microsoft.com/office/drawing/2014/main" id="{2A384DDD-7A01-7312-1DB6-03787AE73A80}"/>
              </a:ext>
            </a:extLst>
          </p:cNvPr>
          <p:cNvSpPr>
            <a:spLocks noGrp="1" noChangeArrowheads="1"/>
          </p:cNvSpPr>
          <p:nvPr>
            <p:ph type="ctrTitle"/>
          </p:nvPr>
        </p:nvSpPr>
        <p:spPr>
          <a:xfrm>
            <a:off x="2252663" y="6207125"/>
            <a:ext cx="4533900" cy="549275"/>
          </a:xfrm>
        </p:spPr>
        <p:txBody>
          <a:bodyPr/>
          <a:lstStyle/>
          <a:p>
            <a:pPr eaLnBrk="1" hangingPunct="1"/>
            <a:r>
              <a:rPr lang="fr-CH" altLang="it-CH" sz="2000" b="1">
                <a:solidFill>
                  <a:schemeClr val="tx1"/>
                </a:solidFill>
              </a:rPr>
              <a:t>L’automatisation dans la logistique</a:t>
            </a:r>
            <a:endParaRPr lang="it-IT" altLang="it-CH" sz="2000" b="1">
              <a:solidFill>
                <a:schemeClr val="tx1"/>
              </a:solidFill>
            </a:endParaRPr>
          </a:p>
        </p:txBody>
      </p:sp>
      <p:sp>
        <p:nvSpPr>
          <p:cNvPr id="287747" name="Slide Number Placeholder 5">
            <a:extLst>
              <a:ext uri="{FF2B5EF4-FFF2-40B4-BE49-F238E27FC236}">
                <a16:creationId xmlns:a16="http://schemas.microsoft.com/office/drawing/2014/main" id="{6E843B74-3ADA-E52D-6CB5-48294F300EE2}"/>
              </a:ext>
            </a:extLst>
          </p:cNvPr>
          <p:cNvSpPr>
            <a:spLocks noGrp="1"/>
          </p:cNvSpPr>
          <p:nvPr>
            <p:ph type="sldNum" sz="quarter" idx="12"/>
          </p:nvPr>
        </p:nvSpPr>
        <p:spPr>
          <a:xfrm>
            <a:off x="7645400" y="6381750"/>
            <a:ext cx="8001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893C67B-09CD-4AFC-A259-5587EBF557FD}" type="slidenum">
              <a:rPr lang="it-IT" altLang="en-US" sz="1400" smtClean="0">
                <a:solidFill>
                  <a:srgbClr val="FFFFFF"/>
                </a:solidFill>
              </a:rPr>
              <a:pPr>
                <a:spcBef>
                  <a:spcPct val="0"/>
                </a:spcBef>
                <a:buFontTx/>
                <a:buNone/>
              </a:pPr>
              <a:t>34</a:t>
            </a:fld>
            <a:endParaRPr lang="it-IT" altLang="en-US" sz="1400">
              <a:solidFill>
                <a:srgbClr val="FFFFFF"/>
              </a:solidFill>
            </a:endParaRPr>
          </a:p>
        </p:txBody>
      </p:sp>
      <p:pic>
        <p:nvPicPr>
          <p:cNvPr id="8" name="Picture 8" descr="magazzino 24">
            <a:extLst>
              <a:ext uri="{FF2B5EF4-FFF2-40B4-BE49-F238E27FC236}">
                <a16:creationId xmlns:a16="http://schemas.microsoft.com/office/drawing/2014/main" id="{DFD8ACD8-93F1-A623-5BCB-D39801980205}"/>
              </a:ext>
            </a:extLst>
          </p:cNvPr>
          <p:cNvPicPr>
            <a:picLocks noChangeAspect="1" noChangeArrowheads="1"/>
          </p:cNvPicPr>
          <p:nvPr/>
        </p:nvPicPr>
        <p:blipFill>
          <a:blip r:embed="rId4"/>
          <a:srcRect/>
          <a:stretch>
            <a:fillRect/>
          </a:stretch>
        </p:blipFill>
        <p:spPr bwMode="auto">
          <a:xfrm>
            <a:off x="4859338" y="496888"/>
            <a:ext cx="3621087" cy="2908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 name="Picture 10" descr="magazzino esterno 23">
            <a:extLst>
              <a:ext uri="{FF2B5EF4-FFF2-40B4-BE49-F238E27FC236}">
                <a16:creationId xmlns:a16="http://schemas.microsoft.com/office/drawing/2014/main" id="{0A613153-3827-7CF8-7870-3820253749A9}"/>
              </a:ext>
            </a:extLst>
          </p:cNvPr>
          <p:cNvPicPr>
            <a:picLocks noChangeAspect="1" noChangeArrowheads="1"/>
          </p:cNvPicPr>
          <p:nvPr/>
        </p:nvPicPr>
        <p:blipFill>
          <a:blip r:embed="rId5"/>
          <a:srcRect/>
          <a:stretch>
            <a:fillRect/>
          </a:stretch>
        </p:blipFill>
        <p:spPr bwMode="auto">
          <a:xfrm>
            <a:off x="4519613" y="3519488"/>
            <a:ext cx="3960812" cy="26701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13" descr="logistica trasporto container">
            <a:extLst>
              <a:ext uri="{FF2B5EF4-FFF2-40B4-BE49-F238E27FC236}">
                <a16:creationId xmlns:a16="http://schemas.microsoft.com/office/drawing/2014/main" id="{4755BB01-C571-909D-8DFE-AE1149B73518}"/>
              </a:ext>
            </a:extLst>
          </p:cNvPr>
          <p:cNvPicPr>
            <a:picLocks noChangeAspect="1" noChangeArrowheads="1"/>
          </p:cNvPicPr>
          <p:nvPr/>
        </p:nvPicPr>
        <p:blipFill>
          <a:blip r:embed="rId6"/>
          <a:srcRect/>
          <a:stretch>
            <a:fillRect/>
          </a:stretch>
        </p:blipFill>
        <p:spPr bwMode="auto">
          <a:xfrm>
            <a:off x="684213" y="3500438"/>
            <a:ext cx="3656012" cy="27066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 name="Picture 15" descr="logistica Magazzino con robot">
            <a:extLst>
              <a:ext uri="{FF2B5EF4-FFF2-40B4-BE49-F238E27FC236}">
                <a16:creationId xmlns:a16="http://schemas.microsoft.com/office/drawing/2014/main" id="{9FBA58D9-0F51-C24D-5DB0-8F359C093060}"/>
              </a:ext>
            </a:extLst>
          </p:cNvPr>
          <p:cNvPicPr>
            <a:picLocks noChangeAspect="1" noChangeArrowheads="1"/>
          </p:cNvPicPr>
          <p:nvPr/>
        </p:nvPicPr>
        <p:blipFill>
          <a:blip r:embed="rId7"/>
          <a:srcRect/>
          <a:stretch>
            <a:fillRect/>
          </a:stretch>
        </p:blipFill>
        <p:spPr bwMode="auto">
          <a:xfrm>
            <a:off x="684213" y="496888"/>
            <a:ext cx="4044950" cy="2908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44256ECE-F23A-9DFE-ECBF-677AD06E373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9794" name="Rectangle 14">
            <a:extLst>
              <a:ext uri="{FF2B5EF4-FFF2-40B4-BE49-F238E27FC236}">
                <a16:creationId xmlns:a16="http://schemas.microsoft.com/office/drawing/2014/main" id="{0CD22F70-50AD-1894-25A9-7D3031B7212E}"/>
              </a:ext>
            </a:extLst>
          </p:cNvPr>
          <p:cNvSpPr>
            <a:spLocks noGrp="1" noChangeArrowheads="1"/>
          </p:cNvSpPr>
          <p:nvPr>
            <p:ph type="title" sz="quarter"/>
          </p:nvPr>
        </p:nvSpPr>
        <p:spPr>
          <a:xfrm>
            <a:off x="4140200" y="3094038"/>
            <a:ext cx="4176713" cy="1143000"/>
          </a:xfrm>
        </p:spPr>
        <p:txBody>
          <a:bodyPr/>
          <a:lstStyle/>
          <a:p>
            <a:pPr eaLnBrk="1" hangingPunct="1"/>
            <a:r>
              <a:rPr lang="fr-CH" altLang="it-CH" sz="1800" b="1">
                <a:solidFill>
                  <a:schemeClr val="tx1"/>
                </a:solidFill>
              </a:rPr>
              <a:t>Opératrice d’un grand entrepôt automatisé.</a:t>
            </a:r>
            <a:br>
              <a:rPr lang="fr-CH" altLang="it-CH" sz="1800" b="1">
                <a:solidFill>
                  <a:schemeClr val="tx1"/>
                </a:solidFill>
              </a:rPr>
            </a:br>
            <a:r>
              <a:rPr lang="fr-CH" altLang="it-CH" sz="1800" b="1">
                <a:solidFill>
                  <a:schemeClr val="tx1"/>
                </a:solidFill>
              </a:rPr>
              <a:t>Le port de Bâle - Suisse</a:t>
            </a:r>
            <a:endParaRPr lang="it-IT" altLang="it-CH" sz="1800" b="1">
              <a:solidFill>
                <a:schemeClr val="tx1"/>
              </a:solidFill>
            </a:endParaRPr>
          </a:p>
        </p:txBody>
      </p:sp>
      <p:pic>
        <p:nvPicPr>
          <p:cNvPr id="208899" name="Picture 4" descr="operatrice magazzino">
            <a:extLst>
              <a:ext uri="{FF2B5EF4-FFF2-40B4-BE49-F238E27FC236}">
                <a16:creationId xmlns:a16="http://schemas.microsoft.com/office/drawing/2014/main" id="{BD749F5A-FBE8-BFC4-E9BC-747F0E0FB620}"/>
              </a:ext>
            </a:extLst>
          </p:cNvPr>
          <p:cNvPicPr>
            <a:picLocks noGrp="1" noChangeAspect="1" noChangeArrowheads="1"/>
          </p:cNvPicPr>
          <p:nvPr>
            <p:ph sz="quarter" idx="1"/>
          </p:nvPr>
        </p:nvPicPr>
        <p:blipFill>
          <a:blip r:embed="rId4"/>
          <a:srcRect/>
          <a:stretch>
            <a:fillRect/>
          </a:stretch>
        </p:blipFill>
        <p:spPr>
          <a:xfrm>
            <a:off x="681038" y="461963"/>
            <a:ext cx="3368675" cy="3883025"/>
          </a:xfrm>
          <a:ln w="19050">
            <a:solidFill>
              <a:schemeClr val="tx1"/>
            </a:solidFill>
          </a:ln>
          <a:effectLst>
            <a:outerShdw blurRad="292100" dist="139700" dir="2700000" algn="tl" rotWithShape="0">
              <a:srgbClr val="333333">
                <a:alpha val="65000"/>
              </a:srgbClr>
            </a:outerShdw>
          </a:effectLst>
        </p:spPr>
      </p:pic>
      <p:sp>
        <p:nvSpPr>
          <p:cNvPr id="289796" name="Slide Number Placeholder 8">
            <a:extLst>
              <a:ext uri="{FF2B5EF4-FFF2-40B4-BE49-F238E27FC236}">
                <a16:creationId xmlns:a16="http://schemas.microsoft.com/office/drawing/2014/main" id="{96032AAE-C4C7-978B-E6CE-A91B0C33B22D}"/>
              </a:ext>
            </a:extLst>
          </p:cNvPr>
          <p:cNvSpPr>
            <a:spLocks noGrp="1"/>
          </p:cNvSpPr>
          <p:nvPr>
            <p:ph type="sldNum" sz="quarter" idx="12"/>
          </p:nvPr>
        </p:nvSpPr>
        <p:spPr>
          <a:xfrm>
            <a:off x="8245475" y="6138863"/>
            <a:ext cx="5476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EEA5EB1-16CA-4901-A70B-1C064B502CB3}" type="slidenum">
              <a:rPr lang="it-IT" altLang="en-US" sz="1400" b="1" smtClean="0">
                <a:solidFill>
                  <a:srgbClr val="FFFFFF"/>
                </a:solidFill>
              </a:rPr>
              <a:pPr>
                <a:spcBef>
                  <a:spcPct val="0"/>
                </a:spcBef>
                <a:buFontTx/>
                <a:buNone/>
              </a:pPr>
              <a:t>35</a:t>
            </a:fld>
            <a:endParaRPr lang="it-IT" altLang="en-US" sz="1400" b="1">
              <a:solidFill>
                <a:srgbClr val="FFFFFF"/>
              </a:solidFill>
            </a:endParaRPr>
          </a:p>
        </p:txBody>
      </p:sp>
      <p:pic>
        <p:nvPicPr>
          <p:cNvPr id="208902" name="Picture 18">
            <a:extLst>
              <a:ext uri="{FF2B5EF4-FFF2-40B4-BE49-F238E27FC236}">
                <a16:creationId xmlns:a16="http://schemas.microsoft.com/office/drawing/2014/main" id="{4DD4D3D0-2E34-A45C-E7E6-D03B95B94E61}"/>
              </a:ext>
            </a:extLst>
          </p:cNvPr>
          <p:cNvPicPr>
            <a:picLocks noChangeAspect="1" noChangeArrowheads="1"/>
          </p:cNvPicPr>
          <p:nvPr/>
        </p:nvPicPr>
        <p:blipFill>
          <a:blip r:embed="rId5"/>
          <a:srcRect/>
          <a:stretch>
            <a:fillRect/>
          </a:stretch>
        </p:blipFill>
        <p:spPr bwMode="auto">
          <a:xfrm>
            <a:off x="684213" y="4413250"/>
            <a:ext cx="1655762" cy="19637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08903" name="Picture 19">
            <a:extLst>
              <a:ext uri="{FF2B5EF4-FFF2-40B4-BE49-F238E27FC236}">
                <a16:creationId xmlns:a16="http://schemas.microsoft.com/office/drawing/2014/main" id="{282BA473-EAB3-5528-6C49-B8B1E6374727}"/>
              </a:ext>
            </a:extLst>
          </p:cNvPr>
          <p:cNvPicPr>
            <a:picLocks noChangeAspect="1" noChangeArrowheads="1"/>
          </p:cNvPicPr>
          <p:nvPr/>
        </p:nvPicPr>
        <p:blipFill>
          <a:blip r:embed="rId6"/>
          <a:srcRect/>
          <a:stretch>
            <a:fillRect/>
          </a:stretch>
        </p:blipFill>
        <p:spPr bwMode="auto">
          <a:xfrm>
            <a:off x="4140200" y="476250"/>
            <a:ext cx="4105275" cy="25781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08904" name="Picture 20">
            <a:extLst>
              <a:ext uri="{FF2B5EF4-FFF2-40B4-BE49-F238E27FC236}">
                <a16:creationId xmlns:a16="http://schemas.microsoft.com/office/drawing/2014/main" id="{5F402F77-C8A7-95E4-5450-4DA74E612939}"/>
              </a:ext>
            </a:extLst>
          </p:cNvPr>
          <p:cNvPicPr>
            <a:picLocks noChangeAspect="1" noChangeArrowheads="1"/>
          </p:cNvPicPr>
          <p:nvPr/>
        </p:nvPicPr>
        <p:blipFill>
          <a:blip r:embed="rId7"/>
          <a:srcRect/>
          <a:stretch>
            <a:fillRect/>
          </a:stretch>
        </p:blipFill>
        <p:spPr bwMode="auto">
          <a:xfrm>
            <a:off x="5519738" y="4413250"/>
            <a:ext cx="2716212" cy="19637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89800" name="Picture 9">
            <a:extLst>
              <a:ext uri="{FF2B5EF4-FFF2-40B4-BE49-F238E27FC236}">
                <a16:creationId xmlns:a16="http://schemas.microsoft.com/office/drawing/2014/main" id="{10DDC959-7D32-F315-B6DE-ED541694D2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4750" y="4413250"/>
            <a:ext cx="2949575" cy="196373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ttangolo 1">
            <a:extLst>
              <a:ext uri="{FF2B5EF4-FFF2-40B4-BE49-F238E27FC236}">
                <a16:creationId xmlns:a16="http://schemas.microsoft.com/office/drawing/2014/main" id="{187B5240-4650-67C1-3D1D-A5A3E0D1F61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9923" name="Picture 4" descr="TIR">
            <a:extLst>
              <a:ext uri="{FF2B5EF4-FFF2-40B4-BE49-F238E27FC236}">
                <a16:creationId xmlns:a16="http://schemas.microsoft.com/office/drawing/2014/main" id="{A7679025-1122-35B3-C11C-B285988FF68F}"/>
              </a:ext>
            </a:extLst>
          </p:cNvPr>
          <p:cNvPicPr>
            <a:picLocks noChangeAspect="1" noChangeArrowheads="1"/>
          </p:cNvPicPr>
          <p:nvPr/>
        </p:nvPicPr>
        <p:blipFill>
          <a:blip r:embed="rId4"/>
          <a:srcRect/>
          <a:stretch>
            <a:fillRect/>
          </a:stretch>
        </p:blipFill>
        <p:spPr bwMode="auto">
          <a:xfrm>
            <a:off x="0" y="0"/>
            <a:ext cx="2987675" cy="266541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09924" name="Picture 5" descr="TIR 6">
            <a:extLst>
              <a:ext uri="{FF2B5EF4-FFF2-40B4-BE49-F238E27FC236}">
                <a16:creationId xmlns:a16="http://schemas.microsoft.com/office/drawing/2014/main" id="{43770863-E8F7-FE78-B5E4-A821FFA3A273}"/>
              </a:ext>
            </a:extLst>
          </p:cNvPr>
          <p:cNvPicPr>
            <a:picLocks noChangeAspect="1" noChangeArrowheads="1"/>
          </p:cNvPicPr>
          <p:nvPr/>
        </p:nvPicPr>
        <p:blipFill>
          <a:blip r:embed="rId5"/>
          <a:srcRect/>
          <a:stretch>
            <a:fillRect/>
          </a:stretch>
        </p:blipFill>
        <p:spPr bwMode="auto">
          <a:xfrm>
            <a:off x="5334000" y="0"/>
            <a:ext cx="3810000" cy="28575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09925" name="Picture 6" descr="TIR 7">
            <a:extLst>
              <a:ext uri="{FF2B5EF4-FFF2-40B4-BE49-F238E27FC236}">
                <a16:creationId xmlns:a16="http://schemas.microsoft.com/office/drawing/2014/main" id="{CE2EABC8-95EF-CDCD-513D-79F3455E0B01}"/>
              </a:ext>
            </a:extLst>
          </p:cNvPr>
          <p:cNvPicPr>
            <a:picLocks noChangeAspect="1" noChangeArrowheads="1"/>
          </p:cNvPicPr>
          <p:nvPr/>
        </p:nvPicPr>
        <p:blipFill>
          <a:blip r:embed="rId6"/>
          <a:srcRect/>
          <a:stretch>
            <a:fillRect/>
          </a:stretch>
        </p:blipFill>
        <p:spPr bwMode="auto">
          <a:xfrm>
            <a:off x="0" y="4865688"/>
            <a:ext cx="2987675" cy="19923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09926" name="Picture 7" descr="TIR 4">
            <a:extLst>
              <a:ext uri="{FF2B5EF4-FFF2-40B4-BE49-F238E27FC236}">
                <a16:creationId xmlns:a16="http://schemas.microsoft.com/office/drawing/2014/main" id="{82F531AF-C926-E6A1-6413-407EB5289A15}"/>
              </a:ext>
            </a:extLst>
          </p:cNvPr>
          <p:cNvPicPr>
            <a:picLocks noChangeAspect="1" noChangeArrowheads="1"/>
          </p:cNvPicPr>
          <p:nvPr/>
        </p:nvPicPr>
        <p:blipFill>
          <a:blip r:embed="rId7"/>
          <a:srcRect/>
          <a:stretch>
            <a:fillRect/>
          </a:stretch>
        </p:blipFill>
        <p:spPr bwMode="auto">
          <a:xfrm>
            <a:off x="3132138" y="5157788"/>
            <a:ext cx="2047875" cy="15335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09927" name="Picture 8" descr="TIR 2">
            <a:extLst>
              <a:ext uri="{FF2B5EF4-FFF2-40B4-BE49-F238E27FC236}">
                <a16:creationId xmlns:a16="http://schemas.microsoft.com/office/drawing/2014/main" id="{B08D6FCD-2DC5-0F51-2792-A0F00FE62B17}"/>
              </a:ext>
            </a:extLst>
          </p:cNvPr>
          <p:cNvPicPr>
            <a:picLocks noChangeAspect="1" noChangeArrowheads="1"/>
          </p:cNvPicPr>
          <p:nvPr/>
        </p:nvPicPr>
        <p:blipFill>
          <a:blip r:embed="rId8"/>
          <a:srcRect/>
          <a:stretch>
            <a:fillRect/>
          </a:stretch>
        </p:blipFill>
        <p:spPr bwMode="auto">
          <a:xfrm>
            <a:off x="5364163" y="4151313"/>
            <a:ext cx="3779837" cy="27066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09928" name="Picture 9" descr="TIR 5">
            <a:extLst>
              <a:ext uri="{FF2B5EF4-FFF2-40B4-BE49-F238E27FC236}">
                <a16:creationId xmlns:a16="http://schemas.microsoft.com/office/drawing/2014/main" id="{B0941962-B240-4AB4-D6F1-F8C755C1A13E}"/>
              </a:ext>
            </a:extLst>
          </p:cNvPr>
          <p:cNvPicPr>
            <a:picLocks noChangeAspect="1" noChangeArrowheads="1"/>
          </p:cNvPicPr>
          <p:nvPr/>
        </p:nvPicPr>
        <p:blipFill>
          <a:blip r:embed="rId9"/>
          <a:srcRect/>
          <a:stretch>
            <a:fillRect/>
          </a:stretch>
        </p:blipFill>
        <p:spPr bwMode="auto">
          <a:xfrm>
            <a:off x="3132138" y="188913"/>
            <a:ext cx="2047875" cy="15335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09929" name="Picture 11" descr="TIR 8">
            <a:extLst>
              <a:ext uri="{FF2B5EF4-FFF2-40B4-BE49-F238E27FC236}">
                <a16:creationId xmlns:a16="http://schemas.microsoft.com/office/drawing/2014/main" id="{8D36C6D4-171A-842E-C49B-A3D036E26081}"/>
              </a:ext>
            </a:extLst>
          </p:cNvPr>
          <p:cNvPicPr>
            <a:picLocks noChangeAspect="1" noChangeArrowheads="1"/>
          </p:cNvPicPr>
          <p:nvPr/>
        </p:nvPicPr>
        <p:blipFill>
          <a:blip r:embed="rId10"/>
          <a:srcRect/>
          <a:stretch>
            <a:fillRect/>
          </a:stretch>
        </p:blipFill>
        <p:spPr bwMode="auto">
          <a:xfrm>
            <a:off x="0" y="2781300"/>
            <a:ext cx="2987675" cy="199231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91849" name="Text Box 12">
            <a:extLst>
              <a:ext uri="{FF2B5EF4-FFF2-40B4-BE49-F238E27FC236}">
                <a16:creationId xmlns:a16="http://schemas.microsoft.com/office/drawing/2014/main" id="{F3EA4D67-76EC-9C14-6ADF-857B1E6183F4}"/>
              </a:ext>
            </a:extLst>
          </p:cNvPr>
          <p:cNvSpPr txBox="1">
            <a:spLocks noChangeArrowheads="1"/>
          </p:cNvSpPr>
          <p:nvPr/>
        </p:nvSpPr>
        <p:spPr bwMode="auto">
          <a:xfrm>
            <a:off x="3563938" y="4221163"/>
            <a:ext cx="1079500" cy="711200"/>
          </a:xfrm>
          <a:prstGeom prst="rect">
            <a:avLst/>
          </a:prstGeom>
          <a:solidFill>
            <a:srgbClr val="FFFF99"/>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4000" b="1">
                <a:solidFill>
                  <a:srgbClr val="000000"/>
                </a:solidFill>
              </a:rPr>
              <a:t>TIR</a:t>
            </a:r>
            <a:endParaRPr lang="it-IT" altLang="it-CH" sz="4000" b="1">
              <a:solidFill>
                <a:srgbClr val="000000"/>
              </a:solidFill>
            </a:endParaRPr>
          </a:p>
        </p:txBody>
      </p:sp>
      <p:sp>
        <p:nvSpPr>
          <p:cNvPr id="291850" name="Text Box 13">
            <a:extLst>
              <a:ext uri="{FF2B5EF4-FFF2-40B4-BE49-F238E27FC236}">
                <a16:creationId xmlns:a16="http://schemas.microsoft.com/office/drawing/2014/main" id="{BDFEE8E8-0B17-C23B-FE44-985241B5EBAA}"/>
              </a:ext>
            </a:extLst>
          </p:cNvPr>
          <p:cNvSpPr txBox="1">
            <a:spLocks noChangeArrowheads="1"/>
          </p:cNvSpPr>
          <p:nvPr/>
        </p:nvSpPr>
        <p:spPr bwMode="auto">
          <a:xfrm>
            <a:off x="3132138" y="1844675"/>
            <a:ext cx="2160587"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2000" b="1">
                <a:solidFill>
                  <a:srgbClr val="FFFFFF"/>
                </a:solidFill>
              </a:rPr>
              <a:t>LE TRANSPORT SUR ROUES DEVIENT                    </a:t>
            </a:r>
          </a:p>
          <a:p>
            <a:pPr eaLnBrk="1" hangingPunct="1">
              <a:spcBef>
                <a:spcPct val="0"/>
              </a:spcBef>
              <a:buFontTx/>
              <a:buNone/>
            </a:pPr>
            <a:r>
              <a:rPr lang="fr-CH" altLang="it-CH" sz="2000" b="1">
                <a:solidFill>
                  <a:srgbClr val="FFFFFF"/>
                </a:solidFill>
              </a:rPr>
              <a:t>TOUJOURS PLUS ENVAHISSANT..</a:t>
            </a:r>
            <a:endParaRPr lang="it-IT" altLang="it-CH" sz="2000" b="1">
              <a:solidFill>
                <a:srgbClr val="FFFFFF"/>
              </a:solidFill>
            </a:endParaRPr>
          </a:p>
        </p:txBody>
      </p:sp>
      <p:pic>
        <p:nvPicPr>
          <p:cNvPr id="209932" name="Picture 14" descr="Autocarro con rimorchio">
            <a:extLst>
              <a:ext uri="{FF2B5EF4-FFF2-40B4-BE49-F238E27FC236}">
                <a16:creationId xmlns:a16="http://schemas.microsoft.com/office/drawing/2014/main" id="{C8331224-449F-991C-80F7-5C41FF2C9C0E}"/>
              </a:ext>
            </a:extLst>
          </p:cNvPr>
          <p:cNvPicPr>
            <a:picLocks noChangeAspect="1" noChangeArrowheads="1"/>
          </p:cNvPicPr>
          <p:nvPr/>
        </p:nvPicPr>
        <p:blipFill>
          <a:blip r:embed="rId11"/>
          <a:srcRect/>
          <a:stretch>
            <a:fillRect/>
          </a:stretch>
        </p:blipFill>
        <p:spPr bwMode="auto">
          <a:xfrm>
            <a:off x="5364163" y="3025775"/>
            <a:ext cx="3779837" cy="9731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91852" name="Slide Number Placeholder 3">
            <a:extLst>
              <a:ext uri="{FF2B5EF4-FFF2-40B4-BE49-F238E27FC236}">
                <a16:creationId xmlns:a16="http://schemas.microsoft.com/office/drawing/2014/main" id="{98CCDC42-14C5-6962-7EF2-48C304643467}"/>
              </a:ext>
            </a:extLst>
          </p:cNvPr>
          <p:cNvSpPr>
            <a:spLocks noGrp="1"/>
          </p:cNvSpPr>
          <p:nvPr>
            <p:ph type="sldNum" sz="quarter" idx="12"/>
          </p:nvPr>
        </p:nvSpPr>
        <p:spPr>
          <a:xfrm>
            <a:off x="6804025" y="22748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07FA9EA-28F8-4259-9194-01A27DF843B6}" type="slidenum">
              <a:rPr lang="it-IT" altLang="en-US" sz="1400" smtClean="0">
                <a:solidFill>
                  <a:srgbClr val="FFFFFF"/>
                </a:solidFill>
              </a:rPr>
              <a:pPr>
                <a:spcBef>
                  <a:spcPct val="0"/>
                </a:spcBef>
                <a:buFontTx/>
                <a:buNone/>
              </a:pPr>
              <a:t>36</a:t>
            </a:fld>
            <a:endParaRPr lang="it-IT" altLang="en-US" sz="1400">
              <a:solidFill>
                <a:srgbClr val="FFFFFF"/>
              </a:solidFill>
            </a:endParaRPr>
          </a:p>
        </p:txBody>
      </p:sp>
      <p:sp>
        <p:nvSpPr>
          <p:cNvPr id="2" name="Rettangolo 1">
            <a:extLst>
              <a:ext uri="{FF2B5EF4-FFF2-40B4-BE49-F238E27FC236}">
                <a16:creationId xmlns:a16="http://schemas.microsoft.com/office/drawing/2014/main" id="{C28339AE-8F06-0CFF-7D88-7BCC09D3DB45}"/>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3890" name="Segnaposto numero diapositiva 1">
            <a:extLst>
              <a:ext uri="{FF2B5EF4-FFF2-40B4-BE49-F238E27FC236}">
                <a16:creationId xmlns:a16="http://schemas.microsoft.com/office/drawing/2014/main" id="{A3FD24D0-8CC8-1125-324D-F47FBC80CDAB}"/>
              </a:ext>
            </a:extLst>
          </p:cNvPr>
          <p:cNvSpPr>
            <a:spLocks noGrp="1"/>
          </p:cNvSpPr>
          <p:nvPr>
            <p:ph type="sldNum" sz="quarter" idx="12"/>
          </p:nvPr>
        </p:nvSpPr>
        <p:spPr>
          <a:xfrm>
            <a:off x="6861175" y="63023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11CEFBB-90E7-4A01-BAA4-0DB950DDC28A}" type="slidenum">
              <a:rPr lang="it-IT" altLang="en-US" sz="1400" smtClean="0"/>
              <a:pPr>
                <a:spcBef>
                  <a:spcPct val="0"/>
                </a:spcBef>
                <a:buFontTx/>
                <a:buNone/>
              </a:pPr>
              <a:t>37</a:t>
            </a:fld>
            <a:endParaRPr lang="it-IT" altLang="en-US" sz="1400"/>
          </a:p>
        </p:txBody>
      </p:sp>
      <p:pic>
        <p:nvPicPr>
          <p:cNvPr id="210947" name="Picture 2" descr="C:\Users\Enrico\Desktop\Cargo.jpg">
            <a:extLst>
              <a:ext uri="{FF2B5EF4-FFF2-40B4-BE49-F238E27FC236}">
                <a16:creationId xmlns:a16="http://schemas.microsoft.com/office/drawing/2014/main" id="{30CC27B9-7B1A-EBEE-3837-862196532A0D}"/>
              </a:ext>
            </a:extLst>
          </p:cNvPr>
          <p:cNvPicPr>
            <a:picLocks noChangeAspect="1" noChangeArrowheads="1"/>
          </p:cNvPicPr>
          <p:nvPr/>
        </p:nvPicPr>
        <p:blipFill>
          <a:blip r:embed="rId4"/>
          <a:srcRect/>
          <a:stretch>
            <a:fillRect/>
          </a:stretch>
        </p:blipFill>
        <p:spPr bwMode="auto">
          <a:xfrm>
            <a:off x="588963" y="4414838"/>
            <a:ext cx="4551362" cy="1754187"/>
          </a:xfrm>
          <a:prstGeom prst="rect">
            <a:avLst/>
          </a:prstGeom>
          <a:ln w="28575">
            <a:solidFill>
              <a:schemeClr val="tx1"/>
            </a:solidFill>
          </a:ln>
          <a:effectLst>
            <a:outerShdw blurRad="292100" dist="139700" dir="2700000" algn="tl" rotWithShape="0">
              <a:srgbClr val="333333">
                <a:alpha val="65000"/>
              </a:srgbClr>
            </a:outerShdw>
          </a:effectLst>
        </p:spPr>
      </p:pic>
      <p:pic>
        <p:nvPicPr>
          <p:cNvPr id="210948" name="Picture 3" descr="C:\Users\Enrico\Desktop\Carico treno.jpg">
            <a:extLst>
              <a:ext uri="{FF2B5EF4-FFF2-40B4-BE49-F238E27FC236}">
                <a16:creationId xmlns:a16="http://schemas.microsoft.com/office/drawing/2014/main" id="{D9F2B6EA-E6E8-74A0-3E8E-EF077DEEF755}"/>
              </a:ext>
            </a:extLst>
          </p:cNvPr>
          <p:cNvPicPr>
            <a:picLocks noChangeAspect="1" noChangeArrowheads="1"/>
          </p:cNvPicPr>
          <p:nvPr/>
        </p:nvPicPr>
        <p:blipFill>
          <a:blip r:embed="rId5"/>
          <a:srcRect/>
          <a:stretch>
            <a:fillRect/>
          </a:stretch>
        </p:blipFill>
        <p:spPr bwMode="auto">
          <a:xfrm>
            <a:off x="584200" y="620713"/>
            <a:ext cx="2968625" cy="22510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0949" name="Picture 4" descr="C:\Users\Enrico\Desktop\SBB Cargo.jpg">
            <a:extLst>
              <a:ext uri="{FF2B5EF4-FFF2-40B4-BE49-F238E27FC236}">
                <a16:creationId xmlns:a16="http://schemas.microsoft.com/office/drawing/2014/main" id="{1241B635-7429-543F-27D4-886BBC720445}"/>
              </a:ext>
            </a:extLst>
          </p:cNvPr>
          <p:cNvPicPr>
            <a:picLocks noChangeAspect="1" noChangeArrowheads="1"/>
          </p:cNvPicPr>
          <p:nvPr/>
        </p:nvPicPr>
        <p:blipFill>
          <a:blip r:embed="rId6"/>
          <a:srcRect/>
          <a:stretch>
            <a:fillRect/>
          </a:stretch>
        </p:blipFill>
        <p:spPr bwMode="auto">
          <a:xfrm>
            <a:off x="3916363" y="620713"/>
            <a:ext cx="4410075" cy="3308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0950" name="Picture 5" descr="C:\Users\Enrico\Desktop\Hupac.jpg">
            <a:extLst>
              <a:ext uri="{FF2B5EF4-FFF2-40B4-BE49-F238E27FC236}">
                <a16:creationId xmlns:a16="http://schemas.microsoft.com/office/drawing/2014/main" id="{97836AA4-2D5E-4343-4D2A-2C9D001250B2}"/>
              </a:ext>
            </a:extLst>
          </p:cNvPr>
          <p:cNvPicPr>
            <a:picLocks noChangeAspect="1" noChangeArrowheads="1"/>
          </p:cNvPicPr>
          <p:nvPr/>
        </p:nvPicPr>
        <p:blipFill>
          <a:blip r:embed="rId7"/>
          <a:srcRect/>
          <a:stretch>
            <a:fillRect/>
          </a:stretch>
        </p:blipFill>
        <p:spPr bwMode="auto">
          <a:xfrm>
            <a:off x="603250" y="3067050"/>
            <a:ext cx="2949575" cy="885825"/>
          </a:xfrm>
          <a:prstGeom prst="rect">
            <a:avLst/>
          </a:prstGeom>
          <a:ln>
            <a:noFill/>
          </a:ln>
          <a:effectLst>
            <a:outerShdw blurRad="292100" dist="139700" dir="2700000" algn="tl" rotWithShape="0">
              <a:srgbClr val="333333">
                <a:alpha val="65000"/>
              </a:srgbClr>
            </a:outerShdw>
          </a:effectLst>
        </p:spPr>
      </p:pic>
      <p:pic>
        <p:nvPicPr>
          <p:cNvPr id="210951" name="Picture 7" descr="http://www.blogdem.it/como/files/2011/10/Logo_Alptransit.jpg">
            <a:extLst>
              <a:ext uri="{FF2B5EF4-FFF2-40B4-BE49-F238E27FC236}">
                <a16:creationId xmlns:a16="http://schemas.microsoft.com/office/drawing/2014/main" id="{DEA0CF00-B910-B2A7-D485-08318BEDB1CC}"/>
              </a:ext>
            </a:extLst>
          </p:cNvPr>
          <p:cNvPicPr>
            <a:picLocks noChangeAspect="1" noChangeArrowheads="1"/>
          </p:cNvPicPr>
          <p:nvPr/>
        </p:nvPicPr>
        <p:blipFill>
          <a:blip r:embed="rId8"/>
          <a:srcRect/>
          <a:stretch>
            <a:fillRect/>
          </a:stretch>
        </p:blipFill>
        <p:spPr bwMode="auto">
          <a:xfrm>
            <a:off x="5348288" y="4414838"/>
            <a:ext cx="2978150" cy="1754187"/>
          </a:xfrm>
          <a:prstGeom prst="rect">
            <a:avLst/>
          </a:prstGeom>
          <a:ln w="28575">
            <a:solidFill>
              <a:schemeClr val="tx1"/>
            </a:solidFill>
          </a:ln>
          <a:effectLst>
            <a:outerShdw blurRad="292100" dist="139700" dir="2700000" algn="tl" rotWithShape="0">
              <a:srgbClr val="333333">
                <a:alpha val="65000"/>
              </a:srgbClr>
            </a:outerShdw>
          </a:effectLst>
        </p:spPr>
      </p:pic>
      <p:sp>
        <p:nvSpPr>
          <p:cNvPr id="293896" name="CasellaDiTesto 2">
            <a:extLst>
              <a:ext uri="{FF2B5EF4-FFF2-40B4-BE49-F238E27FC236}">
                <a16:creationId xmlns:a16="http://schemas.microsoft.com/office/drawing/2014/main" id="{CE469462-5D3A-20E9-991F-FB72BF4488FF}"/>
              </a:ext>
            </a:extLst>
          </p:cNvPr>
          <p:cNvSpPr txBox="1">
            <a:spLocks noChangeArrowheads="1"/>
          </p:cNvSpPr>
          <p:nvPr/>
        </p:nvSpPr>
        <p:spPr bwMode="auto">
          <a:xfrm>
            <a:off x="2078038" y="3952875"/>
            <a:ext cx="5157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FFFFFF"/>
                </a:solidFill>
              </a:rPr>
              <a:t>…mais le transport sur rails s’organise</a:t>
            </a:r>
            <a:r>
              <a:rPr lang="it-CH" altLang="it-CH" sz="1800">
                <a:solidFill>
                  <a:srgbClr val="FFFFFF"/>
                </a:solidFill>
              </a:rPr>
              <a:t>.</a:t>
            </a:r>
          </a:p>
        </p:txBody>
      </p:sp>
      <p:sp>
        <p:nvSpPr>
          <p:cNvPr id="2" name="Rettangolo 1">
            <a:extLst>
              <a:ext uri="{FF2B5EF4-FFF2-40B4-BE49-F238E27FC236}">
                <a16:creationId xmlns:a16="http://schemas.microsoft.com/office/drawing/2014/main" id="{CCFF6225-CC86-4987-240C-91F4CDC33FF7}"/>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2" descr="http://www.nuovofiscooggi.it/files/immagini_articoli/il%20porto%20di%20gioia%20tauro.jpg">
            <a:extLst>
              <a:ext uri="{FF2B5EF4-FFF2-40B4-BE49-F238E27FC236}">
                <a16:creationId xmlns:a16="http://schemas.microsoft.com/office/drawing/2014/main" id="{F49D03FA-0471-F690-F22D-631989DE50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5939" name="TextBox 3">
            <a:extLst>
              <a:ext uri="{FF2B5EF4-FFF2-40B4-BE49-F238E27FC236}">
                <a16:creationId xmlns:a16="http://schemas.microsoft.com/office/drawing/2014/main" id="{F489CF31-5290-1546-8B6F-D224EC5CE85C}"/>
              </a:ext>
            </a:extLst>
          </p:cNvPr>
          <p:cNvSpPr txBox="1">
            <a:spLocks noChangeArrowheads="1"/>
          </p:cNvSpPr>
          <p:nvPr/>
        </p:nvSpPr>
        <p:spPr bwMode="auto">
          <a:xfrm>
            <a:off x="6000750" y="5715000"/>
            <a:ext cx="28575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2000" b="1">
                <a:solidFill>
                  <a:srgbClr val="FFFFF7"/>
                </a:solidFill>
              </a:rPr>
              <a:t>Le port pour les marchandises de Gioia Tauro en Italie</a:t>
            </a:r>
            <a:endParaRPr lang="it-IT" altLang="it-CH" sz="2000" b="1">
              <a:solidFill>
                <a:srgbClr val="FFFFF7"/>
              </a:solidFill>
            </a:endParaRPr>
          </a:p>
        </p:txBody>
      </p:sp>
      <p:sp>
        <p:nvSpPr>
          <p:cNvPr id="295940" name="Slide Number Placeholder 1">
            <a:extLst>
              <a:ext uri="{FF2B5EF4-FFF2-40B4-BE49-F238E27FC236}">
                <a16:creationId xmlns:a16="http://schemas.microsoft.com/office/drawing/2014/main" id="{20F32842-7EC1-B374-A5F5-5C29E7E18A2B}"/>
              </a:ext>
            </a:extLst>
          </p:cNvPr>
          <p:cNvSpPr>
            <a:spLocks noGrp="1"/>
          </p:cNvSpPr>
          <p:nvPr>
            <p:ph type="sldNum" sz="quarter" idx="12"/>
          </p:nvPr>
        </p:nvSpPr>
        <p:spPr>
          <a:xfrm>
            <a:off x="8094663" y="5084763"/>
            <a:ext cx="7651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126ACA0-5386-43D5-80F0-D22B1C88E5D5}" type="slidenum">
              <a:rPr lang="it-IT" altLang="en-US" sz="1400" smtClean="0">
                <a:solidFill>
                  <a:schemeClr val="bg1"/>
                </a:solidFill>
              </a:rPr>
              <a:pPr>
                <a:spcBef>
                  <a:spcPct val="0"/>
                </a:spcBef>
                <a:buFontTx/>
                <a:buNone/>
              </a:pPr>
              <a:t>38</a:t>
            </a:fld>
            <a:endParaRPr lang="it-IT" altLang="en-US" sz="1400">
              <a:solidFill>
                <a:schemeClr val="bg1"/>
              </a:solidFill>
            </a:endParaRPr>
          </a:p>
        </p:txBody>
      </p:sp>
      <p:sp>
        <p:nvSpPr>
          <p:cNvPr id="2" name="Rettangolo 1">
            <a:extLst>
              <a:ext uri="{FF2B5EF4-FFF2-40B4-BE49-F238E27FC236}">
                <a16:creationId xmlns:a16="http://schemas.microsoft.com/office/drawing/2014/main" id="{C881E42E-5029-2932-0FB6-66FAB66ABAA7}"/>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C:\Users\Enrico\Desktop\Container jpeg.jpg">
            <a:extLst>
              <a:ext uri="{FF2B5EF4-FFF2-40B4-BE49-F238E27FC236}">
                <a16:creationId xmlns:a16="http://schemas.microsoft.com/office/drawing/2014/main" id="{4EB834E7-5C9E-D768-3E5B-85AD3F01A594}"/>
              </a:ext>
            </a:extLst>
          </p:cNvPr>
          <p:cNvPicPr>
            <a:picLocks noChangeAspect="1" noChangeArrowheads="1"/>
          </p:cNvPicPr>
          <p:nvPr/>
        </p:nvPicPr>
        <p:blipFill>
          <a:blip r:embed="rId3"/>
          <a:srcRect/>
          <a:stretch>
            <a:fillRect/>
          </a:stretch>
        </p:blipFill>
        <p:spPr bwMode="auto">
          <a:xfrm>
            <a:off x="0" y="0"/>
            <a:ext cx="9144000" cy="6134100"/>
          </a:xfrm>
          <a:prstGeom prst="rect">
            <a:avLst/>
          </a:prstGeom>
          <a:ln>
            <a:noFill/>
          </a:ln>
          <a:effectLst>
            <a:outerShdw blurRad="292100" dist="139700" dir="2700000" algn="tl" rotWithShape="0">
              <a:srgbClr val="333333">
                <a:alpha val="65000"/>
              </a:srgbClr>
            </a:outerShdw>
          </a:effectLst>
        </p:spPr>
      </p:pic>
      <p:sp>
        <p:nvSpPr>
          <p:cNvPr id="297987" name="CasellaDiTesto 4">
            <a:extLst>
              <a:ext uri="{FF2B5EF4-FFF2-40B4-BE49-F238E27FC236}">
                <a16:creationId xmlns:a16="http://schemas.microsoft.com/office/drawing/2014/main" id="{E0495888-6B30-DF5D-2FF0-4415014EBA28}"/>
              </a:ext>
            </a:extLst>
          </p:cNvPr>
          <p:cNvSpPr txBox="1">
            <a:spLocks noChangeArrowheads="1"/>
          </p:cNvSpPr>
          <p:nvPr/>
        </p:nvSpPr>
        <p:spPr bwMode="auto">
          <a:xfrm>
            <a:off x="468313" y="6308725"/>
            <a:ext cx="7991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Container 20 pieds : 6,0960 m ; 40 pieds: 12,192 m ; B = 2,43 m, H = 2,59 m</a:t>
            </a:r>
          </a:p>
        </p:txBody>
      </p:sp>
      <p:sp>
        <p:nvSpPr>
          <p:cNvPr id="297988" name="CasellaDiTesto 1">
            <a:extLst>
              <a:ext uri="{FF2B5EF4-FFF2-40B4-BE49-F238E27FC236}">
                <a16:creationId xmlns:a16="http://schemas.microsoft.com/office/drawing/2014/main" id="{B899D149-E451-A79D-907F-9EEED6C378A2}"/>
              </a:ext>
            </a:extLst>
          </p:cNvPr>
          <p:cNvSpPr txBox="1">
            <a:spLocks noChangeArrowheads="1"/>
          </p:cNvSpPr>
          <p:nvPr/>
        </p:nvSpPr>
        <p:spPr bwMode="auto">
          <a:xfrm>
            <a:off x="5724525" y="5867400"/>
            <a:ext cx="2519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100">
                <a:solidFill>
                  <a:schemeClr val="bg1"/>
                </a:solidFill>
              </a:rPr>
              <a:t>Terminal Port Elizabeth, New Jersey</a:t>
            </a:r>
            <a:endParaRPr lang="it-CH" altLang="it-CH" sz="1100">
              <a:solidFill>
                <a:schemeClr val="bg1"/>
              </a:solidFill>
            </a:endParaRPr>
          </a:p>
        </p:txBody>
      </p:sp>
      <p:sp>
        <p:nvSpPr>
          <p:cNvPr id="297989" name="Segnaposto numero diapositiva 1">
            <a:extLst>
              <a:ext uri="{FF2B5EF4-FFF2-40B4-BE49-F238E27FC236}">
                <a16:creationId xmlns:a16="http://schemas.microsoft.com/office/drawing/2014/main" id="{B6211E83-8E46-D11E-51A2-42767498079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C82430B-13D0-4685-9992-8DA3BA158A23}" type="slidenum">
              <a:rPr lang="it-IT" altLang="en-US" sz="1400" smtClean="0">
                <a:solidFill>
                  <a:srgbClr val="000000"/>
                </a:solidFill>
              </a:rPr>
              <a:pPr>
                <a:spcBef>
                  <a:spcPct val="0"/>
                </a:spcBef>
                <a:buFontTx/>
                <a:buNone/>
              </a:pPr>
              <a:t>39</a:t>
            </a:fld>
            <a:endParaRPr lang="it-IT" altLang="en-US" sz="1400">
              <a:solidFill>
                <a:srgbClr val="000000"/>
              </a:solidFill>
            </a:endParaRPr>
          </a:p>
        </p:txBody>
      </p:sp>
      <p:sp>
        <p:nvSpPr>
          <p:cNvPr id="2" name="Rettangolo 1">
            <a:extLst>
              <a:ext uri="{FF2B5EF4-FFF2-40B4-BE49-F238E27FC236}">
                <a16:creationId xmlns:a16="http://schemas.microsoft.com/office/drawing/2014/main" id="{5CBC436F-3DEC-3B72-80E3-AEC685C250D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6306" name="Slide Number Placeholder 1">
            <a:extLst>
              <a:ext uri="{FF2B5EF4-FFF2-40B4-BE49-F238E27FC236}">
                <a16:creationId xmlns:a16="http://schemas.microsoft.com/office/drawing/2014/main" id="{CBC0BBF3-D8E1-A5BF-5A48-F677441FAD3F}"/>
              </a:ext>
            </a:extLst>
          </p:cNvPr>
          <p:cNvSpPr>
            <a:spLocks noGrp="1"/>
          </p:cNvSpPr>
          <p:nvPr>
            <p:ph type="sldNum" sz="quarter" idx="12"/>
          </p:nvPr>
        </p:nvSpPr>
        <p:spPr>
          <a:xfrm>
            <a:off x="7475538" y="6319838"/>
            <a:ext cx="757237" cy="461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D4C9AED-89E2-41CA-ACAD-323DED14C89C}" type="slidenum">
              <a:rPr lang="it-IT" altLang="en-US" sz="1400" smtClean="0">
                <a:solidFill>
                  <a:srgbClr val="FFFFFF"/>
                </a:solidFill>
              </a:rPr>
              <a:pPr>
                <a:spcBef>
                  <a:spcPct val="0"/>
                </a:spcBef>
                <a:buFontTx/>
                <a:buNone/>
              </a:pPr>
              <a:t>4</a:t>
            </a:fld>
            <a:endParaRPr lang="it-IT" altLang="en-US" sz="1400">
              <a:solidFill>
                <a:srgbClr val="FFFFFF"/>
              </a:solidFill>
            </a:endParaRPr>
          </a:p>
        </p:txBody>
      </p:sp>
      <p:pic>
        <p:nvPicPr>
          <p:cNvPr id="179203" name="Picture 3" descr="C:\Dokumente und Einstellungen\Enrico\Eigene Dateien\Enrico\Documenti\AA Enrico nuovo\Politica\Conferenze - giornate autogestite\tabella economisti completa 1.JPG">
            <a:extLst>
              <a:ext uri="{FF2B5EF4-FFF2-40B4-BE49-F238E27FC236}">
                <a16:creationId xmlns:a16="http://schemas.microsoft.com/office/drawing/2014/main" id="{7E8BD707-3C8B-4215-B453-174E61D3DAB6}"/>
              </a:ext>
            </a:extLst>
          </p:cNvPr>
          <p:cNvPicPr>
            <a:picLocks noChangeAspect="1" noChangeArrowheads="1"/>
          </p:cNvPicPr>
          <p:nvPr/>
        </p:nvPicPr>
        <p:blipFill>
          <a:blip r:embed="rId4">
            <a:lum bright="20000" contrast="72000"/>
          </a:blip>
          <a:srcRect l="7626" t="10976" r="7626" b="13416"/>
          <a:stretch>
            <a:fillRect/>
          </a:stretch>
        </p:blipFill>
        <p:spPr bwMode="auto">
          <a:xfrm>
            <a:off x="214313" y="198438"/>
            <a:ext cx="8715375" cy="5930900"/>
          </a:xfrm>
          <a:prstGeom prst="rect">
            <a:avLst/>
          </a:prstGeom>
          <a:ln w="38100">
            <a:solidFill>
              <a:schemeClr val="tx1"/>
            </a:solidFill>
          </a:ln>
          <a:effectLst>
            <a:outerShdw blurRad="292100" dist="139700" dir="2700000" algn="tl" rotWithShape="0">
              <a:srgbClr val="333333">
                <a:alpha val="65000"/>
              </a:srgbClr>
            </a:outerShdw>
          </a:effectLst>
        </p:spPr>
      </p:pic>
      <p:sp>
        <p:nvSpPr>
          <p:cNvPr id="163844" name="TextBox 4">
            <a:extLst>
              <a:ext uri="{FF2B5EF4-FFF2-40B4-BE49-F238E27FC236}">
                <a16:creationId xmlns:a16="http://schemas.microsoft.com/office/drawing/2014/main" id="{C1075793-34EB-BF38-48C3-BA13686FE5D1}"/>
              </a:ext>
            </a:extLst>
          </p:cNvPr>
          <p:cNvSpPr txBox="1">
            <a:spLocks noChangeArrowheads="1"/>
          </p:cNvSpPr>
          <p:nvPr/>
        </p:nvSpPr>
        <p:spPr bwMode="auto">
          <a:xfrm>
            <a:off x="1692275" y="6261100"/>
            <a:ext cx="5956300" cy="428625"/>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it-CH" altLang="it-CH" sz="2200" b="1" dirty="0">
                <a:solidFill>
                  <a:srgbClr val="FFFFFF"/>
                </a:solidFill>
                <a:latin typeface="+mj-lt"/>
                <a:cs typeface="Arial" charset="0"/>
              </a:rPr>
              <a:t>LES GRANDES ÉCOLES D’ÉCONOMIE</a:t>
            </a:r>
            <a:endParaRPr lang="it-IT" altLang="it-CH" sz="2200" b="1" dirty="0">
              <a:solidFill>
                <a:srgbClr val="FFFFFF"/>
              </a:solidFill>
              <a:latin typeface="+mj-lt"/>
              <a:cs typeface="Arial" charset="0"/>
            </a:endParaRPr>
          </a:p>
        </p:txBody>
      </p:sp>
      <p:sp>
        <p:nvSpPr>
          <p:cNvPr id="7" name="Oval 6">
            <a:extLst>
              <a:ext uri="{FF2B5EF4-FFF2-40B4-BE49-F238E27FC236}">
                <a16:creationId xmlns:a16="http://schemas.microsoft.com/office/drawing/2014/main" id="{5EBCE2E2-D6C7-EA1B-1C36-2FE29B0FFF1D}"/>
              </a:ext>
            </a:extLst>
          </p:cNvPr>
          <p:cNvSpPr/>
          <p:nvPr/>
        </p:nvSpPr>
        <p:spPr>
          <a:xfrm>
            <a:off x="6357938" y="1428750"/>
            <a:ext cx="857250" cy="6429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solidFill>
                <a:srgbClr val="FFFFFF"/>
              </a:solidFill>
            </a:endParaRPr>
          </a:p>
        </p:txBody>
      </p:sp>
      <p:sp>
        <p:nvSpPr>
          <p:cNvPr id="8" name="Oval 7">
            <a:extLst>
              <a:ext uri="{FF2B5EF4-FFF2-40B4-BE49-F238E27FC236}">
                <a16:creationId xmlns:a16="http://schemas.microsoft.com/office/drawing/2014/main" id="{8504451B-8EDA-BA94-E24F-A97C1A8B714B}"/>
              </a:ext>
            </a:extLst>
          </p:cNvPr>
          <p:cNvSpPr/>
          <p:nvPr/>
        </p:nvSpPr>
        <p:spPr>
          <a:xfrm>
            <a:off x="7000875" y="3500438"/>
            <a:ext cx="642938" cy="4286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solidFill>
                <a:srgbClr val="FFFFFF"/>
              </a:solidFill>
            </a:endParaRPr>
          </a:p>
        </p:txBody>
      </p:sp>
      <p:sp>
        <p:nvSpPr>
          <p:cNvPr id="9" name="Oval 8">
            <a:extLst>
              <a:ext uri="{FF2B5EF4-FFF2-40B4-BE49-F238E27FC236}">
                <a16:creationId xmlns:a16="http://schemas.microsoft.com/office/drawing/2014/main" id="{4A8C52A9-50B3-06F0-7153-856A99A6AE31}"/>
              </a:ext>
            </a:extLst>
          </p:cNvPr>
          <p:cNvSpPr/>
          <p:nvPr/>
        </p:nvSpPr>
        <p:spPr>
          <a:xfrm>
            <a:off x="7000875" y="5072063"/>
            <a:ext cx="500063" cy="4286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solidFill>
                <a:srgbClr val="FFFFFF"/>
              </a:solidFill>
            </a:endParaRPr>
          </a:p>
        </p:txBody>
      </p:sp>
      <p:cxnSp>
        <p:nvCxnSpPr>
          <p:cNvPr id="13" name="Straight Arrow Connector 12">
            <a:extLst>
              <a:ext uri="{FF2B5EF4-FFF2-40B4-BE49-F238E27FC236}">
                <a16:creationId xmlns:a16="http://schemas.microsoft.com/office/drawing/2014/main" id="{EA3B05AD-E9E0-8808-9FE4-4B6DCA5CC41A}"/>
              </a:ext>
            </a:extLst>
          </p:cNvPr>
          <p:cNvCxnSpPr>
            <a:stCxn id="7" idx="4"/>
          </p:cNvCxnSpPr>
          <p:nvPr/>
        </p:nvCxnSpPr>
        <p:spPr>
          <a:xfrm rot="16200000" flipH="1">
            <a:off x="6286501" y="2571750"/>
            <a:ext cx="1428750" cy="42862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F369144C-2B2E-9AAB-FAE6-8F039BD6EA57}"/>
              </a:ext>
            </a:extLst>
          </p:cNvPr>
          <p:cNvCxnSpPr>
            <a:endCxn id="9" idx="0"/>
          </p:cNvCxnSpPr>
          <p:nvPr/>
        </p:nvCxnSpPr>
        <p:spPr>
          <a:xfrm rot="5400000">
            <a:off x="6697663" y="4483100"/>
            <a:ext cx="1143000" cy="3492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26314" name="TextBox 21">
            <a:extLst>
              <a:ext uri="{FF2B5EF4-FFF2-40B4-BE49-F238E27FC236}">
                <a16:creationId xmlns:a16="http://schemas.microsoft.com/office/drawing/2014/main" id="{5D6F79E6-60DC-F2FC-25AD-024026D17BA5}"/>
              </a:ext>
            </a:extLst>
          </p:cNvPr>
          <p:cNvSpPr txBox="1">
            <a:spLocks noChangeArrowheads="1"/>
          </p:cNvSpPr>
          <p:nvPr/>
        </p:nvSpPr>
        <p:spPr bwMode="auto">
          <a:xfrm>
            <a:off x="7215188" y="1643063"/>
            <a:ext cx="7143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C44200"/>
                </a:solidFill>
                <a:latin typeface="Baskerville Old Face" panose="02020602080505020303" pitchFamily="18" charset="0"/>
              </a:rPr>
              <a:t>I. e II. int.</a:t>
            </a:r>
            <a:endParaRPr lang="it-IT" altLang="it-CH" sz="1800" b="1">
              <a:solidFill>
                <a:srgbClr val="C44200"/>
              </a:solidFill>
              <a:latin typeface="Baskerville Old Face" panose="02020602080505020303" pitchFamily="18" charset="0"/>
            </a:endParaRPr>
          </a:p>
        </p:txBody>
      </p:sp>
      <p:sp>
        <p:nvSpPr>
          <p:cNvPr id="226315" name="TextBox 22">
            <a:extLst>
              <a:ext uri="{FF2B5EF4-FFF2-40B4-BE49-F238E27FC236}">
                <a16:creationId xmlns:a16="http://schemas.microsoft.com/office/drawing/2014/main" id="{982269D2-03FF-55AA-68CD-60E79687FCE5}"/>
              </a:ext>
            </a:extLst>
          </p:cNvPr>
          <p:cNvSpPr txBox="1">
            <a:spLocks noChangeArrowheads="1"/>
          </p:cNvSpPr>
          <p:nvPr/>
        </p:nvSpPr>
        <p:spPr bwMode="auto">
          <a:xfrm>
            <a:off x="7358063" y="3857625"/>
            <a:ext cx="6429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C44200"/>
                </a:solidFill>
                <a:latin typeface="Baskerville Old Face" panose="02020602080505020303" pitchFamily="18" charset="0"/>
              </a:rPr>
              <a:t>III. int.</a:t>
            </a:r>
            <a:endParaRPr lang="it-IT" altLang="it-CH" sz="1800" b="1">
              <a:solidFill>
                <a:srgbClr val="C44200"/>
              </a:solidFill>
              <a:latin typeface="Baskerville Old Face" panose="02020602080505020303" pitchFamily="18" charset="0"/>
            </a:endParaRPr>
          </a:p>
        </p:txBody>
      </p:sp>
      <p:sp>
        <p:nvSpPr>
          <p:cNvPr id="226316" name="TextBox 23">
            <a:extLst>
              <a:ext uri="{FF2B5EF4-FFF2-40B4-BE49-F238E27FC236}">
                <a16:creationId xmlns:a16="http://schemas.microsoft.com/office/drawing/2014/main" id="{86294EF6-0EF9-A1C6-9FBA-9AFAA63D0303}"/>
              </a:ext>
            </a:extLst>
          </p:cNvPr>
          <p:cNvSpPr txBox="1">
            <a:spLocks noChangeArrowheads="1"/>
          </p:cNvSpPr>
          <p:nvPr/>
        </p:nvSpPr>
        <p:spPr bwMode="auto">
          <a:xfrm>
            <a:off x="7358063" y="5429250"/>
            <a:ext cx="6429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C44200"/>
                </a:solidFill>
                <a:latin typeface="Baskerville Old Face" panose="02020602080505020303" pitchFamily="18" charset="0"/>
              </a:rPr>
              <a:t>IV. int.</a:t>
            </a:r>
            <a:endParaRPr lang="it-IT" altLang="it-CH" sz="1800" b="1">
              <a:solidFill>
                <a:srgbClr val="C44200"/>
              </a:solidFill>
              <a:latin typeface="Baskerville Old Face" panose="02020602080505020303" pitchFamily="18" charset="0"/>
            </a:endParaRPr>
          </a:p>
        </p:txBody>
      </p:sp>
      <p:sp>
        <p:nvSpPr>
          <p:cNvPr id="226317" name="CasellaDiTesto 2">
            <a:extLst>
              <a:ext uri="{FF2B5EF4-FFF2-40B4-BE49-F238E27FC236}">
                <a16:creationId xmlns:a16="http://schemas.microsoft.com/office/drawing/2014/main" id="{8B5306E8-181A-C606-B185-4BA48CEF08AE}"/>
              </a:ext>
            </a:extLst>
          </p:cNvPr>
          <p:cNvSpPr txBox="1">
            <a:spLocks noChangeArrowheads="1"/>
          </p:cNvSpPr>
          <p:nvPr/>
        </p:nvSpPr>
        <p:spPr bwMode="auto">
          <a:xfrm>
            <a:off x="4572000" y="5856288"/>
            <a:ext cx="7921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0000"/>
                </a:solidFill>
              </a:rPr>
              <a:t>Réformistes</a:t>
            </a:r>
          </a:p>
        </p:txBody>
      </p:sp>
      <p:sp>
        <p:nvSpPr>
          <p:cNvPr id="226318" name="CasellaDiTesto 3">
            <a:extLst>
              <a:ext uri="{FF2B5EF4-FFF2-40B4-BE49-F238E27FC236}">
                <a16:creationId xmlns:a16="http://schemas.microsoft.com/office/drawing/2014/main" id="{70B57A53-49A8-FACB-AE39-D13ABD16D5A0}"/>
              </a:ext>
            </a:extLst>
          </p:cNvPr>
          <p:cNvSpPr txBox="1">
            <a:spLocks noChangeArrowheads="1"/>
          </p:cNvSpPr>
          <p:nvPr/>
        </p:nvSpPr>
        <p:spPr bwMode="auto">
          <a:xfrm>
            <a:off x="1692275" y="5854700"/>
            <a:ext cx="863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0000"/>
                </a:solidFill>
              </a:rPr>
              <a:t>Conservateurs</a:t>
            </a:r>
          </a:p>
        </p:txBody>
      </p:sp>
      <p:sp>
        <p:nvSpPr>
          <p:cNvPr id="226319" name="CasellaDiTesto 4">
            <a:extLst>
              <a:ext uri="{FF2B5EF4-FFF2-40B4-BE49-F238E27FC236}">
                <a16:creationId xmlns:a16="http://schemas.microsoft.com/office/drawing/2014/main" id="{BAB36A14-9D45-53B8-9376-15D7EB4721CC}"/>
              </a:ext>
            </a:extLst>
          </p:cNvPr>
          <p:cNvSpPr txBox="1">
            <a:spLocks noChangeArrowheads="1"/>
          </p:cNvSpPr>
          <p:nvPr/>
        </p:nvSpPr>
        <p:spPr bwMode="auto">
          <a:xfrm>
            <a:off x="6513513" y="5856288"/>
            <a:ext cx="974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0000"/>
                </a:solidFill>
              </a:rPr>
              <a:t>Révolutionnaires</a:t>
            </a:r>
          </a:p>
        </p:txBody>
      </p:sp>
      <p:sp>
        <p:nvSpPr>
          <p:cNvPr id="226320" name="Rettangolo 1">
            <a:extLst>
              <a:ext uri="{FF2B5EF4-FFF2-40B4-BE49-F238E27FC236}">
                <a16:creationId xmlns:a16="http://schemas.microsoft.com/office/drawing/2014/main" id="{2C820C65-0E5E-C805-15CF-67581AFB41F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000" u="sng"/>
          </a:p>
        </p:txBody>
      </p:sp>
    </p:spTree>
  </p:cSld>
  <p:clrMapOvr>
    <a:overrideClrMapping bg1="dk2" tx1="lt1" bg2="dk1"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descr="C:\Dokumente und Einstellungen\Enrico\Desktop\autocarro.bmp">
            <a:extLst>
              <a:ext uri="{FF2B5EF4-FFF2-40B4-BE49-F238E27FC236}">
                <a16:creationId xmlns:a16="http://schemas.microsoft.com/office/drawing/2014/main" id="{349616DC-6842-442A-9790-8E1ED73B97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0035" name="Slide Number Placeholder 1">
            <a:extLst>
              <a:ext uri="{FF2B5EF4-FFF2-40B4-BE49-F238E27FC236}">
                <a16:creationId xmlns:a16="http://schemas.microsoft.com/office/drawing/2014/main" id="{69C1AEB9-A4A0-7BE2-3EDE-1043ED2051BE}"/>
              </a:ext>
            </a:extLst>
          </p:cNvPr>
          <p:cNvSpPr>
            <a:spLocks noGrp="1"/>
          </p:cNvSpPr>
          <p:nvPr>
            <p:ph type="sldNum" sz="quarter" idx="12"/>
          </p:nvPr>
        </p:nvSpPr>
        <p:spPr bwMode="auto">
          <a:xfrm>
            <a:off x="6659563" y="609282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56DAB9B-885A-412A-AB0B-417331530E8A}" type="slidenum">
              <a:rPr lang="it-IT" altLang="en-US" sz="1200" smtClean="0"/>
              <a:pPr>
                <a:spcBef>
                  <a:spcPct val="0"/>
                </a:spcBef>
                <a:buFontTx/>
                <a:buNone/>
              </a:pPr>
              <a:t>40</a:t>
            </a:fld>
            <a:endParaRPr lang="it-IT" altLang="en-US" sz="1200"/>
          </a:p>
        </p:txBody>
      </p:sp>
      <p:sp>
        <p:nvSpPr>
          <p:cNvPr id="2" name="Rettangolo 1">
            <a:extLst>
              <a:ext uri="{FF2B5EF4-FFF2-40B4-BE49-F238E27FC236}">
                <a16:creationId xmlns:a16="http://schemas.microsoft.com/office/drawing/2014/main" id="{D0BCC478-B33F-B89B-2B9D-5D5400BEAA5F}"/>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Number Placeholder 1">
            <a:extLst>
              <a:ext uri="{FF2B5EF4-FFF2-40B4-BE49-F238E27FC236}">
                <a16:creationId xmlns:a16="http://schemas.microsoft.com/office/drawing/2014/main" id="{F3467343-9AA6-148F-0129-2639178C278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26D1CBC-C326-49A0-82EC-F111B4048E10}" type="slidenum">
              <a:rPr lang="it-IT" altLang="en-US" sz="1200" smtClean="0">
                <a:solidFill>
                  <a:srgbClr val="898989"/>
                </a:solidFill>
              </a:rPr>
              <a:pPr>
                <a:spcBef>
                  <a:spcPct val="0"/>
                </a:spcBef>
                <a:buFontTx/>
                <a:buNone/>
              </a:pPr>
              <a:t>41</a:t>
            </a:fld>
            <a:endParaRPr lang="it-IT" altLang="en-US" sz="1200">
              <a:solidFill>
                <a:srgbClr val="898989"/>
              </a:solidFill>
            </a:endParaRPr>
          </a:p>
        </p:txBody>
      </p:sp>
      <p:sp>
        <p:nvSpPr>
          <p:cNvPr id="302083" name="AutoShape 2" descr="http://upload.wikimedia.org/wikipedia/commons/5/56/Train_in_bangladesh.jpg">
            <a:extLst>
              <a:ext uri="{FF2B5EF4-FFF2-40B4-BE49-F238E27FC236}">
                <a16:creationId xmlns:a16="http://schemas.microsoft.com/office/drawing/2014/main" id="{27F39FA9-F736-4D51-5FC2-E4BF60CF3822}"/>
              </a:ext>
            </a:extLst>
          </p:cNvPr>
          <p:cNvSpPr>
            <a:spLocks noChangeAspect="1" noChangeArrowheads="1"/>
          </p:cNvSpPr>
          <p:nvPr/>
        </p:nvSpPr>
        <p:spPr bwMode="auto">
          <a:xfrm>
            <a:off x="34925" y="-76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CH" altLang="it-CH" sz="1800">
              <a:solidFill>
                <a:srgbClr val="000000"/>
              </a:solidFill>
              <a:latin typeface="Arial" panose="020B0604020202020204" pitchFamily="34" charset="0"/>
            </a:endParaRPr>
          </a:p>
        </p:txBody>
      </p:sp>
      <p:pic>
        <p:nvPicPr>
          <p:cNvPr id="302084" name="Picture 3" descr="C:\Dokumente und Einstellungen\Enrico\Eigene Dateien\Enrico\Documenti\AA Enrico nuovo\Politica\Presentazione marxismo\Treno sovraccarico buona jpeg.JPG">
            <a:extLst>
              <a:ext uri="{FF2B5EF4-FFF2-40B4-BE49-F238E27FC236}">
                <a16:creationId xmlns:a16="http://schemas.microsoft.com/office/drawing/2014/main" id="{598E2AE4-5369-C1C3-5CF3-13F643A555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34925"/>
            <a:ext cx="9144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085" name="TextBox 4">
            <a:extLst>
              <a:ext uri="{FF2B5EF4-FFF2-40B4-BE49-F238E27FC236}">
                <a16:creationId xmlns:a16="http://schemas.microsoft.com/office/drawing/2014/main" id="{7608F2E5-6C51-4A10-6877-E0F61AD6FBE8}"/>
              </a:ext>
            </a:extLst>
          </p:cNvPr>
          <p:cNvSpPr txBox="1">
            <a:spLocks noChangeArrowheads="1"/>
          </p:cNvSpPr>
          <p:nvPr/>
        </p:nvSpPr>
        <p:spPr bwMode="auto">
          <a:xfrm>
            <a:off x="4067175" y="6237288"/>
            <a:ext cx="4826000" cy="461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2400" b="1">
                <a:solidFill>
                  <a:srgbClr val="000000"/>
                </a:solidFill>
                <a:latin typeface="Arial" panose="020B0604020202020204" pitchFamily="34" charset="0"/>
              </a:rPr>
              <a:t>Il faut rationaliser les transports</a:t>
            </a:r>
            <a:endParaRPr lang="it-IT" altLang="it-CH" sz="2400" b="1">
              <a:solidFill>
                <a:srgbClr val="000000"/>
              </a:solidFill>
              <a:latin typeface="Arial" panose="020B0604020202020204" pitchFamily="34" charset="0"/>
            </a:endParaRPr>
          </a:p>
        </p:txBody>
      </p:sp>
      <p:sp>
        <p:nvSpPr>
          <p:cNvPr id="3" name="Rettangolo 2">
            <a:extLst>
              <a:ext uri="{FF2B5EF4-FFF2-40B4-BE49-F238E27FC236}">
                <a16:creationId xmlns:a16="http://schemas.microsoft.com/office/drawing/2014/main" id="{957B002B-6076-CFA2-D3D8-4486D5D69C8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4130" name="Segnaposto numero diapositiva 1">
            <a:extLst>
              <a:ext uri="{FF2B5EF4-FFF2-40B4-BE49-F238E27FC236}">
                <a16:creationId xmlns:a16="http://schemas.microsoft.com/office/drawing/2014/main" id="{16AE2A22-C7D2-0281-DF8A-0788CE2F6BAD}"/>
              </a:ext>
            </a:extLst>
          </p:cNvPr>
          <p:cNvSpPr>
            <a:spLocks noGrp="1"/>
          </p:cNvSpPr>
          <p:nvPr>
            <p:ph type="sldNum" sz="quarter" idx="12"/>
          </p:nvPr>
        </p:nvSpPr>
        <p:spPr>
          <a:xfrm>
            <a:off x="4786313" y="2998788"/>
            <a:ext cx="6556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0247E66-1649-4B72-8367-D6F257201292}" type="slidenum">
              <a:rPr lang="it-IT" altLang="en-US" sz="1400" smtClean="0"/>
              <a:pPr>
                <a:spcBef>
                  <a:spcPct val="0"/>
                </a:spcBef>
                <a:buFontTx/>
                <a:buNone/>
              </a:pPr>
              <a:t>42</a:t>
            </a:fld>
            <a:endParaRPr lang="it-IT" altLang="en-US" sz="1400"/>
          </a:p>
        </p:txBody>
      </p:sp>
      <p:pic>
        <p:nvPicPr>
          <p:cNvPr id="216067" name="Picture 2" descr="C:\Dokumente und Einstellungen\Enrico\Eigene Dateien\Enrico\Documenti\AA Enrico nuovo\Sito\Wirtschaft\shangai metro 4.jpg">
            <a:extLst>
              <a:ext uri="{FF2B5EF4-FFF2-40B4-BE49-F238E27FC236}">
                <a16:creationId xmlns:a16="http://schemas.microsoft.com/office/drawing/2014/main" id="{755A17F3-19F0-DDEE-EFED-82688AC5CE41}"/>
              </a:ext>
            </a:extLst>
          </p:cNvPr>
          <p:cNvPicPr>
            <a:picLocks noChangeAspect="1" noChangeArrowheads="1"/>
          </p:cNvPicPr>
          <p:nvPr/>
        </p:nvPicPr>
        <p:blipFill>
          <a:blip r:embed="rId4"/>
          <a:srcRect/>
          <a:stretch>
            <a:fillRect/>
          </a:stretch>
        </p:blipFill>
        <p:spPr bwMode="auto">
          <a:xfrm>
            <a:off x="342900" y="285750"/>
            <a:ext cx="4318000" cy="3241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04132" name="CasellaDiTesto 2">
            <a:extLst>
              <a:ext uri="{FF2B5EF4-FFF2-40B4-BE49-F238E27FC236}">
                <a16:creationId xmlns:a16="http://schemas.microsoft.com/office/drawing/2014/main" id="{7CFB4721-6434-4B97-B278-4B768357D7DE}"/>
              </a:ext>
            </a:extLst>
          </p:cNvPr>
          <p:cNvSpPr txBox="1">
            <a:spLocks noChangeArrowheads="1"/>
          </p:cNvSpPr>
          <p:nvPr/>
        </p:nvSpPr>
        <p:spPr bwMode="auto">
          <a:xfrm>
            <a:off x="342900" y="3670300"/>
            <a:ext cx="4318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Shangai : train à lévitation magnétique</a:t>
            </a:r>
            <a:endParaRPr lang="it-IT" altLang="it-CH" sz="1200" b="1">
              <a:solidFill>
                <a:srgbClr val="FFFFFF"/>
              </a:solidFill>
            </a:endParaRPr>
          </a:p>
        </p:txBody>
      </p:sp>
      <p:pic>
        <p:nvPicPr>
          <p:cNvPr id="216069" name="Picture 3" descr="C:\Dokumente und Einstellungen\Enrico\Eigene Dateien\Enrico\Documenti\AA Enrico nuovo\Sito\metro-lille-porte-darras.jpg">
            <a:extLst>
              <a:ext uri="{FF2B5EF4-FFF2-40B4-BE49-F238E27FC236}">
                <a16:creationId xmlns:a16="http://schemas.microsoft.com/office/drawing/2014/main" id="{5CC2BEE4-AFAA-CB5F-872C-67F43A2E527F}"/>
              </a:ext>
            </a:extLst>
          </p:cNvPr>
          <p:cNvPicPr>
            <a:picLocks noChangeAspect="1" noChangeArrowheads="1"/>
          </p:cNvPicPr>
          <p:nvPr/>
        </p:nvPicPr>
        <p:blipFill>
          <a:blip r:embed="rId5"/>
          <a:srcRect/>
          <a:stretch>
            <a:fillRect/>
          </a:stretch>
        </p:blipFill>
        <p:spPr bwMode="auto">
          <a:xfrm>
            <a:off x="4375150" y="3702050"/>
            <a:ext cx="4319588" cy="27892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04134" name="CasellaDiTesto 3">
            <a:extLst>
              <a:ext uri="{FF2B5EF4-FFF2-40B4-BE49-F238E27FC236}">
                <a16:creationId xmlns:a16="http://schemas.microsoft.com/office/drawing/2014/main" id="{A0273425-0834-D036-B752-382C409976F5}"/>
              </a:ext>
            </a:extLst>
          </p:cNvPr>
          <p:cNvSpPr txBox="1">
            <a:spLocks noChangeArrowheads="1"/>
          </p:cNvSpPr>
          <p:nvPr/>
        </p:nvSpPr>
        <p:spPr bwMode="auto">
          <a:xfrm>
            <a:off x="6607175" y="3275013"/>
            <a:ext cx="2125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Lille: le métro automatisé</a:t>
            </a:r>
            <a:endParaRPr lang="it-IT" altLang="it-CH" sz="1200" b="1">
              <a:solidFill>
                <a:srgbClr val="FFFFFF"/>
              </a:solidFill>
            </a:endParaRPr>
          </a:p>
        </p:txBody>
      </p:sp>
      <p:pic>
        <p:nvPicPr>
          <p:cNvPr id="216071" name="Picture 5" descr="http://notizie.tiscali.it/media/10/08/superpetroliera436.jpg_415368877.jpg">
            <a:extLst>
              <a:ext uri="{FF2B5EF4-FFF2-40B4-BE49-F238E27FC236}">
                <a16:creationId xmlns:a16="http://schemas.microsoft.com/office/drawing/2014/main" id="{481457FB-2059-6333-67AE-5D4A49E84DEE}"/>
              </a:ext>
            </a:extLst>
          </p:cNvPr>
          <p:cNvPicPr>
            <a:picLocks noChangeAspect="1" noChangeArrowheads="1"/>
          </p:cNvPicPr>
          <p:nvPr/>
        </p:nvPicPr>
        <p:blipFill>
          <a:blip r:embed="rId6"/>
          <a:srcRect/>
          <a:stretch>
            <a:fillRect/>
          </a:stretch>
        </p:blipFill>
        <p:spPr bwMode="auto">
          <a:xfrm>
            <a:off x="342900" y="4460875"/>
            <a:ext cx="3846513" cy="20304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04136" name="CasellaDiTesto 4">
            <a:extLst>
              <a:ext uri="{FF2B5EF4-FFF2-40B4-BE49-F238E27FC236}">
                <a16:creationId xmlns:a16="http://schemas.microsoft.com/office/drawing/2014/main" id="{349FE9A6-C4BF-1FE4-FF26-72A65BF2D80D}"/>
              </a:ext>
            </a:extLst>
          </p:cNvPr>
          <p:cNvSpPr txBox="1">
            <a:spLocks noChangeArrowheads="1"/>
          </p:cNvSpPr>
          <p:nvPr/>
        </p:nvSpPr>
        <p:spPr bwMode="auto">
          <a:xfrm>
            <a:off x="365125" y="4102100"/>
            <a:ext cx="2065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Super pétrolier</a:t>
            </a:r>
            <a:endParaRPr lang="it-IT" altLang="it-CH" sz="1200" b="1">
              <a:solidFill>
                <a:srgbClr val="FFFFFF"/>
              </a:solidFill>
            </a:endParaRPr>
          </a:p>
        </p:txBody>
      </p:sp>
      <p:pic>
        <p:nvPicPr>
          <p:cNvPr id="216073" name="Picture 7" descr="http://img.travelistic.com/trv/images/dyn/blog_post/259/259.jpg">
            <a:extLst>
              <a:ext uri="{FF2B5EF4-FFF2-40B4-BE49-F238E27FC236}">
                <a16:creationId xmlns:a16="http://schemas.microsoft.com/office/drawing/2014/main" id="{34AE7047-C17B-D235-900E-5EED95454875}"/>
              </a:ext>
            </a:extLst>
          </p:cNvPr>
          <p:cNvPicPr>
            <a:picLocks noChangeAspect="1" noChangeArrowheads="1"/>
          </p:cNvPicPr>
          <p:nvPr/>
        </p:nvPicPr>
        <p:blipFill>
          <a:blip r:embed="rId7"/>
          <a:srcRect/>
          <a:stretch>
            <a:fillRect/>
          </a:stretch>
        </p:blipFill>
        <p:spPr bwMode="auto">
          <a:xfrm>
            <a:off x="4830763" y="285750"/>
            <a:ext cx="3873500" cy="24145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04138" name="CasellaDiTesto 9">
            <a:extLst>
              <a:ext uri="{FF2B5EF4-FFF2-40B4-BE49-F238E27FC236}">
                <a16:creationId xmlns:a16="http://schemas.microsoft.com/office/drawing/2014/main" id="{EC127E91-3DF1-2B41-ACF0-41FA6AF6FA07}"/>
              </a:ext>
            </a:extLst>
          </p:cNvPr>
          <p:cNvSpPr txBox="1">
            <a:spLocks noChangeArrowheads="1"/>
          </p:cNvSpPr>
          <p:nvPr/>
        </p:nvSpPr>
        <p:spPr bwMode="auto">
          <a:xfrm>
            <a:off x="7518400" y="2860675"/>
            <a:ext cx="1185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Superjumbo</a:t>
            </a:r>
            <a:endParaRPr lang="it-IT" altLang="it-CH" sz="1200" b="1">
              <a:solidFill>
                <a:srgbClr val="FFFFFF"/>
              </a:solidFill>
            </a:endParaRPr>
          </a:p>
        </p:txBody>
      </p:sp>
      <p:sp>
        <p:nvSpPr>
          <p:cNvPr id="304139" name="CasellaDiTesto 5">
            <a:extLst>
              <a:ext uri="{FF2B5EF4-FFF2-40B4-BE49-F238E27FC236}">
                <a16:creationId xmlns:a16="http://schemas.microsoft.com/office/drawing/2014/main" id="{52ACB7E9-EAAA-0EF3-B80C-4A9C35640AA3}"/>
              </a:ext>
            </a:extLst>
          </p:cNvPr>
          <p:cNvSpPr txBox="1">
            <a:spLocks noChangeArrowheads="1"/>
          </p:cNvSpPr>
          <p:nvPr/>
        </p:nvSpPr>
        <p:spPr bwMode="auto">
          <a:xfrm>
            <a:off x="1463675" y="6491288"/>
            <a:ext cx="6646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a:solidFill>
                  <a:srgbClr val="FFFFFF"/>
                </a:solidFill>
              </a:rPr>
              <a:t>Pour rationaliser on fait toujours plus: plus grand, plus vite, plus automatique…</a:t>
            </a:r>
            <a:endParaRPr lang="it-IT" altLang="it-CH" sz="1400">
              <a:solidFill>
                <a:srgbClr val="FFFFFF"/>
              </a:solidFill>
            </a:endParaRPr>
          </a:p>
        </p:txBody>
      </p:sp>
      <p:sp>
        <p:nvSpPr>
          <p:cNvPr id="2" name="Rettangolo 1">
            <a:extLst>
              <a:ext uri="{FF2B5EF4-FFF2-40B4-BE49-F238E27FC236}">
                <a16:creationId xmlns:a16="http://schemas.microsoft.com/office/drawing/2014/main" id="{51520ED2-EAE4-A1DA-15B7-F808414E253F}"/>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6178" name="Segnaposto numero diapositiva 1">
            <a:extLst>
              <a:ext uri="{FF2B5EF4-FFF2-40B4-BE49-F238E27FC236}">
                <a16:creationId xmlns:a16="http://schemas.microsoft.com/office/drawing/2014/main" id="{D85F58A2-77C2-0AB3-C281-8FA291CDBE5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8C9E593-A1F9-40ED-8033-7F39A8E4309B}" type="slidenum">
              <a:rPr lang="it-IT" altLang="en-US" sz="1400" smtClean="0"/>
              <a:pPr>
                <a:spcBef>
                  <a:spcPct val="0"/>
                </a:spcBef>
                <a:buFontTx/>
                <a:buNone/>
              </a:pPr>
              <a:t>43</a:t>
            </a:fld>
            <a:endParaRPr lang="it-IT" altLang="en-US" sz="1400"/>
          </a:p>
        </p:txBody>
      </p:sp>
      <p:pic>
        <p:nvPicPr>
          <p:cNvPr id="217091" name="Picture 2" descr="C:\Users\Enrico\Desktop\Portalettere aereo jpeg.jpg">
            <a:extLst>
              <a:ext uri="{FF2B5EF4-FFF2-40B4-BE49-F238E27FC236}">
                <a16:creationId xmlns:a16="http://schemas.microsoft.com/office/drawing/2014/main" id="{42101A56-72F5-73C5-D151-79255352EA0D}"/>
              </a:ext>
            </a:extLst>
          </p:cNvPr>
          <p:cNvPicPr>
            <a:picLocks noChangeAspect="1" noChangeArrowheads="1"/>
          </p:cNvPicPr>
          <p:nvPr/>
        </p:nvPicPr>
        <p:blipFill>
          <a:blip r:embed="rId4"/>
          <a:srcRect/>
          <a:stretch>
            <a:fillRect/>
          </a:stretch>
        </p:blipFill>
        <p:spPr bwMode="auto">
          <a:xfrm>
            <a:off x="900113" y="908050"/>
            <a:ext cx="7115175" cy="41433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06180" name="CasellaDiTesto 2">
            <a:extLst>
              <a:ext uri="{FF2B5EF4-FFF2-40B4-BE49-F238E27FC236}">
                <a16:creationId xmlns:a16="http://schemas.microsoft.com/office/drawing/2014/main" id="{9F0DFCE7-98DD-7278-C519-A2E155B1CA12}"/>
              </a:ext>
            </a:extLst>
          </p:cNvPr>
          <p:cNvSpPr txBox="1">
            <a:spLocks noChangeArrowheads="1"/>
          </p:cNvSpPr>
          <p:nvPr/>
        </p:nvSpPr>
        <p:spPr bwMode="auto">
          <a:xfrm>
            <a:off x="1619250" y="5507038"/>
            <a:ext cx="6048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800">
                <a:solidFill>
                  <a:srgbClr val="FFFFFF"/>
                </a:solidFill>
              </a:rPr>
              <a:t>Le drone: le moyen de transport et de livraison de l'avenir.</a:t>
            </a:r>
            <a:endParaRPr lang="it-CH" altLang="it-CH" sz="1800">
              <a:solidFill>
                <a:srgbClr val="FFFFFF"/>
              </a:solidFill>
            </a:endParaRPr>
          </a:p>
        </p:txBody>
      </p:sp>
      <p:sp>
        <p:nvSpPr>
          <p:cNvPr id="2" name="Rettangolo 1">
            <a:extLst>
              <a:ext uri="{FF2B5EF4-FFF2-40B4-BE49-F238E27FC236}">
                <a16:creationId xmlns:a16="http://schemas.microsoft.com/office/drawing/2014/main" id="{4CB91C1E-E8CA-219E-33FD-366F200B55C7}"/>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8226" name="Titolo 1">
            <a:extLst>
              <a:ext uri="{FF2B5EF4-FFF2-40B4-BE49-F238E27FC236}">
                <a16:creationId xmlns:a16="http://schemas.microsoft.com/office/drawing/2014/main" id="{F0FA7FA3-87E9-C87B-0D5A-A8DC721FBFED}"/>
              </a:ext>
            </a:extLst>
          </p:cNvPr>
          <p:cNvSpPr>
            <a:spLocks noGrp="1" noChangeArrowheads="1"/>
          </p:cNvSpPr>
          <p:nvPr>
            <p:ph type="title"/>
          </p:nvPr>
        </p:nvSpPr>
        <p:spPr>
          <a:xfrm>
            <a:off x="4348163" y="592138"/>
            <a:ext cx="4029075" cy="1612900"/>
          </a:xfrm>
        </p:spPr>
        <p:txBody>
          <a:bodyPr/>
          <a:lstStyle/>
          <a:p>
            <a:pPr algn="r"/>
            <a:r>
              <a:rPr lang="it-CH" altLang="it-CH"/>
              <a:t>Logistique: </a:t>
            </a:r>
            <a:r>
              <a:rPr lang="it-CH" altLang="it-CH" sz="3600"/>
              <a:t>démonstration </a:t>
            </a:r>
            <a:br>
              <a:rPr lang="it-CH" altLang="it-CH" sz="3600"/>
            </a:br>
            <a:r>
              <a:rPr lang="it-CH" altLang="it-CH" sz="3600"/>
              <a:t>pratique</a:t>
            </a:r>
          </a:p>
        </p:txBody>
      </p:sp>
      <p:pic>
        <p:nvPicPr>
          <p:cNvPr id="308227" name="Picture 7" descr="C:\Users\Enrico\Desktop\Fabbrica.jpg">
            <a:extLst>
              <a:ext uri="{FF2B5EF4-FFF2-40B4-BE49-F238E27FC236}">
                <a16:creationId xmlns:a16="http://schemas.microsoft.com/office/drawing/2014/main" id="{DA2381B6-539F-6A4B-7529-9C9F06E01E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0"/>
            <a:ext cx="1698625"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28" name="Picture 2" descr="C:\Users\Enrico\Desktop\Cub 1.jpg">
            <a:extLst>
              <a:ext uri="{FF2B5EF4-FFF2-40B4-BE49-F238E27FC236}">
                <a16:creationId xmlns:a16="http://schemas.microsoft.com/office/drawing/2014/main" id="{196C54E6-6853-559D-6BCF-7DCCC2FF2B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8363" y="3451225"/>
            <a:ext cx="360362"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29" name="Picture 2" descr="C:\Users\Enrico\Desktop\Cub 1.jpg">
            <a:extLst>
              <a:ext uri="{FF2B5EF4-FFF2-40B4-BE49-F238E27FC236}">
                <a16:creationId xmlns:a16="http://schemas.microsoft.com/office/drawing/2014/main" id="{E0B39C38-90D1-9383-C8B0-E371BA6A95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1900" y="1255713"/>
            <a:ext cx="26193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30" name="Picture 4" descr="C:\Users\Enrico\Desktop\Cub 2.jpg">
            <a:extLst>
              <a:ext uri="{FF2B5EF4-FFF2-40B4-BE49-F238E27FC236}">
                <a16:creationId xmlns:a16="http://schemas.microsoft.com/office/drawing/2014/main" id="{1B22FAD6-BD6E-F1BA-BF6C-63390586C9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6088" y="1727200"/>
            <a:ext cx="2127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31" name="Picture 4" descr="C:\Users\Enrico\Desktop\Cub 2.jpg">
            <a:extLst>
              <a:ext uri="{FF2B5EF4-FFF2-40B4-BE49-F238E27FC236}">
                <a16:creationId xmlns:a16="http://schemas.microsoft.com/office/drawing/2014/main" id="{7FD8DBBB-96A2-A87A-9F2A-92D410E270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9250" y="4071938"/>
            <a:ext cx="325438"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32" name="Picture 4" descr="C:\Users\Enrico\Desktop\Cub 2.jpg">
            <a:extLst>
              <a:ext uri="{FF2B5EF4-FFF2-40B4-BE49-F238E27FC236}">
                <a16:creationId xmlns:a16="http://schemas.microsoft.com/office/drawing/2014/main" id="{81285DA3-4639-439E-8F26-D4613485F2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5588" y="2762250"/>
            <a:ext cx="325437"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33" name="Picture 4" descr="C:\Users\Enrico\Desktop\Cub 2.jpg">
            <a:extLst>
              <a:ext uri="{FF2B5EF4-FFF2-40B4-BE49-F238E27FC236}">
                <a16:creationId xmlns:a16="http://schemas.microsoft.com/office/drawing/2014/main" id="{DCC5E884-5266-FC7A-74D2-3657F64577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5838" y="2205038"/>
            <a:ext cx="3270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34" name="CasellaDiTesto 5">
            <a:extLst>
              <a:ext uri="{FF2B5EF4-FFF2-40B4-BE49-F238E27FC236}">
                <a16:creationId xmlns:a16="http://schemas.microsoft.com/office/drawing/2014/main" id="{DDF2746B-4996-A1FE-1186-C1B9D5535A90}"/>
              </a:ext>
            </a:extLst>
          </p:cNvPr>
          <p:cNvSpPr txBox="1">
            <a:spLocks noChangeArrowheads="1"/>
          </p:cNvSpPr>
          <p:nvPr/>
        </p:nvSpPr>
        <p:spPr bwMode="auto">
          <a:xfrm>
            <a:off x="271463" y="5249863"/>
            <a:ext cx="396875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100">
                <a:solidFill>
                  <a:srgbClr val="000000"/>
                </a:solidFill>
              </a:rPr>
              <a:t>Les petits cubes (ou d’autres objets) déposés l'un après l’autre sur la table représentent les camions entre la fabrique et l’acquéreur de la marchandise. </a:t>
            </a:r>
          </a:p>
          <a:p>
            <a:pPr eaLnBrk="1" hangingPunct="1">
              <a:spcBef>
                <a:spcPct val="0"/>
              </a:spcBef>
              <a:buFontTx/>
              <a:buNone/>
            </a:pPr>
            <a:r>
              <a:rPr lang="fr-FR" altLang="it-CH" sz="1100">
                <a:solidFill>
                  <a:srgbClr val="000000"/>
                </a:solidFill>
              </a:rPr>
              <a:t>La marchandise est arrêtée pendant plusieurs jours avec les coûts associés.</a:t>
            </a:r>
          </a:p>
          <a:p>
            <a:pPr eaLnBrk="1" hangingPunct="1">
              <a:spcBef>
                <a:spcPct val="0"/>
              </a:spcBef>
              <a:buFontTx/>
              <a:buNone/>
            </a:pPr>
            <a:r>
              <a:rPr lang="fr-FR" altLang="it-CH" sz="1100">
                <a:solidFill>
                  <a:srgbClr val="000000"/>
                </a:solidFill>
              </a:rPr>
              <a:t>Comment rationaliser cette procédure?</a:t>
            </a:r>
          </a:p>
          <a:p>
            <a:pPr eaLnBrk="1" hangingPunct="1">
              <a:spcBef>
                <a:spcPct val="0"/>
              </a:spcBef>
              <a:buFontTx/>
              <a:buNone/>
            </a:pPr>
            <a:r>
              <a:rPr lang="fr-FR" altLang="it-CH" sz="1100">
                <a:solidFill>
                  <a:srgbClr val="000000"/>
                </a:solidFill>
              </a:rPr>
              <a:t>(accords de libre circulation et de libre échange, transports à grande vitesse, camions plus grands.,.)</a:t>
            </a:r>
          </a:p>
        </p:txBody>
      </p:sp>
      <p:pic>
        <p:nvPicPr>
          <p:cNvPr id="308235" name="Picture 7" descr="C:\Users\Enrico\Desktop\Fabbrica.jpg">
            <a:extLst>
              <a:ext uri="{FF2B5EF4-FFF2-40B4-BE49-F238E27FC236}">
                <a16:creationId xmlns:a16="http://schemas.microsoft.com/office/drawing/2014/main" id="{AFEBEA37-4D8F-C4E7-C012-63882528DB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3613" y="5411788"/>
            <a:ext cx="1674812"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36" name="CasellaDiTesto 2">
            <a:extLst>
              <a:ext uri="{FF2B5EF4-FFF2-40B4-BE49-F238E27FC236}">
                <a16:creationId xmlns:a16="http://schemas.microsoft.com/office/drawing/2014/main" id="{AE9CC37B-3ED0-DEB2-5613-27BE2516BC44}"/>
              </a:ext>
            </a:extLst>
          </p:cNvPr>
          <p:cNvSpPr txBox="1">
            <a:spLocks noChangeArrowheads="1"/>
          </p:cNvSpPr>
          <p:nvPr/>
        </p:nvSpPr>
        <p:spPr bwMode="auto">
          <a:xfrm>
            <a:off x="2041525" y="1722438"/>
            <a:ext cx="1079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En route</a:t>
            </a:r>
          </a:p>
        </p:txBody>
      </p:sp>
      <p:sp>
        <p:nvSpPr>
          <p:cNvPr id="308237" name="CasellaDiTesto 19">
            <a:extLst>
              <a:ext uri="{FF2B5EF4-FFF2-40B4-BE49-F238E27FC236}">
                <a16:creationId xmlns:a16="http://schemas.microsoft.com/office/drawing/2014/main" id="{CFD3C2BE-F4DC-C818-3A8C-9F086330A487}"/>
              </a:ext>
            </a:extLst>
          </p:cNvPr>
          <p:cNvSpPr txBox="1">
            <a:spLocks noChangeArrowheads="1"/>
          </p:cNvSpPr>
          <p:nvPr/>
        </p:nvSpPr>
        <p:spPr bwMode="auto">
          <a:xfrm>
            <a:off x="660400" y="4797425"/>
            <a:ext cx="4429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 1 </a:t>
            </a:r>
          </a:p>
        </p:txBody>
      </p:sp>
      <p:sp>
        <p:nvSpPr>
          <p:cNvPr id="308238" name="CasellaDiTesto 20">
            <a:extLst>
              <a:ext uri="{FF2B5EF4-FFF2-40B4-BE49-F238E27FC236}">
                <a16:creationId xmlns:a16="http://schemas.microsoft.com/office/drawing/2014/main" id="{2AB87FCD-7261-7D11-4368-9D11F40E6233}"/>
              </a:ext>
            </a:extLst>
          </p:cNvPr>
          <p:cNvSpPr txBox="1">
            <a:spLocks noChangeArrowheads="1"/>
          </p:cNvSpPr>
          <p:nvPr/>
        </p:nvSpPr>
        <p:spPr bwMode="auto">
          <a:xfrm>
            <a:off x="3228975" y="2762250"/>
            <a:ext cx="1511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Arrêté à la douane à Chiasso</a:t>
            </a:r>
          </a:p>
        </p:txBody>
      </p:sp>
      <p:sp>
        <p:nvSpPr>
          <p:cNvPr id="308239" name="CasellaDiTesto 21">
            <a:extLst>
              <a:ext uri="{FF2B5EF4-FFF2-40B4-BE49-F238E27FC236}">
                <a16:creationId xmlns:a16="http://schemas.microsoft.com/office/drawing/2014/main" id="{83835CF7-957A-F032-8434-0DDBA96B8A4A}"/>
              </a:ext>
            </a:extLst>
          </p:cNvPr>
          <p:cNvSpPr txBox="1">
            <a:spLocks noChangeArrowheads="1"/>
          </p:cNvSpPr>
          <p:nvPr/>
        </p:nvSpPr>
        <p:spPr bwMode="auto">
          <a:xfrm>
            <a:off x="142875" y="1558925"/>
            <a:ext cx="13509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Preparation  de la marchandise  pour  le transport,</a:t>
            </a:r>
          </a:p>
          <a:p>
            <a:pPr eaLnBrk="1" hangingPunct="1">
              <a:spcBef>
                <a:spcPct val="0"/>
              </a:spcBef>
              <a:buFontTx/>
              <a:buNone/>
            </a:pPr>
            <a:r>
              <a:rPr lang="it-CH" altLang="it-CH" sz="1200" b="1">
                <a:solidFill>
                  <a:srgbClr val="000000"/>
                </a:solidFill>
              </a:rPr>
              <a:t>chargement.</a:t>
            </a:r>
          </a:p>
        </p:txBody>
      </p:sp>
      <p:sp>
        <p:nvSpPr>
          <p:cNvPr id="308240" name="CasellaDiTesto 22">
            <a:extLst>
              <a:ext uri="{FF2B5EF4-FFF2-40B4-BE49-F238E27FC236}">
                <a16:creationId xmlns:a16="http://schemas.microsoft.com/office/drawing/2014/main" id="{5CBBF66D-EA3E-0659-4AFB-23DDEA0683F7}"/>
              </a:ext>
            </a:extLst>
          </p:cNvPr>
          <p:cNvSpPr txBox="1">
            <a:spLocks noChangeArrowheads="1"/>
          </p:cNvSpPr>
          <p:nvPr/>
        </p:nvSpPr>
        <p:spPr bwMode="auto">
          <a:xfrm>
            <a:off x="4516438" y="4071938"/>
            <a:ext cx="917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En route</a:t>
            </a:r>
          </a:p>
        </p:txBody>
      </p:sp>
      <p:sp>
        <p:nvSpPr>
          <p:cNvPr id="308241" name="CasellaDiTesto 23">
            <a:extLst>
              <a:ext uri="{FF2B5EF4-FFF2-40B4-BE49-F238E27FC236}">
                <a16:creationId xmlns:a16="http://schemas.microsoft.com/office/drawing/2014/main" id="{F8DB13FE-2D7C-0C24-8577-085F7FF15521}"/>
              </a:ext>
            </a:extLst>
          </p:cNvPr>
          <p:cNvSpPr txBox="1">
            <a:spLocks noChangeArrowheads="1"/>
          </p:cNvSpPr>
          <p:nvPr/>
        </p:nvSpPr>
        <p:spPr bwMode="auto">
          <a:xfrm>
            <a:off x="3846513" y="3411538"/>
            <a:ext cx="1216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Arrêté au  Saint Gothard</a:t>
            </a:r>
          </a:p>
        </p:txBody>
      </p:sp>
      <p:sp>
        <p:nvSpPr>
          <p:cNvPr id="308242" name="CasellaDiTesto 24">
            <a:extLst>
              <a:ext uri="{FF2B5EF4-FFF2-40B4-BE49-F238E27FC236}">
                <a16:creationId xmlns:a16="http://schemas.microsoft.com/office/drawing/2014/main" id="{8510FE61-7191-2F34-A28C-9E5637B69DC4}"/>
              </a:ext>
            </a:extLst>
          </p:cNvPr>
          <p:cNvSpPr txBox="1">
            <a:spLocks noChangeArrowheads="1"/>
          </p:cNvSpPr>
          <p:nvPr/>
        </p:nvSpPr>
        <p:spPr bwMode="auto">
          <a:xfrm>
            <a:off x="2743200" y="2138363"/>
            <a:ext cx="110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Arrêté dans             la colonne</a:t>
            </a:r>
          </a:p>
        </p:txBody>
      </p:sp>
      <p:sp>
        <p:nvSpPr>
          <p:cNvPr id="308243" name="CasellaDiTesto 25">
            <a:extLst>
              <a:ext uri="{FF2B5EF4-FFF2-40B4-BE49-F238E27FC236}">
                <a16:creationId xmlns:a16="http://schemas.microsoft.com/office/drawing/2014/main" id="{B38F8554-F807-35E0-3DC5-006BAE9CB0A1}"/>
              </a:ext>
            </a:extLst>
          </p:cNvPr>
          <p:cNvSpPr txBox="1">
            <a:spLocks noChangeArrowheads="1"/>
          </p:cNvSpPr>
          <p:nvPr/>
        </p:nvSpPr>
        <p:spPr bwMode="auto">
          <a:xfrm>
            <a:off x="1582738" y="1236663"/>
            <a:ext cx="917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Départ</a:t>
            </a:r>
          </a:p>
        </p:txBody>
      </p:sp>
      <p:pic>
        <p:nvPicPr>
          <p:cNvPr id="308244" name="Picture 4" descr="C:\Users\Enrico\Desktop\Cub 2.jpg">
            <a:extLst>
              <a:ext uri="{FF2B5EF4-FFF2-40B4-BE49-F238E27FC236}">
                <a16:creationId xmlns:a16="http://schemas.microsoft.com/office/drawing/2014/main" id="{C91F3827-18AC-BE4F-B31E-9BD0CCCF64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113" y="4691063"/>
            <a:ext cx="468312"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45" name="CasellaDiTesto 27">
            <a:extLst>
              <a:ext uri="{FF2B5EF4-FFF2-40B4-BE49-F238E27FC236}">
                <a16:creationId xmlns:a16="http://schemas.microsoft.com/office/drawing/2014/main" id="{1DFD4244-918D-794B-1054-1948753C87EB}"/>
              </a:ext>
            </a:extLst>
          </p:cNvPr>
          <p:cNvSpPr txBox="1">
            <a:spLocks noChangeArrowheads="1"/>
          </p:cNvSpPr>
          <p:nvPr/>
        </p:nvSpPr>
        <p:spPr bwMode="auto">
          <a:xfrm>
            <a:off x="5149850" y="4708525"/>
            <a:ext cx="1511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200" b="1">
                <a:solidFill>
                  <a:srgbClr val="000000"/>
                </a:solidFill>
              </a:rPr>
              <a:t>Arrêté à la douane à </a:t>
            </a:r>
            <a:r>
              <a:rPr lang="it-CH" altLang="it-CH" sz="1200" b="1">
                <a:solidFill>
                  <a:srgbClr val="000000"/>
                </a:solidFill>
              </a:rPr>
              <a:t>Bâle</a:t>
            </a:r>
          </a:p>
        </p:txBody>
      </p:sp>
      <p:sp>
        <p:nvSpPr>
          <p:cNvPr id="308246" name="CasellaDiTesto 28">
            <a:extLst>
              <a:ext uri="{FF2B5EF4-FFF2-40B4-BE49-F238E27FC236}">
                <a16:creationId xmlns:a16="http://schemas.microsoft.com/office/drawing/2014/main" id="{5E82A317-C042-01E2-1D88-04737BC661B9}"/>
              </a:ext>
            </a:extLst>
          </p:cNvPr>
          <p:cNvSpPr txBox="1">
            <a:spLocks noChangeArrowheads="1"/>
          </p:cNvSpPr>
          <p:nvPr/>
        </p:nvSpPr>
        <p:spPr bwMode="auto">
          <a:xfrm>
            <a:off x="7116763" y="4708525"/>
            <a:ext cx="18716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1200" b="1">
                <a:solidFill>
                  <a:srgbClr val="000000"/>
                </a:solidFill>
              </a:rPr>
              <a:t>Décharge, préparation de la marchandise pour la vente ou l’utilisation.</a:t>
            </a:r>
          </a:p>
        </p:txBody>
      </p:sp>
      <p:pic>
        <p:nvPicPr>
          <p:cNvPr id="308247" name="Picture 2" descr="C:\Users\Enrico\Desktop\Cub 1.jpg">
            <a:extLst>
              <a:ext uri="{FF2B5EF4-FFF2-40B4-BE49-F238E27FC236}">
                <a16:creationId xmlns:a16="http://schemas.microsoft.com/office/drawing/2014/main" id="{B0CE5882-068F-1EA0-4B94-AD5623F3D0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3150" y="4795838"/>
            <a:ext cx="36036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48" name="Picture 4" descr="C:\Users\Enrico\Desktop\Cub 2.jpg">
            <a:extLst>
              <a:ext uri="{FF2B5EF4-FFF2-40B4-BE49-F238E27FC236}">
                <a16:creationId xmlns:a16="http://schemas.microsoft.com/office/drawing/2014/main" id="{88F4C439-2C62-97AD-5895-F26B239DFE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525" y="5418138"/>
            <a:ext cx="325438"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49" name="Picture 2" descr="C:\Users\Enrico\Desktop\Cub 1.jpg">
            <a:extLst>
              <a:ext uri="{FF2B5EF4-FFF2-40B4-BE49-F238E27FC236}">
                <a16:creationId xmlns:a16="http://schemas.microsoft.com/office/drawing/2014/main" id="{A23C9B9C-D8F9-50D3-B1B0-621CF01FD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750" y="6127750"/>
            <a:ext cx="36036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50" name="CasellaDiTesto 34">
            <a:extLst>
              <a:ext uri="{FF2B5EF4-FFF2-40B4-BE49-F238E27FC236}">
                <a16:creationId xmlns:a16="http://schemas.microsoft.com/office/drawing/2014/main" id="{C22F6C05-3965-4EC9-FCC3-1914DCBD383A}"/>
              </a:ext>
            </a:extLst>
          </p:cNvPr>
          <p:cNvSpPr txBox="1">
            <a:spLocks noChangeArrowheads="1"/>
          </p:cNvSpPr>
          <p:nvPr/>
        </p:nvSpPr>
        <p:spPr bwMode="auto">
          <a:xfrm>
            <a:off x="6021388" y="5441950"/>
            <a:ext cx="9667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En route</a:t>
            </a:r>
          </a:p>
        </p:txBody>
      </p:sp>
      <p:sp>
        <p:nvSpPr>
          <p:cNvPr id="308251" name="CasellaDiTesto 35">
            <a:extLst>
              <a:ext uri="{FF2B5EF4-FFF2-40B4-BE49-F238E27FC236}">
                <a16:creationId xmlns:a16="http://schemas.microsoft.com/office/drawing/2014/main" id="{C3967E3A-85E3-A77B-5736-42389F5A7FC4}"/>
              </a:ext>
            </a:extLst>
          </p:cNvPr>
          <p:cNvSpPr txBox="1">
            <a:spLocks noChangeArrowheads="1"/>
          </p:cNvSpPr>
          <p:nvPr/>
        </p:nvSpPr>
        <p:spPr bwMode="auto">
          <a:xfrm>
            <a:off x="5748338" y="6021388"/>
            <a:ext cx="11699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Arrivée à destination</a:t>
            </a:r>
          </a:p>
        </p:txBody>
      </p:sp>
      <p:pic>
        <p:nvPicPr>
          <p:cNvPr id="308252" name="Picture 28" descr="C:\Users\Enrico\Desktop\Truk 1.jpg">
            <a:extLst>
              <a:ext uri="{FF2B5EF4-FFF2-40B4-BE49-F238E27FC236}">
                <a16:creationId xmlns:a16="http://schemas.microsoft.com/office/drawing/2014/main" id="{230A1468-F7EF-9B9C-569A-F0E74A401B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9975" y="4508500"/>
            <a:ext cx="847725"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53" name="CasellaDiTesto 1">
            <a:extLst>
              <a:ext uri="{FF2B5EF4-FFF2-40B4-BE49-F238E27FC236}">
                <a16:creationId xmlns:a16="http://schemas.microsoft.com/office/drawing/2014/main" id="{FE09DEF7-D110-73B1-85C7-8A2A7D2B756A}"/>
              </a:ext>
            </a:extLst>
          </p:cNvPr>
          <p:cNvSpPr txBox="1">
            <a:spLocks noChangeArrowheads="1"/>
          </p:cNvSpPr>
          <p:nvPr/>
        </p:nvSpPr>
        <p:spPr bwMode="auto">
          <a:xfrm>
            <a:off x="1928813" y="312738"/>
            <a:ext cx="6842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Italie</a:t>
            </a:r>
          </a:p>
        </p:txBody>
      </p:sp>
      <p:sp>
        <p:nvSpPr>
          <p:cNvPr id="308254" name="CasellaDiTesto 2">
            <a:extLst>
              <a:ext uri="{FF2B5EF4-FFF2-40B4-BE49-F238E27FC236}">
                <a16:creationId xmlns:a16="http://schemas.microsoft.com/office/drawing/2014/main" id="{C1B854FC-59F3-997E-E7C8-C36AE8741288}"/>
              </a:ext>
            </a:extLst>
          </p:cNvPr>
          <p:cNvSpPr txBox="1">
            <a:spLocks noChangeArrowheads="1"/>
          </p:cNvSpPr>
          <p:nvPr/>
        </p:nvSpPr>
        <p:spPr bwMode="auto">
          <a:xfrm>
            <a:off x="7342188" y="4248150"/>
            <a:ext cx="142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Allemagne</a:t>
            </a:r>
          </a:p>
        </p:txBody>
      </p:sp>
      <p:pic>
        <p:nvPicPr>
          <p:cNvPr id="308255" name="Picture 31">
            <a:extLst>
              <a:ext uri="{FF2B5EF4-FFF2-40B4-BE49-F238E27FC236}">
                <a16:creationId xmlns:a16="http://schemas.microsoft.com/office/drawing/2014/main" id="{69D4026D-7783-CFA4-3684-C2626FF16E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1063" y="1462088"/>
            <a:ext cx="4840287" cy="393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8256" name="Segnaposto numero diapositiva 1">
            <a:extLst>
              <a:ext uri="{FF2B5EF4-FFF2-40B4-BE49-F238E27FC236}">
                <a16:creationId xmlns:a16="http://schemas.microsoft.com/office/drawing/2014/main" id="{8C552E8A-7140-40AA-9C08-2A0E8877444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E4B6BD3-0CEC-47F9-BD51-D10CED44DD10}" type="slidenum">
              <a:rPr lang="it-IT" altLang="en-US" sz="1400" smtClean="0">
                <a:solidFill>
                  <a:srgbClr val="000000"/>
                </a:solidFill>
              </a:rPr>
              <a:pPr>
                <a:spcBef>
                  <a:spcPct val="0"/>
                </a:spcBef>
                <a:buFontTx/>
                <a:buNone/>
              </a:pPr>
              <a:t>44</a:t>
            </a:fld>
            <a:endParaRPr lang="it-IT" altLang="en-US" sz="1400">
              <a:solidFill>
                <a:srgbClr val="000000"/>
              </a:solidFill>
            </a:endParaRPr>
          </a:p>
        </p:txBody>
      </p:sp>
      <p:sp>
        <p:nvSpPr>
          <p:cNvPr id="2" name="Rettangolo 1">
            <a:extLst>
              <a:ext uri="{FF2B5EF4-FFF2-40B4-BE49-F238E27FC236}">
                <a16:creationId xmlns:a16="http://schemas.microsoft.com/office/drawing/2014/main" id="{1B970958-2159-33E2-4F4A-C19B46B147E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Titolo 1">
            <a:extLst>
              <a:ext uri="{FF2B5EF4-FFF2-40B4-BE49-F238E27FC236}">
                <a16:creationId xmlns:a16="http://schemas.microsoft.com/office/drawing/2014/main" id="{D7592DF6-2F1B-4F90-E20E-00C8AAC71782}"/>
              </a:ext>
            </a:extLst>
          </p:cNvPr>
          <p:cNvSpPr>
            <a:spLocks noGrp="1" noChangeArrowheads="1"/>
          </p:cNvSpPr>
          <p:nvPr>
            <p:ph type="title"/>
          </p:nvPr>
        </p:nvSpPr>
        <p:spPr>
          <a:xfrm>
            <a:off x="2843213" y="476250"/>
            <a:ext cx="3178175" cy="1157288"/>
          </a:xfrm>
        </p:spPr>
        <p:txBody>
          <a:bodyPr/>
          <a:lstStyle/>
          <a:p>
            <a:r>
              <a:rPr lang="it-CH" altLang="it-CH"/>
              <a:t>Exercice</a:t>
            </a:r>
          </a:p>
        </p:txBody>
      </p:sp>
      <p:sp>
        <p:nvSpPr>
          <p:cNvPr id="310275" name="Segnaposto numero diapositiva 3">
            <a:extLst>
              <a:ext uri="{FF2B5EF4-FFF2-40B4-BE49-F238E27FC236}">
                <a16:creationId xmlns:a16="http://schemas.microsoft.com/office/drawing/2014/main" id="{51693EC6-641C-2193-B568-D779C7952C1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F23B2F3-A4BE-4450-9FA5-55D19686B648}" type="slidenum">
              <a:rPr lang="it-IT" altLang="en-US" sz="1400" smtClean="0">
                <a:solidFill>
                  <a:srgbClr val="000000"/>
                </a:solidFill>
              </a:rPr>
              <a:pPr>
                <a:spcBef>
                  <a:spcPct val="0"/>
                </a:spcBef>
                <a:buFontTx/>
                <a:buNone/>
              </a:pPr>
              <a:t>45</a:t>
            </a:fld>
            <a:endParaRPr lang="it-IT" altLang="en-US" sz="1400">
              <a:solidFill>
                <a:srgbClr val="000000"/>
              </a:solidFill>
            </a:endParaRPr>
          </a:p>
        </p:txBody>
      </p:sp>
      <p:sp>
        <p:nvSpPr>
          <p:cNvPr id="310276" name="CasellaDiTesto 4">
            <a:extLst>
              <a:ext uri="{FF2B5EF4-FFF2-40B4-BE49-F238E27FC236}">
                <a16:creationId xmlns:a16="http://schemas.microsoft.com/office/drawing/2014/main" id="{297C25F2-A4CF-2064-F3A9-479DF14AA787}"/>
              </a:ext>
            </a:extLst>
          </p:cNvPr>
          <p:cNvSpPr txBox="1">
            <a:spLocks noChangeArrowheads="1"/>
          </p:cNvSpPr>
          <p:nvPr/>
        </p:nvSpPr>
        <p:spPr bwMode="auto">
          <a:xfrm>
            <a:off x="1003300" y="1989138"/>
            <a:ext cx="7272338"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000000"/>
                </a:solidFill>
              </a:rPr>
              <a:t>Qu'est-ce que c’est la logistique?</a:t>
            </a:r>
          </a:p>
          <a:p>
            <a:pPr eaLnBrk="1" hangingPunct="1">
              <a:spcBef>
                <a:spcPct val="0"/>
              </a:spcBef>
              <a:buFontTx/>
              <a:buNone/>
            </a:pPr>
            <a:r>
              <a:rPr lang="fr-FR" altLang="it-CH" sz="1800">
                <a:solidFill>
                  <a:srgbClr val="000000"/>
                </a:solidFill>
              </a:rPr>
              <a:t>la technique de stockage et de manutention des marchandises</a:t>
            </a:r>
            <a:endParaRPr lang="it-CH" altLang="it-CH" sz="1800">
              <a:solidFill>
                <a:srgbClr val="000000"/>
              </a:solidFill>
            </a:endParaRPr>
          </a:p>
          <a:p>
            <a:pPr eaLnBrk="1" hangingPunct="1">
              <a:spcBef>
                <a:spcPct val="0"/>
              </a:spcBef>
              <a:buFontTx/>
              <a:buNone/>
            </a:pPr>
            <a:endParaRPr lang="it-CH" altLang="it-CH" sz="1800">
              <a:solidFill>
                <a:srgbClr val="000000"/>
              </a:solidFill>
            </a:endParaRPr>
          </a:p>
          <a:p>
            <a:pPr eaLnBrk="1" hangingPunct="1">
              <a:spcBef>
                <a:spcPct val="0"/>
              </a:spcBef>
              <a:buFontTx/>
              <a:buNone/>
            </a:pPr>
            <a:r>
              <a:rPr lang="it-CH" altLang="it-CH" sz="2000" b="1">
                <a:solidFill>
                  <a:srgbClr val="000000"/>
                </a:solidFill>
              </a:rPr>
              <a:t>La logistique est-elle importante pour nôtre pays?</a:t>
            </a:r>
          </a:p>
          <a:p>
            <a:pPr eaLnBrk="1" hangingPunct="1">
              <a:spcBef>
                <a:spcPct val="0"/>
              </a:spcBef>
              <a:buFontTx/>
              <a:buNone/>
            </a:pPr>
            <a:r>
              <a:rPr lang="it-CH" altLang="it-CH" sz="1800">
                <a:solidFill>
                  <a:srgbClr val="000000"/>
                </a:solidFill>
              </a:rPr>
              <a:t>La ligne de chemin de fer du Saint Gothard, les expéditeurs de Chiasso, le port de Bâle, etc.</a:t>
            </a:r>
          </a:p>
          <a:p>
            <a:pPr eaLnBrk="1" hangingPunct="1">
              <a:spcBef>
                <a:spcPct val="0"/>
              </a:spcBef>
              <a:buFontTx/>
              <a:buNone/>
            </a:pPr>
            <a:endParaRPr lang="it-CH" altLang="it-CH" sz="1800">
              <a:solidFill>
                <a:srgbClr val="000000"/>
              </a:solidFill>
            </a:endParaRPr>
          </a:p>
          <a:p>
            <a:pPr eaLnBrk="1" hangingPunct="1">
              <a:spcBef>
                <a:spcPct val="0"/>
              </a:spcBef>
              <a:buFontTx/>
              <a:buNone/>
            </a:pPr>
            <a:endParaRPr lang="it-CH" altLang="it-CH" sz="1800">
              <a:solidFill>
                <a:srgbClr val="000000"/>
              </a:solidFill>
            </a:endParaRPr>
          </a:p>
          <a:p>
            <a:pPr eaLnBrk="1" hangingPunct="1">
              <a:spcBef>
                <a:spcPct val="0"/>
              </a:spcBef>
              <a:buFontTx/>
              <a:buNone/>
            </a:pPr>
            <a:r>
              <a:rPr lang="fr-FR" altLang="it-CH" sz="2000" b="1">
                <a:solidFill>
                  <a:srgbClr val="000000"/>
                </a:solidFill>
              </a:rPr>
              <a:t>Actuellement que faisons-nous dans notre pays pour la logistique</a:t>
            </a:r>
            <a:r>
              <a:rPr lang="it-CH" altLang="it-CH" sz="2000" b="1">
                <a:solidFill>
                  <a:srgbClr val="000000"/>
                </a:solidFill>
              </a:rPr>
              <a:t>?</a:t>
            </a:r>
          </a:p>
          <a:p>
            <a:pPr eaLnBrk="1" hangingPunct="1">
              <a:spcBef>
                <a:spcPct val="0"/>
              </a:spcBef>
              <a:buFontTx/>
              <a:buNone/>
            </a:pPr>
            <a:r>
              <a:rPr lang="it-CH" altLang="it-CH" sz="1800">
                <a:solidFill>
                  <a:srgbClr val="000000"/>
                </a:solidFill>
              </a:rPr>
              <a:t>Alptransit, agrandissement du port de Bâle (project)</a:t>
            </a:r>
          </a:p>
        </p:txBody>
      </p:sp>
      <p:sp>
        <p:nvSpPr>
          <p:cNvPr id="310277" name="CasellaDiTesto 1">
            <a:extLst>
              <a:ext uri="{FF2B5EF4-FFF2-40B4-BE49-F238E27FC236}">
                <a16:creationId xmlns:a16="http://schemas.microsoft.com/office/drawing/2014/main" id="{ABB9616C-8D9A-D545-95F0-FC68EA898F52}"/>
              </a:ext>
            </a:extLst>
          </p:cNvPr>
          <p:cNvSpPr txBox="1">
            <a:spLocks noChangeArrowheads="1"/>
          </p:cNvSpPr>
          <p:nvPr/>
        </p:nvSpPr>
        <p:spPr bwMode="auto">
          <a:xfrm>
            <a:off x="1116013" y="6237288"/>
            <a:ext cx="25923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Exercices supplémentaires: voir ci-dessous</a:t>
            </a:r>
          </a:p>
        </p:txBody>
      </p:sp>
      <p:sp>
        <p:nvSpPr>
          <p:cNvPr id="2" name="Rettangolo 1">
            <a:extLst>
              <a:ext uri="{FF2B5EF4-FFF2-40B4-BE49-F238E27FC236}">
                <a16:creationId xmlns:a16="http://schemas.microsoft.com/office/drawing/2014/main" id="{EF72585B-43A8-19FE-A272-EF72330C8301}"/>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2322" name="Rectangle 2">
            <a:extLst>
              <a:ext uri="{FF2B5EF4-FFF2-40B4-BE49-F238E27FC236}">
                <a16:creationId xmlns:a16="http://schemas.microsoft.com/office/drawing/2014/main" id="{CE623617-7A99-2FB6-F8FD-D849D158735C}"/>
              </a:ext>
            </a:extLst>
          </p:cNvPr>
          <p:cNvSpPr>
            <a:spLocks noGrp="1" noChangeArrowheads="1"/>
          </p:cNvSpPr>
          <p:nvPr>
            <p:ph type="title"/>
          </p:nvPr>
        </p:nvSpPr>
        <p:spPr/>
        <p:txBody>
          <a:bodyPr/>
          <a:lstStyle/>
          <a:p>
            <a:pPr eaLnBrk="1" hangingPunct="1"/>
            <a:r>
              <a:rPr lang="fr-CH" altLang="it-CH" b="1"/>
              <a:t>COÛT D’UNE VOITURE</a:t>
            </a:r>
            <a:endParaRPr lang="it-IT" altLang="it-CH" b="1"/>
          </a:p>
        </p:txBody>
      </p:sp>
      <p:sp>
        <p:nvSpPr>
          <p:cNvPr id="312323" name="Rectangle 3">
            <a:extLst>
              <a:ext uri="{FF2B5EF4-FFF2-40B4-BE49-F238E27FC236}">
                <a16:creationId xmlns:a16="http://schemas.microsoft.com/office/drawing/2014/main" id="{C744CFA8-97DD-0576-287F-F169BDE5CA38}"/>
              </a:ext>
            </a:extLst>
          </p:cNvPr>
          <p:cNvSpPr>
            <a:spLocks noGrp="1" noChangeArrowheads="1"/>
          </p:cNvSpPr>
          <p:nvPr>
            <p:ph idx="1"/>
          </p:nvPr>
        </p:nvSpPr>
        <p:spPr>
          <a:xfrm>
            <a:off x="457200" y="1600200"/>
            <a:ext cx="8229600" cy="4997450"/>
          </a:xfrm>
        </p:spPr>
        <p:txBody>
          <a:bodyPr/>
          <a:lstStyle/>
          <a:p>
            <a:pPr eaLnBrk="1" hangingPunct="1"/>
            <a:endParaRPr lang="fr-CH" altLang="it-CH"/>
          </a:p>
          <a:p>
            <a:pPr eaLnBrk="1" hangingPunct="1"/>
            <a:r>
              <a:rPr lang="fr-CH" altLang="it-CH"/>
              <a:t>Matériel :           5’000.- fr       2’500.- fr</a:t>
            </a:r>
          </a:p>
          <a:p>
            <a:pPr eaLnBrk="1" hangingPunct="1"/>
            <a:r>
              <a:rPr lang="fr-CH" altLang="it-CH"/>
              <a:t>Main-d‘oeuvre : 5’000.- fr</a:t>
            </a:r>
          </a:p>
          <a:p>
            <a:pPr eaLnBrk="1" hangingPunct="1"/>
            <a:r>
              <a:rPr lang="fr-CH" altLang="it-CH"/>
              <a:t>Coûts fixes  :     5’000.- fr </a:t>
            </a:r>
          </a:p>
          <a:p>
            <a:pPr eaLnBrk="1" hangingPunct="1"/>
            <a:r>
              <a:rPr lang="fr-CH" altLang="it-CH"/>
              <a:t>Profit :     	     5’000.- fr</a:t>
            </a:r>
          </a:p>
          <a:p>
            <a:pPr eaLnBrk="1" hangingPunct="1">
              <a:buFontTx/>
              <a:buNone/>
            </a:pPr>
            <a:r>
              <a:rPr lang="fr-CH" altLang="it-CH"/>
              <a:t>				    _________</a:t>
            </a:r>
          </a:p>
          <a:p>
            <a:pPr eaLnBrk="1" hangingPunct="1">
              <a:buFontTx/>
              <a:buNone/>
            </a:pPr>
            <a:r>
              <a:rPr lang="fr-CH" altLang="it-CH" b="1"/>
              <a:t>   </a:t>
            </a:r>
            <a:r>
              <a:rPr lang="fr-CH" altLang="it-CH" b="1" u="sng"/>
              <a:t>Total</a:t>
            </a:r>
            <a:r>
              <a:rPr lang="fr-CH" altLang="it-CH"/>
              <a:t>                20’000.- fr    17’500.- fr</a:t>
            </a:r>
            <a:endParaRPr lang="it-IT" altLang="it-CH"/>
          </a:p>
        </p:txBody>
      </p:sp>
      <p:sp>
        <p:nvSpPr>
          <p:cNvPr id="312324" name="Slide Number Placeholder 5">
            <a:extLst>
              <a:ext uri="{FF2B5EF4-FFF2-40B4-BE49-F238E27FC236}">
                <a16:creationId xmlns:a16="http://schemas.microsoft.com/office/drawing/2014/main" id="{910ECF31-28E0-AD06-5910-AECB8F01A0E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91EFA4A-7DF0-4BC2-96A1-D7567D9E331A}" type="slidenum">
              <a:rPr lang="it-IT" altLang="en-US" sz="1400" smtClean="0">
                <a:solidFill>
                  <a:srgbClr val="000000"/>
                </a:solidFill>
              </a:rPr>
              <a:pPr>
                <a:spcBef>
                  <a:spcPct val="0"/>
                </a:spcBef>
                <a:buFontTx/>
                <a:buNone/>
              </a:pPr>
              <a:t>46</a:t>
            </a:fld>
            <a:endParaRPr lang="it-IT" altLang="en-US" sz="1400">
              <a:solidFill>
                <a:srgbClr val="000000"/>
              </a:solidFill>
            </a:endParaRPr>
          </a:p>
        </p:txBody>
      </p:sp>
      <p:sp>
        <p:nvSpPr>
          <p:cNvPr id="312325" name="Line 4">
            <a:extLst>
              <a:ext uri="{FF2B5EF4-FFF2-40B4-BE49-F238E27FC236}">
                <a16:creationId xmlns:a16="http://schemas.microsoft.com/office/drawing/2014/main" id="{0AB4916F-E3EA-19EA-BAA7-0679CF4F4549}"/>
              </a:ext>
            </a:extLst>
          </p:cNvPr>
          <p:cNvSpPr>
            <a:spLocks noChangeShapeType="1"/>
          </p:cNvSpPr>
          <p:nvPr/>
        </p:nvSpPr>
        <p:spPr bwMode="auto">
          <a:xfrm>
            <a:off x="3779838" y="5805488"/>
            <a:ext cx="20161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2326" name="Line 6">
            <a:extLst>
              <a:ext uri="{FF2B5EF4-FFF2-40B4-BE49-F238E27FC236}">
                <a16:creationId xmlns:a16="http://schemas.microsoft.com/office/drawing/2014/main" id="{FBEA262D-B27D-CDF9-2197-F33EC501F1BE}"/>
              </a:ext>
            </a:extLst>
          </p:cNvPr>
          <p:cNvSpPr>
            <a:spLocks noChangeShapeType="1"/>
          </p:cNvSpPr>
          <p:nvPr/>
        </p:nvSpPr>
        <p:spPr bwMode="auto">
          <a:xfrm flipV="1">
            <a:off x="3779838" y="5157788"/>
            <a:ext cx="1944687"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2327" name="Line 7">
            <a:extLst>
              <a:ext uri="{FF2B5EF4-FFF2-40B4-BE49-F238E27FC236}">
                <a16:creationId xmlns:a16="http://schemas.microsoft.com/office/drawing/2014/main" id="{F8264C71-CA13-76E0-85D9-237165F75813}"/>
              </a:ext>
            </a:extLst>
          </p:cNvPr>
          <p:cNvSpPr>
            <a:spLocks noChangeShapeType="1"/>
          </p:cNvSpPr>
          <p:nvPr/>
        </p:nvSpPr>
        <p:spPr bwMode="auto">
          <a:xfrm>
            <a:off x="3851275" y="5157788"/>
            <a:ext cx="1873250"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2328" name="Line 8">
            <a:extLst>
              <a:ext uri="{FF2B5EF4-FFF2-40B4-BE49-F238E27FC236}">
                <a16:creationId xmlns:a16="http://schemas.microsoft.com/office/drawing/2014/main" id="{5418A0FE-F506-7585-DACF-FB3C25465487}"/>
              </a:ext>
            </a:extLst>
          </p:cNvPr>
          <p:cNvSpPr>
            <a:spLocks noChangeShapeType="1"/>
          </p:cNvSpPr>
          <p:nvPr/>
        </p:nvSpPr>
        <p:spPr bwMode="auto">
          <a:xfrm flipV="1">
            <a:off x="3779838" y="2276475"/>
            <a:ext cx="1655762" cy="4318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2329" name="Line 9">
            <a:extLst>
              <a:ext uri="{FF2B5EF4-FFF2-40B4-BE49-F238E27FC236}">
                <a16:creationId xmlns:a16="http://schemas.microsoft.com/office/drawing/2014/main" id="{6CB5603B-4754-CABD-3108-1211DD99B865}"/>
              </a:ext>
            </a:extLst>
          </p:cNvPr>
          <p:cNvSpPr>
            <a:spLocks noChangeShapeType="1"/>
          </p:cNvSpPr>
          <p:nvPr/>
        </p:nvSpPr>
        <p:spPr bwMode="auto">
          <a:xfrm>
            <a:off x="3779838" y="2205038"/>
            <a:ext cx="1655762"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2330" name="Text Box 10">
            <a:extLst>
              <a:ext uri="{FF2B5EF4-FFF2-40B4-BE49-F238E27FC236}">
                <a16:creationId xmlns:a16="http://schemas.microsoft.com/office/drawing/2014/main" id="{1E8D791B-0CC4-4E2A-EC7B-A03410C635DB}"/>
              </a:ext>
            </a:extLst>
          </p:cNvPr>
          <p:cNvSpPr txBox="1">
            <a:spLocks noChangeArrowheads="1"/>
          </p:cNvSpPr>
          <p:nvPr/>
        </p:nvSpPr>
        <p:spPr bwMode="auto">
          <a:xfrm>
            <a:off x="755650" y="1268413"/>
            <a:ext cx="20875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000000"/>
                </a:solidFill>
              </a:rPr>
              <a:t>(APRÈS LES ECONOMIES)</a:t>
            </a:r>
            <a:endParaRPr lang="it-IT" altLang="it-CH" sz="1800">
              <a:solidFill>
                <a:srgbClr val="000000"/>
              </a:solidFill>
            </a:endParaRPr>
          </a:p>
        </p:txBody>
      </p:sp>
      <p:sp>
        <p:nvSpPr>
          <p:cNvPr id="2" name="Rettangolo 1">
            <a:extLst>
              <a:ext uri="{FF2B5EF4-FFF2-40B4-BE49-F238E27FC236}">
                <a16:creationId xmlns:a16="http://schemas.microsoft.com/office/drawing/2014/main" id="{AFD1DCD3-F934-A6FC-31D7-A61F12F43522}"/>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4370" name="Slide Number Placeholder 1">
            <a:extLst>
              <a:ext uri="{FF2B5EF4-FFF2-40B4-BE49-F238E27FC236}">
                <a16:creationId xmlns:a16="http://schemas.microsoft.com/office/drawing/2014/main" id="{40C7EDE7-F25D-3480-899A-28D4319A05B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9A57348-ABF6-4FBB-896E-DB65CA843128}" type="slidenum">
              <a:rPr lang="it-IT" altLang="en-US" sz="1400" smtClean="0">
                <a:solidFill>
                  <a:srgbClr val="000000"/>
                </a:solidFill>
              </a:rPr>
              <a:pPr>
                <a:spcBef>
                  <a:spcPct val="0"/>
                </a:spcBef>
                <a:buFontTx/>
                <a:buNone/>
              </a:pPr>
              <a:t>47</a:t>
            </a:fld>
            <a:endParaRPr lang="it-IT" altLang="en-US" sz="1400">
              <a:solidFill>
                <a:srgbClr val="000000"/>
              </a:solidFill>
            </a:endParaRPr>
          </a:p>
        </p:txBody>
      </p:sp>
      <p:sp>
        <p:nvSpPr>
          <p:cNvPr id="223235" name="Rectangle 2">
            <a:extLst>
              <a:ext uri="{FF2B5EF4-FFF2-40B4-BE49-F238E27FC236}">
                <a16:creationId xmlns:a16="http://schemas.microsoft.com/office/drawing/2014/main" id="{92B5A2E0-17A1-19C3-DC1C-37FB1D55D540}"/>
              </a:ext>
            </a:extLst>
          </p:cNvPr>
          <p:cNvSpPr>
            <a:spLocks noChangeArrowheads="1"/>
          </p:cNvSpPr>
          <p:nvPr/>
        </p:nvSpPr>
        <p:spPr bwMode="auto">
          <a:xfrm>
            <a:off x="939800" y="1412875"/>
            <a:ext cx="7054850" cy="3846513"/>
          </a:xfrm>
          <a:prstGeom prst="rect">
            <a:avLst/>
          </a:prstGeom>
          <a:noFill/>
          <a:ln>
            <a:noFill/>
          </a:ln>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it-CH" altLang="it-CH" sz="2800" b="1" dirty="0">
                <a:solidFill>
                  <a:srgbClr val="000000"/>
                </a:solidFill>
                <a:cs typeface="Arial" charset="0"/>
              </a:rPr>
              <a:t>Le </a:t>
            </a:r>
            <a:r>
              <a:rPr lang="it-CH" altLang="it-CH" sz="2800" b="1" dirty="0" err="1">
                <a:solidFill>
                  <a:srgbClr val="000000"/>
                </a:solidFill>
                <a:cs typeface="Arial" charset="0"/>
              </a:rPr>
              <a:t>vendeur</a:t>
            </a:r>
            <a:r>
              <a:rPr lang="it-CH" altLang="it-CH" sz="2800" b="1" dirty="0">
                <a:solidFill>
                  <a:srgbClr val="000000"/>
                </a:solidFill>
                <a:cs typeface="Arial" charset="0"/>
              </a:rPr>
              <a:t> </a:t>
            </a:r>
            <a:r>
              <a:rPr lang="it-CH" altLang="it-CH" sz="2800" b="1" dirty="0" err="1">
                <a:solidFill>
                  <a:srgbClr val="000000"/>
                </a:solidFill>
                <a:cs typeface="Arial" charset="0"/>
              </a:rPr>
              <a:t>doit</a:t>
            </a:r>
            <a:r>
              <a:rPr lang="it-CH" altLang="it-CH" sz="2800" b="1" dirty="0">
                <a:solidFill>
                  <a:srgbClr val="000000"/>
                </a:solidFill>
                <a:cs typeface="Arial" charset="0"/>
              </a:rPr>
              <a:t> </a:t>
            </a:r>
            <a:r>
              <a:rPr lang="it-CH" altLang="it-CH" sz="2800" b="1" dirty="0" err="1">
                <a:solidFill>
                  <a:srgbClr val="000000"/>
                </a:solidFill>
                <a:cs typeface="Arial" charset="0"/>
              </a:rPr>
              <a:t>vendre</a:t>
            </a:r>
            <a:r>
              <a:rPr lang="it-CH" altLang="it-CH" sz="2800" b="1" dirty="0">
                <a:solidFill>
                  <a:srgbClr val="000000"/>
                </a:solidFill>
                <a:cs typeface="Arial" charset="0"/>
              </a:rPr>
              <a:t> </a:t>
            </a:r>
            <a:r>
              <a:rPr lang="it-CH" altLang="it-CH" sz="2800" b="1" dirty="0" err="1">
                <a:solidFill>
                  <a:srgbClr val="000000"/>
                </a:solidFill>
                <a:cs typeface="Arial" charset="0"/>
              </a:rPr>
              <a:t>les</a:t>
            </a:r>
            <a:r>
              <a:rPr lang="it-CH" altLang="it-CH" sz="2800" b="1" dirty="0">
                <a:solidFill>
                  <a:srgbClr val="000000"/>
                </a:solidFill>
                <a:cs typeface="Arial" charset="0"/>
              </a:rPr>
              <a:t> </a:t>
            </a:r>
            <a:r>
              <a:rPr lang="it-CH" altLang="it-CH" sz="2800" b="1" dirty="0" err="1">
                <a:solidFill>
                  <a:schemeClr val="accent4">
                    <a:lumMod val="95000"/>
                    <a:lumOff val="5000"/>
                  </a:schemeClr>
                </a:solidFill>
                <a:cs typeface="Arial" charset="0"/>
              </a:rPr>
              <a:t>voitures</a:t>
            </a:r>
            <a:r>
              <a:rPr lang="it-CH" altLang="it-CH" sz="2800" b="1" dirty="0">
                <a:solidFill>
                  <a:schemeClr val="accent4">
                    <a:lumMod val="95000"/>
                    <a:lumOff val="5000"/>
                  </a:schemeClr>
                </a:solidFill>
                <a:cs typeface="Arial" charset="0"/>
              </a:rPr>
              <a:t> W....</a:t>
            </a:r>
          </a:p>
          <a:p>
            <a:pPr algn="ctr" eaLnBrk="1" hangingPunct="1">
              <a:spcBef>
                <a:spcPct val="0"/>
              </a:spcBef>
              <a:buFontTx/>
              <a:buNone/>
              <a:defRPr/>
            </a:pPr>
            <a:endParaRPr lang="it-CH" altLang="it-CH" sz="2800" b="1" dirty="0">
              <a:solidFill>
                <a:schemeClr val="accent4">
                  <a:lumMod val="95000"/>
                  <a:lumOff val="5000"/>
                </a:schemeClr>
              </a:solidFill>
              <a:cs typeface="Arial" charset="0"/>
            </a:endParaRPr>
          </a:p>
          <a:p>
            <a:pPr algn="ctr" eaLnBrk="1" hangingPunct="1">
              <a:spcBef>
                <a:spcPct val="0"/>
              </a:spcBef>
              <a:buFontTx/>
              <a:buNone/>
              <a:defRPr/>
            </a:pPr>
            <a:r>
              <a:rPr lang="it-CH" altLang="it-CH" sz="4000" b="1" dirty="0">
                <a:solidFill>
                  <a:schemeClr val="accent4">
                    <a:lumMod val="95000"/>
                    <a:lumOff val="5000"/>
                  </a:schemeClr>
                </a:solidFill>
                <a:cs typeface="Arial" charset="0"/>
              </a:rPr>
              <a:t>en </a:t>
            </a:r>
            <a:r>
              <a:rPr lang="it-CH" altLang="it-CH" sz="4000" b="1" dirty="0" err="1">
                <a:solidFill>
                  <a:schemeClr val="accent4">
                    <a:lumMod val="95000"/>
                    <a:lumOff val="5000"/>
                  </a:schemeClr>
                </a:solidFill>
                <a:cs typeface="Arial" charset="0"/>
              </a:rPr>
              <a:t>Italie</a:t>
            </a:r>
            <a:r>
              <a:rPr lang="it-CH" altLang="it-CH" sz="4000" b="1" dirty="0">
                <a:solidFill>
                  <a:schemeClr val="accent4">
                    <a:lumMod val="95000"/>
                    <a:lumOff val="5000"/>
                  </a:schemeClr>
                </a:solidFill>
                <a:cs typeface="Arial" charset="0"/>
              </a:rPr>
              <a:t>.</a:t>
            </a:r>
          </a:p>
          <a:p>
            <a:pPr algn="ctr" eaLnBrk="1" hangingPunct="1">
              <a:spcBef>
                <a:spcPct val="0"/>
              </a:spcBef>
              <a:buFontTx/>
              <a:buNone/>
              <a:defRPr/>
            </a:pPr>
            <a:endParaRPr lang="it-CH" altLang="it-CH" sz="4000" b="1" dirty="0">
              <a:solidFill>
                <a:srgbClr val="FF0000"/>
              </a:solidFill>
              <a:cs typeface="Arial" charset="0"/>
            </a:endParaRPr>
          </a:p>
          <a:p>
            <a:pPr algn="ctr" eaLnBrk="1" hangingPunct="1">
              <a:spcBef>
                <a:spcPct val="0"/>
              </a:spcBef>
              <a:buFontTx/>
              <a:buNone/>
              <a:defRPr/>
            </a:pPr>
            <a:endParaRPr lang="it-CH" altLang="it-CH" sz="4000" b="1" dirty="0">
              <a:solidFill>
                <a:srgbClr val="FF0000"/>
              </a:solidFill>
              <a:cs typeface="Arial" charset="0"/>
            </a:endParaRPr>
          </a:p>
          <a:p>
            <a:pPr algn="ctr" eaLnBrk="1" hangingPunct="1">
              <a:spcBef>
                <a:spcPct val="0"/>
              </a:spcBef>
              <a:buFontTx/>
              <a:buNone/>
              <a:defRPr/>
            </a:pPr>
            <a:r>
              <a:rPr lang="it-CH" altLang="it-CH" sz="2800" b="1" dirty="0">
                <a:solidFill>
                  <a:srgbClr val="000000"/>
                </a:solidFill>
                <a:cs typeface="Arial" charset="0"/>
              </a:rPr>
              <a:t>        Le </a:t>
            </a:r>
            <a:r>
              <a:rPr lang="it-CH" altLang="it-CH" sz="2800" b="1" dirty="0" err="1">
                <a:solidFill>
                  <a:srgbClr val="000000"/>
                </a:solidFill>
                <a:cs typeface="Arial" charset="0"/>
              </a:rPr>
              <a:t>vendeur</a:t>
            </a:r>
            <a:r>
              <a:rPr lang="it-CH" altLang="it-CH" sz="2800" b="1" dirty="0">
                <a:solidFill>
                  <a:srgbClr val="000000"/>
                </a:solidFill>
                <a:cs typeface="Arial" charset="0"/>
              </a:rPr>
              <a:t> va en </a:t>
            </a:r>
            <a:r>
              <a:rPr lang="it-CH" altLang="it-CH" sz="2800" b="1" dirty="0" err="1">
                <a:solidFill>
                  <a:srgbClr val="000000"/>
                </a:solidFill>
                <a:cs typeface="Arial" charset="0"/>
              </a:rPr>
              <a:t>Italie</a:t>
            </a:r>
            <a:r>
              <a:rPr lang="it-CH" altLang="it-CH" sz="2800" b="1" dirty="0">
                <a:solidFill>
                  <a:srgbClr val="000000"/>
                </a:solidFill>
                <a:cs typeface="Arial" charset="0"/>
              </a:rPr>
              <a:t>, mais… </a:t>
            </a:r>
          </a:p>
          <a:p>
            <a:pPr algn="ctr" eaLnBrk="1" hangingPunct="1">
              <a:spcBef>
                <a:spcPct val="0"/>
              </a:spcBef>
              <a:buFontTx/>
              <a:buNone/>
              <a:defRPr/>
            </a:pPr>
            <a:endParaRPr lang="it-CH" altLang="it-CH" sz="4000" b="1" dirty="0">
              <a:solidFill>
                <a:srgbClr val="FF0000"/>
              </a:solidFill>
              <a:cs typeface="Arial" charset="0"/>
            </a:endParaRPr>
          </a:p>
        </p:txBody>
      </p:sp>
      <p:pic>
        <p:nvPicPr>
          <p:cNvPr id="314372" name="Picture 5" descr="C:\Users\Enrico\Enrico\Documenti\AA Enrico nuovo\Politica\Presentazione marxismo\Salesman JPEG.jpg">
            <a:extLst>
              <a:ext uri="{FF2B5EF4-FFF2-40B4-BE49-F238E27FC236}">
                <a16:creationId xmlns:a16="http://schemas.microsoft.com/office/drawing/2014/main" id="{5DB9B583-B33E-6543-99C9-307FADE0F3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975" y="2970213"/>
            <a:ext cx="1108075"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01FF0FB2-6764-BD71-A007-A6B4647B64C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Number Placeholder 3">
            <a:extLst>
              <a:ext uri="{FF2B5EF4-FFF2-40B4-BE49-F238E27FC236}">
                <a16:creationId xmlns:a16="http://schemas.microsoft.com/office/drawing/2014/main" id="{D3654C95-43E4-887F-2A6B-F915D50AA50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7A8681C-96A4-45C4-8361-3F58C98A92A2}" type="slidenum">
              <a:rPr lang="it-IT" altLang="en-US" sz="1200" smtClean="0">
                <a:solidFill>
                  <a:srgbClr val="898989"/>
                </a:solidFill>
              </a:rPr>
              <a:pPr>
                <a:spcBef>
                  <a:spcPct val="0"/>
                </a:spcBef>
                <a:buFontTx/>
                <a:buNone/>
              </a:pPr>
              <a:t>48</a:t>
            </a:fld>
            <a:endParaRPr lang="it-IT" altLang="en-US" sz="1200">
              <a:solidFill>
                <a:srgbClr val="898989"/>
              </a:solidFill>
            </a:endParaRPr>
          </a:p>
        </p:txBody>
      </p:sp>
      <p:pic>
        <p:nvPicPr>
          <p:cNvPr id="316419" name="Picture 4" descr="Diapo 40 bis">
            <a:extLst>
              <a:ext uri="{FF2B5EF4-FFF2-40B4-BE49-F238E27FC236}">
                <a16:creationId xmlns:a16="http://schemas.microsoft.com/office/drawing/2014/main" id="{87FCD07F-953F-0044-0498-1E137C948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9050"/>
            <a:ext cx="920115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420" name="Text Box 5">
            <a:extLst>
              <a:ext uri="{FF2B5EF4-FFF2-40B4-BE49-F238E27FC236}">
                <a16:creationId xmlns:a16="http://schemas.microsoft.com/office/drawing/2014/main" id="{7CB56F6A-CBD2-3843-F8EF-ADF75F9D8410}"/>
              </a:ext>
            </a:extLst>
          </p:cNvPr>
          <p:cNvSpPr txBox="1">
            <a:spLocks noChangeArrowheads="1"/>
          </p:cNvSpPr>
          <p:nvPr/>
        </p:nvSpPr>
        <p:spPr bwMode="auto">
          <a:xfrm>
            <a:off x="323850" y="5805488"/>
            <a:ext cx="71755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it-CH" altLang="it-CH" sz="2000" b="1">
                <a:solidFill>
                  <a:srgbClr val="000000"/>
                </a:solidFill>
              </a:rPr>
              <a:t>MAIS AUSSI EN ITALIE LA CONCURRENCE NE DORT PAS NON PLUS</a:t>
            </a:r>
          </a:p>
        </p:txBody>
      </p:sp>
      <p:sp>
        <p:nvSpPr>
          <p:cNvPr id="316421" name="Rettangolo 1">
            <a:extLst>
              <a:ext uri="{FF2B5EF4-FFF2-40B4-BE49-F238E27FC236}">
                <a16:creationId xmlns:a16="http://schemas.microsoft.com/office/drawing/2014/main" id="{3E0D3161-5BA4-6C63-4969-484DABCECFE3}"/>
              </a:ext>
            </a:extLst>
          </p:cNvPr>
          <p:cNvSpPr>
            <a:spLocks noChangeArrowheads="1"/>
          </p:cNvSpPr>
          <p:nvPr/>
        </p:nvSpPr>
        <p:spPr bwMode="auto">
          <a:xfrm>
            <a:off x="7499350" y="873125"/>
            <a:ext cx="14224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it-CH" sz="1800">
                <a:solidFill>
                  <a:schemeClr val="bg1"/>
                </a:solidFill>
                <a:latin typeface="Arial" panose="020B0604020202020204" pitchFamily="34" charset="0"/>
              </a:rPr>
              <a:t>En Italie  FIAT a aussi épargné  sur le matériel         et rationalisé la logistique.</a:t>
            </a:r>
          </a:p>
        </p:txBody>
      </p:sp>
      <p:sp>
        <p:nvSpPr>
          <p:cNvPr id="2" name="Rettangolo 1">
            <a:extLst>
              <a:ext uri="{FF2B5EF4-FFF2-40B4-BE49-F238E27FC236}">
                <a16:creationId xmlns:a16="http://schemas.microsoft.com/office/drawing/2014/main" id="{A481C395-CEAE-841E-E509-6CD75322526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8466" name="Slide Number Placeholder 3">
            <a:extLst>
              <a:ext uri="{FF2B5EF4-FFF2-40B4-BE49-F238E27FC236}">
                <a16:creationId xmlns:a16="http://schemas.microsoft.com/office/drawing/2014/main" id="{1049D4D4-6C0A-B76F-6115-4EB9A1E58A9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7259301-A368-4557-908A-60F49A2E03C8}" type="slidenum">
              <a:rPr lang="it-IT" altLang="en-US" sz="1400" smtClean="0">
                <a:solidFill>
                  <a:srgbClr val="000000"/>
                </a:solidFill>
              </a:rPr>
              <a:pPr>
                <a:spcBef>
                  <a:spcPct val="0"/>
                </a:spcBef>
                <a:buFontTx/>
                <a:buNone/>
              </a:pPr>
              <a:t>49</a:t>
            </a:fld>
            <a:endParaRPr lang="it-IT" altLang="en-US" sz="1400">
              <a:solidFill>
                <a:srgbClr val="000000"/>
              </a:solidFill>
            </a:endParaRPr>
          </a:p>
        </p:txBody>
      </p:sp>
      <p:sp>
        <p:nvSpPr>
          <p:cNvPr id="318467" name="Text Box 2">
            <a:extLst>
              <a:ext uri="{FF2B5EF4-FFF2-40B4-BE49-F238E27FC236}">
                <a16:creationId xmlns:a16="http://schemas.microsoft.com/office/drawing/2014/main" id="{85C59A4C-D758-50B2-D71D-BE3F19E8E9AA}"/>
              </a:ext>
            </a:extLst>
          </p:cNvPr>
          <p:cNvSpPr txBox="1">
            <a:spLocks noChangeArrowheads="1"/>
          </p:cNvSpPr>
          <p:nvPr/>
        </p:nvSpPr>
        <p:spPr bwMode="auto">
          <a:xfrm>
            <a:off x="857250" y="1285875"/>
            <a:ext cx="7921625"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La fabrique de voitures </a:t>
            </a:r>
            <a:r>
              <a:rPr lang="fr-CH" altLang="it-CH" sz="1600" b="1">
                <a:solidFill>
                  <a:srgbClr val="FF0000"/>
                </a:solidFill>
              </a:rPr>
              <a:t>W</a:t>
            </a:r>
            <a:r>
              <a:rPr lang="fr-CH" altLang="it-CH" sz="1600" b="1">
                <a:solidFill>
                  <a:srgbClr val="000000"/>
                </a:solidFill>
              </a:rPr>
              <a:t>  se trouve encore confrontée avec la concurrence.</a:t>
            </a:r>
          </a:p>
          <a:p>
            <a:pPr eaLnBrk="1" hangingPunct="1">
              <a:spcBef>
                <a:spcPct val="50000"/>
              </a:spcBef>
              <a:buFontTx/>
              <a:buNone/>
            </a:pPr>
            <a:endParaRPr lang="fr-CH" altLang="it-CH" sz="1600" b="1">
              <a:solidFill>
                <a:srgbClr val="000000"/>
              </a:solidFill>
            </a:endParaRPr>
          </a:p>
          <a:p>
            <a:pPr eaLnBrk="1" hangingPunct="1">
              <a:spcBef>
                <a:spcPct val="0"/>
              </a:spcBef>
              <a:buFontTx/>
              <a:buNone/>
            </a:pPr>
            <a:r>
              <a:rPr lang="fr-CH" altLang="it-CH" sz="1600" b="1">
                <a:solidFill>
                  <a:srgbClr val="000000"/>
                </a:solidFill>
              </a:rPr>
              <a:t>Pour cette raison, il faut que la voiture  </a:t>
            </a:r>
            <a:r>
              <a:rPr lang="fr-CH" altLang="it-CH" sz="1600" b="1">
                <a:solidFill>
                  <a:srgbClr val="FF0000"/>
                </a:solidFill>
              </a:rPr>
              <a:t>W</a:t>
            </a:r>
            <a:r>
              <a:rPr lang="fr-CH" altLang="it-CH" sz="1600" b="1">
                <a:solidFill>
                  <a:srgbClr val="000000"/>
                </a:solidFill>
              </a:rPr>
              <a:t>  coûte moins chèr. </a:t>
            </a:r>
          </a:p>
          <a:p>
            <a:pPr eaLnBrk="1" hangingPunct="1">
              <a:spcBef>
                <a:spcPct val="0"/>
              </a:spcBef>
              <a:buFontTx/>
              <a:buNone/>
            </a:pPr>
            <a:endParaRPr lang="fr-CH" altLang="it-CH" sz="1600" b="1">
              <a:solidFill>
                <a:srgbClr val="000000"/>
              </a:solidFill>
            </a:endParaRPr>
          </a:p>
          <a:p>
            <a:pPr eaLnBrk="1" hangingPunct="1">
              <a:spcBef>
                <a:spcPct val="0"/>
              </a:spcBef>
              <a:buFontTx/>
              <a:buNone/>
            </a:pPr>
            <a:endParaRPr lang="fr-CH" altLang="it-CH" sz="1800" b="1">
              <a:solidFill>
                <a:srgbClr val="000000"/>
              </a:solidFill>
            </a:endParaRPr>
          </a:p>
          <a:p>
            <a:pPr eaLnBrk="1" hangingPunct="1">
              <a:spcBef>
                <a:spcPct val="0"/>
              </a:spcBef>
              <a:buFontTx/>
              <a:buNone/>
            </a:pPr>
            <a:endParaRPr lang="fr-CH" altLang="it-CH" sz="1800" b="1">
              <a:solidFill>
                <a:srgbClr val="000000"/>
              </a:solidFill>
            </a:endParaRPr>
          </a:p>
          <a:p>
            <a:pPr eaLnBrk="1" hangingPunct="1">
              <a:spcBef>
                <a:spcPct val="0"/>
              </a:spcBef>
              <a:buFontTx/>
              <a:buNone/>
            </a:pPr>
            <a:endParaRPr lang="fr-CH" altLang="it-CH" sz="1800" b="1">
              <a:solidFill>
                <a:srgbClr val="000000"/>
              </a:solidFill>
            </a:endParaRPr>
          </a:p>
          <a:p>
            <a:pPr eaLnBrk="1" hangingPunct="1">
              <a:spcBef>
                <a:spcPct val="0"/>
              </a:spcBef>
              <a:buFontTx/>
              <a:buNone/>
            </a:pPr>
            <a:endParaRPr lang="fr-CH" altLang="it-CH" sz="18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0"/>
              </a:spcBef>
              <a:buFontTx/>
              <a:buNone/>
            </a:pPr>
            <a:r>
              <a:rPr lang="fr-CH" altLang="it-CH" sz="1600" b="1">
                <a:solidFill>
                  <a:srgbClr val="000000"/>
                </a:solidFill>
              </a:rPr>
              <a:t>Le Directeur décide… </a:t>
            </a:r>
          </a:p>
          <a:p>
            <a:pPr eaLnBrk="1" hangingPunct="1">
              <a:spcBef>
                <a:spcPct val="0"/>
              </a:spcBef>
              <a:buFontTx/>
              <a:buNone/>
            </a:pPr>
            <a:endParaRPr lang="fr-CH" altLang="it-CH" sz="1600" b="1">
              <a:solidFill>
                <a:srgbClr val="000000"/>
              </a:solidFill>
            </a:endParaRPr>
          </a:p>
          <a:p>
            <a:pPr eaLnBrk="1" hangingPunct="1">
              <a:spcBef>
                <a:spcPct val="0"/>
              </a:spcBef>
              <a:buFontTx/>
              <a:buNone/>
            </a:pPr>
            <a:r>
              <a:rPr lang="fr-CH" altLang="it-CH" sz="1600" b="1">
                <a:solidFill>
                  <a:srgbClr val="000000"/>
                </a:solidFill>
              </a:rPr>
              <a:t>qu’il faut épargner sur la main-d‘oeuvre.</a:t>
            </a:r>
          </a:p>
          <a:p>
            <a:pPr eaLnBrk="1" hangingPunct="1">
              <a:spcBef>
                <a:spcPct val="50000"/>
              </a:spcBef>
              <a:buFontTx/>
              <a:buNone/>
            </a:pPr>
            <a:r>
              <a:rPr lang="fr-CH" altLang="it-CH" sz="1400">
                <a:solidFill>
                  <a:srgbClr val="000000"/>
                </a:solidFill>
              </a:rPr>
              <a:t>(Le producteur exploite au mieux la force travail de ses collaborateurs                                                          et les remplace aussi par des machines)</a:t>
            </a:r>
            <a:endParaRPr lang="it-IT" altLang="it-CH" sz="1400">
              <a:solidFill>
                <a:srgbClr val="000000"/>
              </a:solidFill>
            </a:endParaRPr>
          </a:p>
        </p:txBody>
      </p:sp>
      <p:pic>
        <p:nvPicPr>
          <p:cNvPr id="223236" name="Picture 3" descr="Direttore">
            <a:extLst>
              <a:ext uri="{FF2B5EF4-FFF2-40B4-BE49-F238E27FC236}">
                <a16:creationId xmlns:a16="http://schemas.microsoft.com/office/drawing/2014/main" id="{651C664A-6817-704D-C529-CA812CB1F9BE}"/>
              </a:ext>
            </a:extLst>
          </p:cNvPr>
          <p:cNvPicPr>
            <a:picLocks noChangeAspect="1" noChangeArrowheads="1"/>
          </p:cNvPicPr>
          <p:nvPr/>
        </p:nvPicPr>
        <p:blipFill>
          <a:blip r:embed="rId4"/>
          <a:srcRect/>
          <a:stretch>
            <a:fillRect/>
          </a:stretch>
        </p:blipFill>
        <p:spPr bwMode="auto">
          <a:xfrm>
            <a:off x="928688" y="3000375"/>
            <a:ext cx="1895475" cy="971550"/>
          </a:xfrm>
          <a:prstGeom prst="rect">
            <a:avLst/>
          </a:prstGeom>
          <a:ln>
            <a:noFill/>
          </a:ln>
          <a:effectLst>
            <a:outerShdw blurRad="292100" dist="139700" dir="2700000" algn="tl" rotWithShape="0">
              <a:srgbClr val="333333">
                <a:alpha val="65000"/>
              </a:srgbClr>
            </a:outerShdw>
          </a:effectLst>
        </p:spPr>
      </p:pic>
      <p:sp>
        <p:nvSpPr>
          <p:cNvPr id="318469" name="CasellaDiTesto 1">
            <a:extLst>
              <a:ext uri="{FF2B5EF4-FFF2-40B4-BE49-F238E27FC236}">
                <a16:creationId xmlns:a16="http://schemas.microsoft.com/office/drawing/2014/main" id="{7E685A61-40C7-721B-5A67-7C7688E47BF4}"/>
              </a:ext>
            </a:extLst>
          </p:cNvPr>
          <p:cNvSpPr txBox="1">
            <a:spLocks noChangeArrowheads="1"/>
          </p:cNvSpPr>
          <p:nvPr/>
        </p:nvSpPr>
        <p:spPr bwMode="auto">
          <a:xfrm>
            <a:off x="857250" y="5949950"/>
            <a:ext cx="6408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200" b="1"/>
              <a:t>Les travailleurs et la main-d‘oeuvre sont considérés simplement comme une marchandise et </a:t>
            </a:r>
            <a:r>
              <a:rPr lang="fr-FR" altLang="it-CH" sz="1200" b="1"/>
              <a:t>systématiquement</a:t>
            </a:r>
            <a:r>
              <a:rPr lang="de-DE" altLang="it-CH" sz="1200" b="1"/>
              <a:t> achetés et exploités. </a:t>
            </a:r>
          </a:p>
        </p:txBody>
      </p:sp>
      <p:sp>
        <p:nvSpPr>
          <p:cNvPr id="2" name="Rettangolo 1">
            <a:extLst>
              <a:ext uri="{FF2B5EF4-FFF2-40B4-BE49-F238E27FC236}">
                <a16:creationId xmlns:a16="http://schemas.microsoft.com/office/drawing/2014/main" id="{E8A44CC0-8B9B-404B-9B91-F988CE3475B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8354" name="Rectangle 3">
            <a:extLst>
              <a:ext uri="{FF2B5EF4-FFF2-40B4-BE49-F238E27FC236}">
                <a16:creationId xmlns:a16="http://schemas.microsoft.com/office/drawing/2014/main" id="{949F9D01-271F-4F51-9C16-636A16C5C07F}"/>
              </a:ext>
            </a:extLst>
          </p:cNvPr>
          <p:cNvSpPr>
            <a:spLocks noGrp="1" noChangeArrowheads="1"/>
          </p:cNvSpPr>
          <p:nvPr>
            <p:ph type="body" sz="half" idx="1"/>
          </p:nvPr>
        </p:nvSpPr>
        <p:spPr>
          <a:xfrm>
            <a:off x="457200" y="1071563"/>
            <a:ext cx="8686800" cy="4513262"/>
          </a:xfrm>
        </p:spPr>
        <p:txBody>
          <a:bodyPr/>
          <a:lstStyle/>
          <a:p>
            <a:pPr eaLnBrk="1" hangingPunct="1">
              <a:lnSpc>
                <a:spcPct val="90000"/>
              </a:lnSpc>
              <a:buFontTx/>
              <a:buNone/>
            </a:pPr>
            <a:r>
              <a:rPr lang="fr-CH" altLang="it-CH" b="1"/>
              <a:t>	</a:t>
            </a:r>
            <a:r>
              <a:rPr lang="fr-CH" altLang="it-CH" b="1">
                <a:solidFill>
                  <a:srgbClr val="FF3300"/>
                </a:solidFill>
              </a:rPr>
              <a:t>Karl Marx</a:t>
            </a:r>
            <a:r>
              <a:rPr lang="fr-CH" altLang="it-CH" b="1"/>
              <a:t> </a:t>
            </a:r>
            <a:r>
              <a:rPr lang="fr-CH" altLang="it-CH"/>
              <a:t> 1818 – 1883   </a:t>
            </a:r>
          </a:p>
          <a:p>
            <a:pPr eaLnBrk="1" hangingPunct="1">
              <a:lnSpc>
                <a:spcPct val="90000"/>
              </a:lnSpc>
              <a:buFontTx/>
              <a:buNone/>
            </a:pPr>
            <a:endParaRPr lang="it-IT" altLang="it-CH"/>
          </a:p>
          <a:p>
            <a:pPr eaLnBrk="1" hangingPunct="1">
              <a:lnSpc>
                <a:spcPct val="90000"/>
              </a:lnSpc>
            </a:pPr>
            <a:r>
              <a:rPr lang="it-IT" altLang="it-CH" sz="2800"/>
              <a:t>a vécu les </a:t>
            </a:r>
            <a:r>
              <a:rPr lang="fr-FR" altLang="it-CH" sz="2800"/>
              <a:t>premiers</a:t>
            </a:r>
            <a:r>
              <a:rPr lang="it-IT" altLang="it-CH" sz="2800"/>
              <a:t> pas de la révolution industrielle </a:t>
            </a:r>
          </a:p>
          <a:p>
            <a:pPr eaLnBrk="1" hangingPunct="1">
              <a:lnSpc>
                <a:spcPct val="90000"/>
              </a:lnSpc>
            </a:pPr>
            <a:r>
              <a:rPr lang="it-IT" altLang="it-CH" sz="2800"/>
              <a:t>a fait de la philosophie une science exacte pour transformer le monde</a:t>
            </a:r>
          </a:p>
          <a:p>
            <a:pPr eaLnBrk="1" hangingPunct="1">
              <a:lnSpc>
                <a:spcPct val="90000"/>
              </a:lnSpc>
              <a:buFontTx/>
              <a:buNone/>
            </a:pPr>
            <a:r>
              <a:rPr lang="it-IT" altLang="it-CH"/>
              <a:t>				 	</a:t>
            </a:r>
            <a:r>
              <a:rPr lang="it-IT" altLang="it-CH" sz="2000" b="1"/>
              <a:t>La philosophie</a:t>
            </a:r>
            <a:r>
              <a:rPr lang="it-IT" altLang="it-CH"/>
              <a:t> </a:t>
            </a:r>
            <a:r>
              <a:rPr lang="it-IT" altLang="it-CH" sz="1800"/>
              <a:t>(le matérialisme dialectique)</a:t>
            </a:r>
            <a:r>
              <a:rPr lang="it-IT" altLang="it-CH"/>
              <a:t> </a:t>
            </a:r>
          </a:p>
          <a:p>
            <a:pPr eaLnBrk="1" hangingPunct="1">
              <a:lnSpc>
                <a:spcPct val="90000"/>
              </a:lnSpc>
            </a:pPr>
            <a:r>
              <a:rPr lang="it-IT" altLang="it-CH"/>
              <a:t>3 </a:t>
            </a:r>
            <a:r>
              <a:rPr lang="it-IT" altLang="it-CH" sz="1800" b="1"/>
              <a:t>grande branches</a:t>
            </a:r>
            <a:r>
              <a:rPr lang="it-IT" altLang="it-CH" sz="1800"/>
              <a:t> :  	</a:t>
            </a:r>
            <a:r>
              <a:rPr lang="it-IT" altLang="it-CH" sz="2800" b="1">
                <a:solidFill>
                  <a:srgbClr val="FF3300"/>
                </a:solidFill>
              </a:rPr>
              <a:t>La doctrine économique</a:t>
            </a:r>
            <a:r>
              <a:rPr lang="it-IT" altLang="it-CH" sz="2800"/>
              <a:t> </a:t>
            </a:r>
          </a:p>
          <a:p>
            <a:pPr eaLnBrk="1" hangingPunct="1">
              <a:lnSpc>
                <a:spcPct val="90000"/>
              </a:lnSpc>
            </a:pPr>
            <a:endParaRPr lang="it-IT" altLang="it-CH" sz="700"/>
          </a:p>
          <a:p>
            <a:pPr eaLnBrk="1" hangingPunct="1">
              <a:lnSpc>
                <a:spcPct val="90000"/>
              </a:lnSpc>
              <a:buFontTx/>
              <a:buNone/>
            </a:pPr>
            <a:r>
              <a:rPr lang="it-IT" altLang="it-CH" sz="2800"/>
              <a:t>					</a:t>
            </a:r>
            <a:r>
              <a:rPr lang="it-IT" altLang="it-CH" sz="2000" b="1"/>
              <a:t>Le matérialisme historique de Marx et 				Engels</a:t>
            </a:r>
          </a:p>
        </p:txBody>
      </p:sp>
      <p:pic>
        <p:nvPicPr>
          <p:cNvPr id="180227" name="Picture 14">
            <a:extLst>
              <a:ext uri="{FF2B5EF4-FFF2-40B4-BE49-F238E27FC236}">
                <a16:creationId xmlns:a16="http://schemas.microsoft.com/office/drawing/2014/main" id="{65E12E08-122D-C70A-D48C-956F9A21535F}"/>
              </a:ext>
            </a:extLst>
          </p:cNvPr>
          <p:cNvPicPr>
            <a:picLocks noGrp="1" noChangeAspect="1" noChangeArrowheads="1"/>
          </p:cNvPicPr>
          <p:nvPr>
            <p:ph sz="half" idx="2"/>
          </p:nvPr>
        </p:nvPicPr>
        <p:blipFill>
          <a:blip r:embed="rId4"/>
          <a:srcRect/>
          <a:stretch>
            <a:fillRect/>
          </a:stretch>
        </p:blipFill>
        <p:spPr>
          <a:xfrm>
            <a:off x="5795963" y="476250"/>
            <a:ext cx="1296987" cy="1657350"/>
          </a:xfrm>
          <a:ln>
            <a:solidFill>
              <a:schemeClr val="bg1"/>
            </a:solidFill>
          </a:ln>
          <a:effectLst>
            <a:outerShdw blurRad="292100" dist="139700" dir="2700000" algn="tl" rotWithShape="0">
              <a:srgbClr val="333333">
                <a:alpha val="65000"/>
              </a:srgbClr>
            </a:outerShdw>
          </a:effectLst>
        </p:spPr>
      </p:pic>
      <p:sp>
        <p:nvSpPr>
          <p:cNvPr id="228356" name="Slide Number Placeholder 6">
            <a:extLst>
              <a:ext uri="{FF2B5EF4-FFF2-40B4-BE49-F238E27FC236}">
                <a16:creationId xmlns:a16="http://schemas.microsoft.com/office/drawing/2014/main" id="{EE8A72C4-4FA9-8491-46EA-CB5D7D88A3A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3E76554-9C93-46B8-B1B4-C53A37BF760D}" type="slidenum">
              <a:rPr lang="it-IT" altLang="en-US" sz="1400" smtClean="0">
                <a:solidFill>
                  <a:srgbClr val="000000"/>
                </a:solidFill>
              </a:rPr>
              <a:pPr>
                <a:spcBef>
                  <a:spcPct val="0"/>
                </a:spcBef>
                <a:buFontTx/>
                <a:buNone/>
              </a:pPr>
              <a:t>5</a:t>
            </a:fld>
            <a:endParaRPr lang="it-IT" altLang="en-US" sz="1400">
              <a:solidFill>
                <a:srgbClr val="000000"/>
              </a:solidFill>
            </a:endParaRPr>
          </a:p>
        </p:txBody>
      </p:sp>
      <p:sp>
        <p:nvSpPr>
          <p:cNvPr id="228357" name="Line 4">
            <a:extLst>
              <a:ext uri="{FF2B5EF4-FFF2-40B4-BE49-F238E27FC236}">
                <a16:creationId xmlns:a16="http://schemas.microsoft.com/office/drawing/2014/main" id="{AD77BF2B-96EE-20F1-2A46-F977E0C45907}"/>
              </a:ext>
            </a:extLst>
          </p:cNvPr>
          <p:cNvSpPr>
            <a:spLocks noChangeShapeType="1"/>
          </p:cNvSpPr>
          <p:nvPr/>
        </p:nvSpPr>
        <p:spPr bwMode="auto">
          <a:xfrm flipV="1">
            <a:off x="3429000" y="3714750"/>
            <a:ext cx="64770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358" name="Line 5">
            <a:extLst>
              <a:ext uri="{FF2B5EF4-FFF2-40B4-BE49-F238E27FC236}">
                <a16:creationId xmlns:a16="http://schemas.microsoft.com/office/drawing/2014/main" id="{EC32B352-055C-5B3A-79B0-D2C0553F3989}"/>
              </a:ext>
            </a:extLst>
          </p:cNvPr>
          <p:cNvSpPr>
            <a:spLocks noChangeShapeType="1"/>
          </p:cNvSpPr>
          <p:nvPr/>
        </p:nvSpPr>
        <p:spPr bwMode="auto">
          <a:xfrm>
            <a:off x="3429000" y="4286250"/>
            <a:ext cx="647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359" name="Line 6">
            <a:extLst>
              <a:ext uri="{FF2B5EF4-FFF2-40B4-BE49-F238E27FC236}">
                <a16:creationId xmlns:a16="http://schemas.microsoft.com/office/drawing/2014/main" id="{F59C955D-EBD3-93A1-FE0E-35916A53D002}"/>
              </a:ext>
            </a:extLst>
          </p:cNvPr>
          <p:cNvSpPr>
            <a:spLocks noChangeShapeType="1"/>
          </p:cNvSpPr>
          <p:nvPr/>
        </p:nvSpPr>
        <p:spPr bwMode="auto">
          <a:xfrm>
            <a:off x="3357563" y="4429125"/>
            <a:ext cx="647700" cy="504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360" name="TextBox 9">
            <a:extLst>
              <a:ext uri="{FF2B5EF4-FFF2-40B4-BE49-F238E27FC236}">
                <a16:creationId xmlns:a16="http://schemas.microsoft.com/office/drawing/2014/main" id="{FF68F914-A31C-978F-97FE-0AD0A6BDDFB7}"/>
              </a:ext>
            </a:extLst>
          </p:cNvPr>
          <p:cNvSpPr txBox="1">
            <a:spLocks noChangeArrowheads="1"/>
          </p:cNvSpPr>
          <p:nvPr/>
        </p:nvSpPr>
        <p:spPr bwMode="auto">
          <a:xfrm>
            <a:off x="857250" y="6000750"/>
            <a:ext cx="74295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800" b="1">
                <a:solidFill>
                  <a:srgbClr val="000000"/>
                </a:solidFill>
              </a:rPr>
              <a:t>Obscurantisme, Révolution française, illuminisme, rationalisme, matérialisme, matérialisme historique et dialectique</a:t>
            </a:r>
          </a:p>
        </p:txBody>
      </p:sp>
      <p:sp>
        <p:nvSpPr>
          <p:cNvPr id="228361" name="Rettangolo 1">
            <a:extLst>
              <a:ext uri="{FF2B5EF4-FFF2-40B4-BE49-F238E27FC236}">
                <a16:creationId xmlns:a16="http://schemas.microsoft.com/office/drawing/2014/main" id="{85C79C08-221F-BBA1-A411-F0CF03F6801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000" u="sng"/>
          </a:p>
        </p:txBody>
      </p:sp>
    </p:spTree>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0514" name="Rectangle 2">
            <a:extLst>
              <a:ext uri="{FF2B5EF4-FFF2-40B4-BE49-F238E27FC236}">
                <a16:creationId xmlns:a16="http://schemas.microsoft.com/office/drawing/2014/main" id="{F10B3E26-34BE-A739-B75F-30CDC6C0C3A9}"/>
              </a:ext>
            </a:extLst>
          </p:cNvPr>
          <p:cNvSpPr>
            <a:spLocks noGrp="1" noChangeArrowheads="1"/>
          </p:cNvSpPr>
          <p:nvPr>
            <p:ph type="title"/>
          </p:nvPr>
        </p:nvSpPr>
        <p:spPr>
          <a:xfrm>
            <a:off x="323850" y="476250"/>
            <a:ext cx="8229600" cy="1570038"/>
          </a:xfrm>
        </p:spPr>
        <p:txBody>
          <a:bodyPr/>
          <a:lstStyle/>
          <a:p>
            <a:pPr eaLnBrk="1" hangingPunct="1"/>
            <a:r>
              <a:rPr lang="fr-CH" altLang="it-CH" sz="4000" b="1" u="sng"/>
              <a:t>RÈGLE NO. 2</a:t>
            </a:r>
            <a:endParaRPr lang="it-IT" altLang="it-CH" sz="4000" b="1" u="sng"/>
          </a:p>
        </p:txBody>
      </p:sp>
      <p:sp>
        <p:nvSpPr>
          <p:cNvPr id="320515" name="Rectangle 3">
            <a:extLst>
              <a:ext uri="{FF2B5EF4-FFF2-40B4-BE49-F238E27FC236}">
                <a16:creationId xmlns:a16="http://schemas.microsoft.com/office/drawing/2014/main" id="{A9C0AE91-4BC7-C417-1E7A-4CCE24E75226}"/>
              </a:ext>
            </a:extLst>
          </p:cNvPr>
          <p:cNvSpPr>
            <a:spLocks noGrp="1" noChangeArrowheads="1"/>
          </p:cNvSpPr>
          <p:nvPr>
            <p:ph idx="1"/>
          </p:nvPr>
        </p:nvSpPr>
        <p:spPr/>
        <p:txBody>
          <a:bodyPr/>
          <a:lstStyle/>
          <a:p>
            <a:pPr eaLnBrk="1" hangingPunct="1"/>
            <a:endParaRPr lang="fr-CH" altLang="it-CH" sz="2800" b="1"/>
          </a:p>
          <a:p>
            <a:pPr eaLnBrk="1" hangingPunct="1"/>
            <a:endParaRPr lang="fr-CH" altLang="it-CH" sz="2800" b="1"/>
          </a:p>
          <a:p>
            <a:pPr eaLnBrk="1" hangingPunct="1"/>
            <a:endParaRPr lang="fr-CH" altLang="it-CH" sz="2800" b="1"/>
          </a:p>
          <a:p>
            <a:pPr eaLnBrk="1" hangingPunct="1"/>
            <a:r>
              <a:rPr lang="fr-CH" altLang="it-CH" sz="2800" b="1"/>
              <a:t>LE CAPITALISTE, POUR RÉALISER UN PROFIT À TOUS PRIX, ALIÈNE LA PERSONNALITÉ DES TRAVAILLEURS</a:t>
            </a:r>
          </a:p>
          <a:p>
            <a:pPr eaLnBrk="1" hangingPunct="1">
              <a:buFontTx/>
              <a:buNone/>
            </a:pPr>
            <a:r>
              <a:rPr lang="fr-CH" altLang="it-CH" sz="2800" b="1"/>
              <a:t>	</a:t>
            </a:r>
            <a:r>
              <a:rPr lang="fr-CH" altLang="it-CH" sz="2800"/>
              <a:t>(c’est l’exploitation de l’homme par l’homme)</a:t>
            </a:r>
            <a:endParaRPr lang="it-IT" altLang="it-CH" sz="2800"/>
          </a:p>
        </p:txBody>
      </p:sp>
      <p:sp>
        <p:nvSpPr>
          <p:cNvPr id="320516" name="Slide Number Placeholder 5">
            <a:extLst>
              <a:ext uri="{FF2B5EF4-FFF2-40B4-BE49-F238E27FC236}">
                <a16:creationId xmlns:a16="http://schemas.microsoft.com/office/drawing/2014/main" id="{9F4AC66F-FA6D-AA9D-A3FD-CE1AADE282C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A38A710-8608-469F-BE29-78D823489899}" type="slidenum">
              <a:rPr lang="it-IT" altLang="en-US" sz="1400" smtClean="0">
                <a:solidFill>
                  <a:srgbClr val="000000"/>
                </a:solidFill>
              </a:rPr>
              <a:pPr>
                <a:spcBef>
                  <a:spcPct val="0"/>
                </a:spcBef>
                <a:buFontTx/>
                <a:buNone/>
              </a:pPr>
              <a:t>50</a:t>
            </a:fld>
            <a:endParaRPr lang="it-IT" altLang="en-US" sz="1400">
              <a:solidFill>
                <a:srgbClr val="000000"/>
              </a:solidFill>
            </a:endParaRPr>
          </a:p>
        </p:txBody>
      </p:sp>
      <p:sp>
        <p:nvSpPr>
          <p:cNvPr id="2" name="Rettangolo 1">
            <a:extLst>
              <a:ext uri="{FF2B5EF4-FFF2-40B4-BE49-F238E27FC236}">
                <a16:creationId xmlns:a16="http://schemas.microsoft.com/office/drawing/2014/main" id="{7DBDC393-92CE-2562-8AF4-1692DB261E08}"/>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283" name="Picture 4" descr="b">
            <a:extLst>
              <a:ext uri="{FF2B5EF4-FFF2-40B4-BE49-F238E27FC236}">
                <a16:creationId xmlns:a16="http://schemas.microsoft.com/office/drawing/2014/main" id="{24DD89F0-9719-709B-D291-C8E4CDD2D1B6}"/>
              </a:ext>
            </a:extLst>
          </p:cNvPr>
          <p:cNvPicPr>
            <a:picLocks noChangeAspect="1" noChangeArrowheads="1"/>
          </p:cNvPicPr>
          <p:nvPr/>
        </p:nvPicPr>
        <p:blipFill>
          <a:blip r:embed="rId4"/>
          <a:srcRect/>
          <a:stretch>
            <a:fillRect/>
          </a:stretch>
        </p:blipFill>
        <p:spPr bwMode="auto">
          <a:xfrm>
            <a:off x="4781550" y="214313"/>
            <a:ext cx="4076700" cy="30718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5285" name="Picture 2" descr="http://lecerveau.mcgill.ca/flash/a/a_06/a_06_s/a_06_s_mou/a_06_s_mou_1a.jpg">
            <a:extLst>
              <a:ext uri="{FF2B5EF4-FFF2-40B4-BE49-F238E27FC236}">
                <a16:creationId xmlns:a16="http://schemas.microsoft.com/office/drawing/2014/main" id="{05EC8144-815E-D666-BA9C-E43AFE38191D}"/>
              </a:ext>
            </a:extLst>
          </p:cNvPr>
          <p:cNvPicPr>
            <a:picLocks noChangeAspect="1" noChangeArrowheads="1"/>
          </p:cNvPicPr>
          <p:nvPr/>
        </p:nvPicPr>
        <p:blipFill>
          <a:blip r:embed="rId5"/>
          <a:srcRect/>
          <a:stretch>
            <a:fillRect/>
          </a:stretch>
        </p:blipFill>
        <p:spPr bwMode="auto">
          <a:xfrm>
            <a:off x="214313" y="214313"/>
            <a:ext cx="4357687" cy="3082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5286" name="Picture 8" descr="http://fr.topic-topos.com/image/bd/chaine-de-montage-monastella-boulogne-billancourt.jpg">
            <a:extLst>
              <a:ext uri="{FF2B5EF4-FFF2-40B4-BE49-F238E27FC236}">
                <a16:creationId xmlns:a16="http://schemas.microsoft.com/office/drawing/2014/main" id="{966F80E6-9FFC-6A33-5397-C778E5716CD5}"/>
              </a:ext>
            </a:extLst>
          </p:cNvPr>
          <p:cNvPicPr>
            <a:picLocks noChangeAspect="1" noChangeArrowheads="1"/>
          </p:cNvPicPr>
          <p:nvPr/>
        </p:nvPicPr>
        <p:blipFill>
          <a:blip r:embed="rId6"/>
          <a:srcRect/>
          <a:stretch>
            <a:fillRect/>
          </a:stretch>
        </p:blipFill>
        <p:spPr bwMode="auto">
          <a:xfrm>
            <a:off x="214313" y="3643313"/>
            <a:ext cx="4143375" cy="30003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5287" name="Picture 12" descr="http://www.intellego.fr/uploads/1/5/1504/media/images%20design/ford.jpg">
            <a:extLst>
              <a:ext uri="{FF2B5EF4-FFF2-40B4-BE49-F238E27FC236}">
                <a16:creationId xmlns:a16="http://schemas.microsoft.com/office/drawing/2014/main" id="{D0D7E632-B616-9A28-951F-96467D1D9C48}"/>
              </a:ext>
            </a:extLst>
          </p:cNvPr>
          <p:cNvPicPr>
            <a:picLocks noChangeAspect="1" noChangeArrowheads="1"/>
          </p:cNvPicPr>
          <p:nvPr/>
        </p:nvPicPr>
        <p:blipFill>
          <a:blip r:embed="rId7"/>
          <a:srcRect/>
          <a:stretch>
            <a:fillRect/>
          </a:stretch>
        </p:blipFill>
        <p:spPr bwMode="auto">
          <a:xfrm>
            <a:off x="4606925" y="3643313"/>
            <a:ext cx="4252913" cy="30003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22566" name="Slide Number Placeholder 3">
            <a:extLst>
              <a:ext uri="{FF2B5EF4-FFF2-40B4-BE49-F238E27FC236}">
                <a16:creationId xmlns:a16="http://schemas.microsoft.com/office/drawing/2014/main" id="{A6849B34-728B-5D89-F45D-A6ABC641A87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0756B04-4509-413D-AD6A-45ADB9193DB8}" type="slidenum">
              <a:rPr lang="it-IT" altLang="en-US" sz="1400" smtClean="0"/>
              <a:pPr>
                <a:spcBef>
                  <a:spcPct val="0"/>
                </a:spcBef>
                <a:buFontTx/>
                <a:buNone/>
              </a:pPr>
              <a:t>51</a:t>
            </a:fld>
            <a:endParaRPr lang="it-IT" altLang="en-US" sz="1400"/>
          </a:p>
        </p:txBody>
      </p:sp>
      <p:sp>
        <p:nvSpPr>
          <p:cNvPr id="322567" name="Rectangle 5">
            <a:extLst>
              <a:ext uri="{FF2B5EF4-FFF2-40B4-BE49-F238E27FC236}">
                <a16:creationId xmlns:a16="http://schemas.microsoft.com/office/drawing/2014/main" id="{610FB16A-8F34-952D-CE76-D77EFF9DAB77}"/>
              </a:ext>
            </a:extLst>
          </p:cNvPr>
          <p:cNvSpPr>
            <a:spLocks noChangeArrowheads="1"/>
          </p:cNvSpPr>
          <p:nvPr/>
        </p:nvSpPr>
        <p:spPr bwMode="auto">
          <a:xfrm>
            <a:off x="125413" y="3297238"/>
            <a:ext cx="8715375" cy="3698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600" b="1">
                <a:solidFill>
                  <a:srgbClr val="FFFFFF"/>
                </a:solidFill>
              </a:rPr>
              <a:t>LIGNE D’ASSEMBLAGE DE VOITURES  </a:t>
            </a:r>
            <a:r>
              <a:rPr lang="it-CH" altLang="it-CH" sz="1400" b="1">
                <a:solidFill>
                  <a:srgbClr val="FFFFFF"/>
                </a:solidFill>
              </a:rPr>
              <a:t>(selon F.W.Taylor)</a:t>
            </a:r>
            <a:r>
              <a:rPr lang="it-IT" altLang="it-CH" sz="1400" b="1">
                <a:solidFill>
                  <a:srgbClr val="FFFFFF"/>
                </a:solidFill>
              </a:rPr>
              <a:t> </a:t>
            </a:r>
            <a:r>
              <a:rPr lang="it-CH" altLang="it-CH" sz="1800" b="1">
                <a:solidFill>
                  <a:srgbClr val="FFFFFF"/>
                </a:solidFill>
              </a:rPr>
              <a:t>USINES FORD , EEUU </a:t>
            </a:r>
            <a:r>
              <a:rPr lang="it-CH" altLang="it-CH" sz="1800" b="1"/>
              <a:t>, 1915</a:t>
            </a:r>
          </a:p>
        </p:txBody>
      </p:sp>
      <p:sp>
        <p:nvSpPr>
          <p:cNvPr id="2" name="Rettangolo 1">
            <a:extLst>
              <a:ext uri="{FF2B5EF4-FFF2-40B4-BE49-F238E27FC236}">
                <a16:creationId xmlns:a16="http://schemas.microsoft.com/office/drawing/2014/main" id="{6538012B-E15E-B81A-67D8-5717A8F4CEDF}"/>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egnaposto numero diapositiva 1">
            <a:extLst>
              <a:ext uri="{FF2B5EF4-FFF2-40B4-BE49-F238E27FC236}">
                <a16:creationId xmlns:a16="http://schemas.microsoft.com/office/drawing/2014/main" id="{3ACD8D5B-E85E-DD6B-91CE-F7B62966765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0469DE3-02CD-4B9A-9FE9-A2207178BEF0}" type="slidenum">
              <a:rPr lang="it-IT" altLang="en-US" sz="1400" smtClean="0">
                <a:solidFill>
                  <a:srgbClr val="FFFFFF"/>
                </a:solidFill>
              </a:rPr>
              <a:pPr>
                <a:spcBef>
                  <a:spcPct val="0"/>
                </a:spcBef>
                <a:buFontTx/>
                <a:buNone/>
              </a:pPr>
              <a:t>52</a:t>
            </a:fld>
            <a:endParaRPr lang="it-IT" altLang="en-US" sz="1400">
              <a:solidFill>
                <a:srgbClr val="FFFFFF"/>
              </a:solidFill>
            </a:endParaRPr>
          </a:p>
        </p:txBody>
      </p:sp>
      <p:pic>
        <p:nvPicPr>
          <p:cNvPr id="3" name="Immagine 2">
            <a:extLst>
              <a:ext uri="{FF2B5EF4-FFF2-40B4-BE49-F238E27FC236}">
                <a16:creationId xmlns:a16="http://schemas.microsoft.com/office/drawing/2014/main" id="{2267FFE9-5629-75E3-54D0-3FD0EBBD8509}"/>
              </a:ext>
            </a:extLst>
          </p:cNvPr>
          <p:cNvPicPr>
            <a:picLocks noChangeAspect="1"/>
          </p:cNvPicPr>
          <p:nvPr/>
        </p:nvPicPr>
        <p:blipFill>
          <a:blip r:embed="rId3"/>
          <a:stretch>
            <a:fillRect/>
          </a:stretch>
        </p:blipFill>
        <p:spPr>
          <a:xfrm>
            <a:off x="1455738" y="592138"/>
            <a:ext cx="6315075" cy="4829175"/>
          </a:xfrm>
          <a:prstGeom prst="rect">
            <a:avLst/>
          </a:prstGeom>
          <a:ln w="38100">
            <a:solidFill>
              <a:schemeClr val="tx1"/>
            </a:solidFill>
          </a:ln>
          <a:effectLst>
            <a:outerShdw blurRad="292100" dist="139700" dir="2700000" algn="tl" rotWithShape="0">
              <a:srgbClr val="333333">
                <a:alpha val="65000"/>
              </a:srgbClr>
            </a:outerShdw>
          </a:effectLst>
        </p:spPr>
      </p:pic>
      <p:sp>
        <p:nvSpPr>
          <p:cNvPr id="324612" name="CasellaDiTesto 3">
            <a:extLst>
              <a:ext uri="{FF2B5EF4-FFF2-40B4-BE49-F238E27FC236}">
                <a16:creationId xmlns:a16="http://schemas.microsoft.com/office/drawing/2014/main" id="{230B763E-6C88-0107-9C3C-2DDDAA77AE0D}"/>
              </a:ext>
            </a:extLst>
          </p:cNvPr>
          <p:cNvSpPr txBox="1">
            <a:spLocks noChangeArrowheads="1"/>
          </p:cNvSpPr>
          <p:nvPr/>
        </p:nvSpPr>
        <p:spPr bwMode="auto">
          <a:xfrm>
            <a:off x="2051050" y="5573713"/>
            <a:ext cx="5473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800">
                <a:solidFill>
                  <a:srgbClr val="FFFFFF"/>
                </a:solidFill>
              </a:rPr>
              <a:t>Charlie Chaplin "Charlot" sur la chaîne de montage, dans le film "Temps modernes".</a:t>
            </a:r>
            <a:endParaRPr lang="en-US" altLang="en-US" sz="1800">
              <a:solidFill>
                <a:srgbClr val="FFFFFF"/>
              </a:solidFill>
            </a:endParaRPr>
          </a:p>
        </p:txBody>
      </p:sp>
      <p:sp>
        <p:nvSpPr>
          <p:cNvPr id="324613" name="CasellaDiTesto 1">
            <a:extLst>
              <a:ext uri="{FF2B5EF4-FFF2-40B4-BE49-F238E27FC236}">
                <a16:creationId xmlns:a16="http://schemas.microsoft.com/office/drawing/2014/main" id="{F64E6D22-D87C-E3DA-C020-C767AE1AC0DF}"/>
              </a:ext>
            </a:extLst>
          </p:cNvPr>
          <p:cNvSpPr txBox="1">
            <a:spLocks noChangeArrowheads="1"/>
          </p:cNvSpPr>
          <p:nvPr/>
        </p:nvSpPr>
        <p:spPr bwMode="auto">
          <a:xfrm>
            <a:off x="2051050" y="6486525"/>
            <a:ext cx="59769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000">
                <a:solidFill>
                  <a:srgbClr val="FFFFFF"/>
                </a:solidFill>
              </a:rPr>
              <a:t>Dans le film Charlot devient fou à cause de la répétitivité obsessive et le rythme infernal du travail. </a:t>
            </a:r>
            <a:endParaRPr lang="it-CH" altLang="en-US" sz="1000">
              <a:solidFill>
                <a:srgbClr val="FFFFFF"/>
              </a:solidFill>
            </a:endParaRPr>
          </a:p>
        </p:txBody>
      </p:sp>
      <p:sp>
        <p:nvSpPr>
          <p:cNvPr id="2" name="Rettangolo 1">
            <a:extLst>
              <a:ext uri="{FF2B5EF4-FFF2-40B4-BE49-F238E27FC236}">
                <a16:creationId xmlns:a16="http://schemas.microsoft.com/office/drawing/2014/main" id="{229DB8F8-A43D-2E6E-F291-0C7043C73C6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6658" name="Slide Number Placeholder 3">
            <a:extLst>
              <a:ext uri="{FF2B5EF4-FFF2-40B4-BE49-F238E27FC236}">
                <a16:creationId xmlns:a16="http://schemas.microsoft.com/office/drawing/2014/main" id="{6C7C19AB-8D66-5500-ED31-D22A302BE0A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CA912DD-0E12-4234-851C-26CD33DDB251}" type="slidenum">
              <a:rPr lang="it-IT" altLang="en-US" sz="1400" smtClean="0">
                <a:solidFill>
                  <a:srgbClr val="FFFFFF"/>
                </a:solidFill>
              </a:rPr>
              <a:pPr>
                <a:spcBef>
                  <a:spcPct val="0"/>
                </a:spcBef>
                <a:buFontTx/>
                <a:buNone/>
              </a:pPr>
              <a:t>53</a:t>
            </a:fld>
            <a:endParaRPr lang="it-IT" altLang="en-US" sz="1400">
              <a:solidFill>
                <a:srgbClr val="FFFFFF"/>
              </a:solidFill>
            </a:endParaRPr>
          </a:p>
        </p:txBody>
      </p:sp>
      <p:pic>
        <p:nvPicPr>
          <p:cNvPr id="226307" name="Picture 4" descr="fabbrica auto Fonderia Ford">
            <a:extLst>
              <a:ext uri="{FF2B5EF4-FFF2-40B4-BE49-F238E27FC236}">
                <a16:creationId xmlns:a16="http://schemas.microsoft.com/office/drawing/2014/main" id="{B7A7C6D2-26EC-AB43-9F60-D914C0A9CE12}"/>
              </a:ext>
            </a:extLst>
          </p:cNvPr>
          <p:cNvPicPr>
            <a:picLocks noChangeAspect="1" noChangeArrowheads="1"/>
          </p:cNvPicPr>
          <p:nvPr/>
        </p:nvPicPr>
        <p:blipFill>
          <a:blip r:embed="rId4"/>
          <a:srcRect/>
          <a:stretch>
            <a:fillRect/>
          </a:stretch>
        </p:blipFill>
        <p:spPr bwMode="auto">
          <a:xfrm>
            <a:off x="3059113" y="4538663"/>
            <a:ext cx="3059112" cy="2319337"/>
          </a:xfrm>
          <a:prstGeom prst="rect">
            <a:avLst/>
          </a:prstGeom>
          <a:ln>
            <a:noFill/>
          </a:ln>
          <a:effectLst>
            <a:outerShdw blurRad="292100" dist="139700" dir="2700000" algn="tl" rotWithShape="0">
              <a:srgbClr val="333333">
                <a:alpha val="65000"/>
              </a:srgbClr>
            </a:outerShdw>
          </a:effectLst>
        </p:spPr>
      </p:pic>
      <p:pic>
        <p:nvPicPr>
          <p:cNvPr id="226308" name="Picture 5" descr="fabbrica Rifinitura forme fuse">
            <a:extLst>
              <a:ext uri="{FF2B5EF4-FFF2-40B4-BE49-F238E27FC236}">
                <a16:creationId xmlns:a16="http://schemas.microsoft.com/office/drawing/2014/main" id="{216615E9-BBD4-0767-FC63-77B1D688BF51}"/>
              </a:ext>
            </a:extLst>
          </p:cNvPr>
          <p:cNvPicPr>
            <a:picLocks noChangeAspect="1" noChangeArrowheads="1"/>
          </p:cNvPicPr>
          <p:nvPr/>
        </p:nvPicPr>
        <p:blipFill>
          <a:blip r:embed="rId5"/>
          <a:srcRect/>
          <a:stretch>
            <a:fillRect/>
          </a:stretch>
        </p:blipFill>
        <p:spPr bwMode="auto">
          <a:xfrm>
            <a:off x="0" y="4516438"/>
            <a:ext cx="3059113" cy="2341562"/>
          </a:xfrm>
          <a:prstGeom prst="rect">
            <a:avLst/>
          </a:prstGeom>
          <a:ln>
            <a:noFill/>
          </a:ln>
          <a:effectLst>
            <a:outerShdw blurRad="292100" dist="139700" dir="2700000" algn="tl" rotWithShape="0">
              <a:srgbClr val="333333">
                <a:alpha val="65000"/>
              </a:srgbClr>
            </a:outerShdw>
          </a:effectLst>
        </p:spPr>
      </p:pic>
      <p:pic>
        <p:nvPicPr>
          <p:cNvPr id="226309" name="Picture 6" descr="fabbrica reparto motori">
            <a:extLst>
              <a:ext uri="{FF2B5EF4-FFF2-40B4-BE49-F238E27FC236}">
                <a16:creationId xmlns:a16="http://schemas.microsoft.com/office/drawing/2014/main" id="{B268C3B0-F97E-588D-9B73-D7FA015D440E}"/>
              </a:ext>
            </a:extLst>
          </p:cNvPr>
          <p:cNvPicPr>
            <a:picLocks noChangeAspect="1" noChangeArrowheads="1"/>
          </p:cNvPicPr>
          <p:nvPr/>
        </p:nvPicPr>
        <p:blipFill>
          <a:blip r:embed="rId6"/>
          <a:srcRect/>
          <a:stretch>
            <a:fillRect/>
          </a:stretch>
        </p:blipFill>
        <p:spPr bwMode="auto">
          <a:xfrm>
            <a:off x="6084888" y="4579938"/>
            <a:ext cx="2987675" cy="2278062"/>
          </a:xfrm>
          <a:prstGeom prst="rect">
            <a:avLst/>
          </a:prstGeom>
          <a:ln>
            <a:noFill/>
          </a:ln>
          <a:effectLst>
            <a:outerShdw blurRad="292100" dist="139700" dir="2700000" algn="tl" rotWithShape="0">
              <a:srgbClr val="333333">
                <a:alpha val="65000"/>
              </a:srgbClr>
            </a:outerShdw>
          </a:effectLst>
        </p:spPr>
      </p:pic>
      <p:pic>
        <p:nvPicPr>
          <p:cNvPr id="226310" name="Picture 7" descr="fabbrica spedizione">
            <a:extLst>
              <a:ext uri="{FF2B5EF4-FFF2-40B4-BE49-F238E27FC236}">
                <a16:creationId xmlns:a16="http://schemas.microsoft.com/office/drawing/2014/main" id="{73C26E72-976E-1607-7859-7744A9877582}"/>
              </a:ext>
            </a:extLst>
          </p:cNvPr>
          <p:cNvPicPr>
            <a:picLocks noChangeAspect="1" noChangeArrowheads="1"/>
          </p:cNvPicPr>
          <p:nvPr/>
        </p:nvPicPr>
        <p:blipFill>
          <a:blip r:embed="rId7"/>
          <a:srcRect/>
          <a:stretch>
            <a:fillRect/>
          </a:stretch>
        </p:blipFill>
        <p:spPr bwMode="auto">
          <a:xfrm>
            <a:off x="0" y="0"/>
            <a:ext cx="3132138" cy="2371725"/>
          </a:xfrm>
          <a:prstGeom prst="rect">
            <a:avLst/>
          </a:prstGeom>
          <a:ln>
            <a:noFill/>
          </a:ln>
          <a:effectLst>
            <a:outerShdw blurRad="292100" dist="139700" dir="2700000" algn="tl" rotWithShape="0">
              <a:srgbClr val="333333">
                <a:alpha val="65000"/>
              </a:srgbClr>
            </a:outerShdw>
          </a:effectLst>
        </p:spPr>
      </p:pic>
      <p:pic>
        <p:nvPicPr>
          <p:cNvPr id="226311" name="Picture 8" descr="fabbrica assemblaggio e prova motori">
            <a:extLst>
              <a:ext uri="{FF2B5EF4-FFF2-40B4-BE49-F238E27FC236}">
                <a16:creationId xmlns:a16="http://schemas.microsoft.com/office/drawing/2014/main" id="{96744E5C-FB66-8565-BDFD-08671FBD47BF}"/>
              </a:ext>
            </a:extLst>
          </p:cNvPr>
          <p:cNvPicPr>
            <a:picLocks noChangeAspect="1" noChangeArrowheads="1"/>
          </p:cNvPicPr>
          <p:nvPr/>
        </p:nvPicPr>
        <p:blipFill>
          <a:blip r:embed="rId8"/>
          <a:srcRect/>
          <a:stretch>
            <a:fillRect/>
          </a:stretch>
        </p:blipFill>
        <p:spPr bwMode="auto">
          <a:xfrm>
            <a:off x="5975350" y="0"/>
            <a:ext cx="3168650" cy="2416175"/>
          </a:xfrm>
          <a:prstGeom prst="rect">
            <a:avLst/>
          </a:prstGeom>
          <a:ln>
            <a:noFill/>
          </a:ln>
          <a:effectLst>
            <a:outerShdw blurRad="292100" dist="139700" dir="2700000" algn="tl" rotWithShape="0">
              <a:srgbClr val="333333">
                <a:alpha val="65000"/>
              </a:srgbClr>
            </a:outerShdw>
          </a:effectLst>
        </p:spPr>
      </p:pic>
      <p:pic>
        <p:nvPicPr>
          <p:cNvPr id="226312" name="Picture 9" descr="fabbrica auto costruzione radiatori">
            <a:extLst>
              <a:ext uri="{FF2B5EF4-FFF2-40B4-BE49-F238E27FC236}">
                <a16:creationId xmlns:a16="http://schemas.microsoft.com/office/drawing/2014/main" id="{58EA9B26-51CA-CDEF-6AD8-E01DB04B7C1E}"/>
              </a:ext>
            </a:extLst>
          </p:cNvPr>
          <p:cNvPicPr>
            <a:picLocks noChangeAspect="1" noChangeArrowheads="1"/>
          </p:cNvPicPr>
          <p:nvPr/>
        </p:nvPicPr>
        <p:blipFill>
          <a:blip r:embed="rId9"/>
          <a:srcRect/>
          <a:stretch>
            <a:fillRect/>
          </a:stretch>
        </p:blipFill>
        <p:spPr bwMode="auto">
          <a:xfrm>
            <a:off x="6084888" y="2370138"/>
            <a:ext cx="3059112" cy="2276475"/>
          </a:xfrm>
          <a:prstGeom prst="rect">
            <a:avLst/>
          </a:prstGeom>
          <a:ln>
            <a:noFill/>
          </a:ln>
          <a:effectLst>
            <a:outerShdw blurRad="292100" dist="139700" dir="2700000" algn="tl" rotWithShape="0">
              <a:srgbClr val="333333">
                <a:alpha val="65000"/>
              </a:srgbClr>
            </a:outerShdw>
          </a:effectLst>
        </p:spPr>
      </p:pic>
      <p:sp>
        <p:nvSpPr>
          <p:cNvPr id="326665" name="Text Box 10">
            <a:extLst>
              <a:ext uri="{FF2B5EF4-FFF2-40B4-BE49-F238E27FC236}">
                <a16:creationId xmlns:a16="http://schemas.microsoft.com/office/drawing/2014/main" id="{6F7CBD64-375D-AD2B-6E9E-F4FF2BD509ED}"/>
              </a:ext>
            </a:extLst>
          </p:cNvPr>
          <p:cNvSpPr txBox="1">
            <a:spLocks noChangeArrowheads="1"/>
          </p:cNvSpPr>
          <p:nvPr/>
        </p:nvSpPr>
        <p:spPr bwMode="auto">
          <a:xfrm>
            <a:off x="468313" y="3141663"/>
            <a:ext cx="482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t>USINES FORD , EUA , 1915</a:t>
            </a:r>
            <a:endParaRPr lang="it-IT" altLang="it-CH" sz="2400" b="1"/>
          </a:p>
        </p:txBody>
      </p:sp>
      <p:pic>
        <p:nvPicPr>
          <p:cNvPr id="226314" name="Picture 12" descr="fabbrica Progettazione">
            <a:extLst>
              <a:ext uri="{FF2B5EF4-FFF2-40B4-BE49-F238E27FC236}">
                <a16:creationId xmlns:a16="http://schemas.microsoft.com/office/drawing/2014/main" id="{100C5ADB-79D1-0992-424C-472C4886215E}"/>
              </a:ext>
            </a:extLst>
          </p:cNvPr>
          <p:cNvPicPr>
            <a:picLocks noChangeAspect="1" noChangeArrowheads="1"/>
          </p:cNvPicPr>
          <p:nvPr/>
        </p:nvPicPr>
        <p:blipFill>
          <a:blip r:embed="rId10"/>
          <a:srcRect/>
          <a:stretch>
            <a:fillRect/>
          </a:stretch>
        </p:blipFill>
        <p:spPr bwMode="auto">
          <a:xfrm>
            <a:off x="3059113" y="0"/>
            <a:ext cx="3025775" cy="2370138"/>
          </a:xfrm>
          <a:prstGeom prst="rect">
            <a:avLst/>
          </a:prstGeom>
          <a:ln>
            <a:no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6EA67D7A-EDBE-956A-54E9-438004283AE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8706" name="Slide Number Placeholder 3">
            <a:extLst>
              <a:ext uri="{FF2B5EF4-FFF2-40B4-BE49-F238E27FC236}">
                <a16:creationId xmlns:a16="http://schemas.microsoft.com/office/drawing/2014/main" id="{A76A2557-4229-67E2-DD3D-99D61315C0D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9769857-5B6A-487B-BC05-AA3F1C1AA26A}" type="slidenum">
              <a:rPr lang="it-IT" altLang="en-US" sz="1400" smtClean="0">
                <a:solidFill>
                  <a:srgbClr val="FFFFFF"/>
                </a:solidFill>
              </a:rPr>
              <a:pPr>
                <a:spcBef>
                  <a:spcPct val="0"/>
                </a:spcBef>
                <a:buFontTx/>
                <a:buNone/>
              </a:pPr>
              <a:t>54</a:t>
            </a:fld>
            <a:endParaRPr lang="it-IT" altLang="en-US" sz="1400">
              <a:solidFill>
                <a:srgbClr val="FFFFFF"/>
              </a:solidFill>
            </a:endParaRPr>
          </a:p>
        </p:txBody>
      </p:sp>
      <p:pic>
        <p:nvPicPr>
          <p:cNvPr id="227331" name="Picture 10" descr="fabbrica assemblaggio 2">
            <a:extLst>
              <a:ext uri="{FF2B5EF4-FFF2-40B4-BE49-F238E27FC236}">
                <a16:creationId xmlns:a16="http://schemas.microsoft.com/office/drawing/2014/main" id="{3AB46F0D-374D-09C3-0227-05D64ECCB821}"/>
              </a:ext>
            </a:extLst>
          </p:cNvPr>
          <p:cNvPicPr>
            <a:picLocks noChangeAspect="1" noChangeArrowheads="1"/>
          </p:cNvPicPr>
          <p:nvPr/>
        </p:nvPicPr>
        <p:blipFill>
          <a:blip r:embed="rId4"/>
          <a:srcRect/>
          <a:stretch>
            <a:fillRect/>
          </a:stretch>
        </p:blipFill>
        <p:spPr bwMode="auto">
          <a:xfrm>
            <a:off x="3059113" y="4575175"/>
            <a:ext cx="3024187" cy="2282825"/>
          </a:xfrm>
          <a:prstGeom prst="rect">
            <a:avLst/>
          </a:prstGeom>
          <a:ln>
            <a:noFill/>
          </a:ln>
          <a:effectLst>
            <a:outerShdw blurRad="292100" dist="139700" dir="2700000" algn="tl" rotWithShape="0">
              <a:srgbClr val="333333">
                <a:alpha val="65000"/>
              </a:srgbClr>
            </a:outerShdw>
          </a:effectLst>
        </p:spPr>
      </p:pic>
      <p:pic>
        <p:nvPicPr>
          <p:cNvPr id="227332" name="Picture 11" descr="fabbrica ruote">
            <a:extLst>
              <a:ext uri="{FF2B5EF4-FFF2-40B4-BE49-F238E27FC236}">
                <a16:creationId xmlns:a16="http://schemas.microsoft.com/office/drawing/2014/main" id="{9BD0F9BB-2081-421C-D693-2710195D7E08}"/>
              </a:ext>
            </a:extLst>
          </p:cNvPr>
          <p:cNvPicPr>
            <a:picLocks noChangeAspect="1" noChangeArrowheads="1"/>
          </p:cNvPicPr>
          <p:nvPr/>
        </p:nvPicPr>
        <p:blipFill>
          <a:blip r:embed="rId5"/>
          <a:srcRect/>
          <a:stretch>
            <a:fillRect/>
          </a:stretch>
        </p:blipFill>
        <p:spPr bwMode="auto">
          <a:xfrm>
            <a:off x="0" y="0"/>
            <a:ext cx="2987675" cy="2305050"/>
          </a:xfrm>
          <a:prstGeom prst="rect">
            <a:avLst/>
          </a:prstGeom>
          <a:ln>
            <a:noFill/>
          </a:ln>
          <a:effectLst>
            <a:outerShdw blurRad="292100" dist="139700" dir="2700000" algn="tl" rotWithShape="0">
              <a:srgbClr val="333333">
                <a:alpha val="65000"/>
              </a:srgbClr>
            </a:outerShdw>
          </a:effectLst>
        </p:spPr>
      </p:pic>
      <p:pic>
        <p:nvPicPr>
          <p:cNvPr id="227333" name="Picture 14" descr="fabbrica carrozzerie">
            <a:extLst>
              <a:ext uri="{FF2B5EF4-FFF2-40B4-BE49-F238E27FC236}">
                <a16:creationId xmlns:a16="http://schemas.microsoft.com/office/drawing/2014/main" id="{0EEA4ECB-896D-09FF-977C-3DF26F58785B}"/>
              </a:ext>
            </a:extLst>
          </p:cNvPr>
          <p:cNvPicPr>
            <a:picLocks noChangeAspect="1" noChangeArrowheads="1"/>
          </p:cNvPicPr>
          <p:nvPr/>
        </p:nvPicPr>
        <p:blipFill>
          <a:blip r:embed="rId6"/>
          <a:srcRect/>
          <a:stretch>
            <a:fillRect/>
          </a:stretch>
        </p:blipFill>
        <p:spPr bwMode="auto">
          <a:xfrm>
            <a:off x="6084888" y="0"/>
            <a:ext cx="3059112" cy="2314575"/>
          </a:xfrm>
          <a:prstGeom prst="rect">
            <a:avLst/>
          </a:prstGeom>
          <a:ln>
            <a:noFill/>
          </a:ln>
          <a:effectLst>
            <a:outerShdw blurRad="292100" dist="139700" dir="2700000" algn="tl" rotWithShape="0">
              <a:srgbClr val="333333">
                <a:alpha val="65000"/>
              </a:srgbClr>
            </a:outerShdw>
          </a:effectLst>
        </p:spPr>
      </p:pic>
      <p:pic>
        <p:nvPicPr>
          <p:cNvPr id="227334" name="Picture 15" descr="auto terminate">
            <a:extLst>
              <a:ext uri="{FF2B5EF4-FFF2-40B4-BE49-F238E27FC236}">
                <a16:creationId xmlns:a16="http://schemas.microsoft.com/office/drawing/2014/main" id="{4B1B3E13-B21B-29BD-D1B0-24B30056ECF6}"/>
              </a:ext>
            </a:extLst>
          </p:cNvPr>
          <p:cNvPicPr>
            <a:picLocks noChangeAspect="1" noChangeArrowheads="1"/>
          </p:cNvPicPr>
          <p:nvPr/>
        </p:nvPicPr>
        <p:blipFill>
          <a:blip r:embed="rId7"/>
          <a:srcRect/>
          <a:stretch>
            <a:fillRect/>
          </a:stretch>
        </p:blipFill>
        <p:spPr bwMode="auto">
          <a:xfrm>
            <a:off x="6156325" y="4537075"/>
            <a:ext cx="2987675" cy="2320925"/>
          </a:xfrm>
          <a:prstGeom prst="rect">
            <a:avLst/>
          </a:prstGeom>
          <a:ln>
            <a:noFill/>
          </a:ln>
          <a:effectLst>
            <a:outerShdw blurRad="292100" dist="139700" dir="2700000" algn="tl" rotWithShape="0">
              <a:srgbClr val="333333">
                <a:alpha val="65000"/>
              </a:srgbClr>
            </a:outerShdw>
          </a:effectLst>
        </p:spPr>
      </p:pic>
      <p:pic>
        <p:nvPicPr>
          <p:cNvPr id="227335" name="Picture 16" descr="fabbrica auto verniciatura">
            <a:extLst>
              <a:ext uri="{FF2B5EF4-FFF2-40B4-BE49-F238E27FC236}">
                <a16:creationId xmlns:a16="http://schemas.microsoft.com/office/drawing/2014/main" id="{44556A04-E7D7-9F3D-DED5-08CEC1CC78C6}"/>
              </a:ext>
            </a:extLst>
          </p:cNvPr>
          <p:cNvPicPr>
            <a:picLocks noChangeAspect="1" noChangeArrowheads="1"/>
          </p:cNvPicPr>
          <p:nvPr/>
        </p:nvPicPr>
        <p:blipFill>
          <a:blip r:embed="rId8"/>
          <a:srcRect/>
          <a:stretch>
            <a:fillRect/>
          </a:stretch>
        </p:blipFill>
        <p:spPr bwMode="auto">
          <a:xfrm>
            <a:off x="6084888" y="2349500"/>
            <a:ext cx="3059112" cy="2219325"/>
          </a:xfrm>
          <a:prstGeom prst="rect">
            <a:avLst/>
          </a:prstGeom>
          <a:ln>
            <a:noFill/>
          </a:ln>
          <a:effectLst>
            <a:outerShdw blurRad="292100" dist="139700" dir="2700000" algn="tl" rotWithShape="0">
              <a:srgbClr val="333333">
                <a:alpha val="65000"/>
              </a:srgbClr>
            </a:outerShdw>
          </a:effectLst>
        </p:spPr>
      </p:pic>
      <p:sp>
        <p:nvSpPr>
          <p:cNvPr id="328712" name="Text Box 18">
            <a:extLst>
              <a:ext uri="{FF2B5EF4-FFF2-40B4-BE49-F238E27FC236}">
                <a16:creationId xmlns:a16="http://schemas.microsoft.com/office/drawing/2014/main" id="{BE7B5B18-48B1-3AF0-A30F-0B13EE1517BE}"/>
              </a:ext>
            </a:extLst>
          </p:cNvPr>
          <p:cNvSpPr txBox="1">
            <a:spLocks noChangeArrowheads="1"/>
          </p:cNvSpPr>
          <p:nvPr/>
        </p:nvSpPr>
        <p:spPr bwMode="auto">
          <a:xfrm>
            <a:off x="539750" y="3141663"/>
            <a:ext cx="4608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t>USINES FORD , EUA , 1915</a:t>
            </a:r>
            <a:endParaRPr lang="it-IT" altLang="it-CH" sz="2400" b="1"/>
          </a:p>
        </p:txBody>
      </p:sp>
      <p:pic>
        <p:nvPicPr>
          <p:cNvPr id="227337" name="Picture 20" descr="fabbrica selleria">
            <a:extLst>
              <a:ext uri="{FF2B5EF4-FFF2-40B4-BE49-F238E27FC236}">
                <a16:creationId xmlns:a16="http://schemas.microsoft.com/office/drawing/2014/main" id="{2058822D-DE61-8D56-C386-08F86F103AD9}"/>
              </a:ext>
            </a:extLst>
          </p:cNvPr>
          <p:cNvPicPr>
            <a:picLocks noChangeAspect="1" noChangeArrowheads="1"/>
          </p:cNvPicPr>
          <p:nvPr/>
        </p:nvPicPr>
        <p:blipFill>
          <a:blip r:embed="rId9"/>
          <a:srcRect/>
          <a:stretch>
            <a:fillRect/>
          </a:stretch>
        </p:blipFill>
        <p:spPr bwMode="auto">
          <a:xfrm>
            <a:off x="0" y="4525963"/>
            <a:ext cx="2987675" cy="2332037"/>
          </a:xfrm>
          <a:prstGeom prst="rect">
            <a:avLst/>
          </a:prstGeom>
          <a:ln>
            <a:noFill/>
          </a:ln>
          <a:effectLst>
            <a:outerShdw blurRad="292100" dist="139700" dir="2700000" algn="tl" rotWithShape="0">
              <a:srgbClr val="333333">
                <a:alpha val="65000"/>
              </a:srgbClr>
            </a:outerShdw>
          </a:effectLst>
        </p:spPr>
      </p:pic>
      <p:pic>
        <p:nvPicPr>
          <p:cNvPr id="227338" name="Picture 21" descr="fabbrica auto magazzino flusso componenti per catena montaggio">
            <a:extLst>
              <a:ext uri="{FF2B5EF4-FFF2-40B4-BE49-F238E27FC236}">
                <a16:creationId xmlns:a16="http://schemas.microsoft.com/office/drawing/2014/main" id="{02E77B9E-A585-DCD0-35E2-AA17A7CCAF3F}"/>
              </a:ext>
            </a:extLst>
          </p:cNvPr>
          <p:cNvPicPr>
            <a:picLocks noChangeAspect="1" noChangeArrowheads="1"/>
          </p:cNvPicPr>
          <p:nvPr/>
        </p:nvPicPr>
        <p:blipFill>
          <a:blip r:embed="rId10"/>
          <a:srcRect/>
          <a:stretch>
            <a:fillRect/>
          </a:stretch>
        </p:blipFill>
        <p:spPr bwMode="auto">
          <a:xfrm>
            <a:off x="2987675" y="0"/>
            <a:ext cx="3059113" cy="2314575"/>
          </a:xfrm>
          <a:prstGeom prst="rect">
            <a:avLst/>
          </a:prstGeom>
          <a:ln>
            <a:no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0C98BE55-78F2-384E-0DD7-7D483BA1F367}"/>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0754" name="Slide Number Placeholder 3">
            <a:extLst>
              <a:ext uri="{FF2B5EF4-FFF2-40B4-BE49-F238E27FC236}">
                <a16:creationId xmlns:a16="http://schemas.microsoft.com/office/drawing/2014/main" id="{A827A6F1-41A7-436F-2838-59C8B8573EFF}"/>
              </a:ext>
            </a:extLst>
          </p:cNvPr>
          <p:cNvSpPr>
            <a:spLocks noGrp="1"/>
          </p:cNvSpPr>
          <p:nvPr>
            <p:ph type="sldNum" sz="quarter" idx="12"/>
          </p:nvPr>
        </p:nvSpPr>
        <p:spPr>
          <a:xfrm>
            <a:off x="6627813" y="37353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21508FB-A496-47F7-AE0A-CE599C5FE646}" type="slidenum">
              <a:rPr lang="it-IT" altLang="en-US" sz="1400" smtClean="0">
                <a:solidFill>
                  <a:srgbClr val="FFFFFF"/>
                </a:solidFill>
              </a:rPr>
              <a:pPr>
                <a:spcBef>
                  <a:spcPct val="0"/>
                </a:spcBef>
                <a:buFontTx/>
                <a:buNone/>
              </a:pPr>
              <a:t>55</a:t>
            </a:fld>
            <a:endParaRPr lang="it-IT" altLang="en-US" sz="1400">
              <a:solidFill>
                <a:srgbClr val="FFFFFF"/>
              </a:solidFill>
            </a:endParaRPr>
          </a:p>
        </p:txBody>
      </p:sp>
      <p:sp>
        <p:nvSpPr>
          <p:cNvPr id="330755" name="Rectangle 5">
            <a:extLst>
              <a:ext uri="{FF2B5EF4-FFF2-40B4-BE49-F238E27FC236}">
                <a16:creationId xmlns:a16="http://schemas.microsoft.com/office/drawing/2014/main" id="{6F24BF3D-3D2B-9E66-F92D-0288712B692C}"/>
              </a:ext>
            </a:extLst>
          </p:cNvPr>
          <p:cNvSpPr>
            <a:spLocks noGrp="1" noChangeArrowheads="1"/>
          </p:cNvSpPr>
          <p:nvPr>
            <p:ph type="title" idx="4294967295"/>
          </p:nvPr>
        </p:nvSpPr>
        <p:spPr>
          <a:xfrm>
            <a:off x="4976813" y="550863"/>
            <a:ext cx="3600450" cy="3816350"/>
          </a:xfrm>
        </p:spPr>
        <p:txBody>
          <a:bodyPr/>
          <a:lstStyle/>
          <a:p>
            <a:pPr algn="l" eaLnBrk="1" hangingPunct="1"/>
            <a:r>
              <a:rPr lang="fr-CH" altLang="it-CH" sz="2400" b="1">
                <a:solidFill>
                  <a:schemeClr val="tx1"/>
                </a:solidFill>
              </a:rPr>
              <a:t>Chaîne de   montage</a:t>
            </a:r>
            <a:r>
              <a:rPr lang="fr-CH" altLang="it-CH" sz="2400">
                <a:solidFill>
                  <a:schemeClr val="tx1"/>
                </a:solidFill>
              </a:rPr>
              <a:t> </a:t>
            </a:r>
            <a:r>
              <a:rPr lang="fr-CH" altLang="it-CH" sz="2800">
                <a:solidFill>
                  <a:schemeClr val="tx1"/>
                </a:solidFill>
              </a:rPr>
              <a:t>:</a:t>
            </a:r>
            <a:br>
              <a:rPr lang="fr-CH" altLang="it-CH" sz="2800">
                <a:solidFill>
                  <a:schemeClr val="tx1"/>
                </a:solidFill>
              </a:rPr>
            </a:br>
            <a:r>
              <a:rPr lang="fr-CH" altLang="it-CH" sz="1800" b="1">
                <a:solidFill>
                  <a:schemeClr val="tx1"/>
                </a:solidFill>
              </a:rPr>
              <a:t>(années ’50)</a:t>
            </a:r>
            <a:br>
              <a:rPr lang="fr-CH" altLang="it-CH" sz="2800">
                <a:solidFill>
                  <a:schemeClr val="tx1"/>
                </a:solidFill>
              </a:rPr>
            </a:br>
            <a:br>
              <a:rPr lang="fr-CH" altLang="it-CH" sz="2800">
                <a:solidFill>
                  <a:schemeClr val="tx1"/>
                </a:solidFill>
              </a:rPr>
            </a:br>
            <a:r>
              <a:rPr lang="fr-CH" altLang="it-CH" sz="1600">
                <a:solidFill>
                  <a:schemeClr val="tx1"/>
                </a:solidFill>
              </a:rPr>
              <a:t>Fiat Topolino </a:t>
            </a:r>
            <a:br>
              <a:rPr lang="fr-CH" altLang="it-CH" sz="2800">
                <a:solidFill>
                  <a:schemeClr val="tx1"/>
                </a:solidFill>
              </a:rPr>
            </a:br>
            <a:br>
              <a:rPr lang="fr-CH" altLang="it-CH" sz="2800">
                <a:solidFill>
                  <a:schemeClr val="tx1"/>
                </a:solidFill>
              </a:rPr>
            </a:br>
            <a:r>
              <a:rPr lang="fr-CH" altLang="it-CH" sz="1600">
                <a:solidFill>
                  <a:schemeClr val="tx1"/>
                </a:solidFill>
              </a:rPr>
              <a:t>Scooter Vespa</a:t>
            </a:r>
            <a:br>
              <a:rPr lang="fr-CH" altLang="it-CH" sz="1600">
                <a:solidFill>
                  <a:schemeClr val="tx1"/>
                </a:solidFill>
              </a:rPr>
            </a:br>
            <a:br>
              <a:rPr lang="fr-CH" altLang="it-CH" sz="2800">
                <a:solidFill>
                  <a:schemeClr val="tx1"/>
                </a:solidFill>
              </a:rPr>
            </a:br>
            <a:r>
              <a:rPr lang="fr-CH" altLang="it-CH" sz="1600">
                <a:solidFill>
                  <a:schemeClr val="tx1"/>
                </a:solidFill>
              </a:rPr>
              <a:t>Audi – moteurs</a:t>
            </a:r>
            <a:br>
              <a:rPr lang="fr-CH" altLang="it-CH" sz="1600">
                <a:solidFill>
                  <a:schemeClr val="tx1"/>
                </a:solidFill>
              </a:rPr>
            </a:br>
            <a:r>
              <a:rPr lang="fr-CH" altLang="it-CH" sz="1600" b="1">
                <a:solidFill>
                  <a:schemeClr val="tx1"/>
                </a:solidFill>
              </a:rPr>
              <a:t>2010</a:t>
            </a:r>
            <a:br>
              <a:rPr lang="fr-CH" altLang="it-CH" sz="1600">
                <a:solidFill>
                  <a:schemeClr val="tx1"/>
                </a:solidFill>
              </a:rPr>
            </a:br>
            <a:endParaRPr lang="it-IT" altLang="it-CH" sz="1600"/>
          </a:p>
        </p:txBody>
      </p:sp>
      <p:pic>
        <p:nvPicPr>
          <p:cNvPr id="228357" name="Picture 12" descr="auto Topolino">
            <a:extLst>
              <a:ext uri="{FF2B5EF4-FFF2-40B4-BE49-F238E27FC236}">
                <a16:creationId xmlns:a16="http://schemas.microsoft.com/office/drawing/2014/main" id="{87DA9F76-E6F9-1C87-E454-C3D40B5DED39}"/>
              </a:ext>
            </a:extLst>
          </p:cNvPr>
          <p:cNvPicPr>
            <a:picLocks noGrp="1" noChangeAspect="1" noChangeArrowheads="1"/>
          </p:cNvPicPr>
          <p:nvPr>
            <p:ph sz="half" idx="4294967295"/>
          </p:nvPr>
        </p:nvPicPr>
        <p:blipFill>
          <a:blip r:embed="rId4"/>
          <a:srcRect/>
          <a:stretch>
            <a:fillRect/>
          </a:stretch>
        </p:blipFill>
        <p:spPr>
          <a:xfrm>
            <a:off x="6875463" y="1844675"/>
            <a:ext cx="1257300" cy="609600"/>
          </a:xfrm>
          <a:effectLst>
            <a:outerShdw blurRad="292100" dist="139700" dir="2700000" algn="tl" rotWithShape="0">
              <a:srgbClr val="333333">
                <a:alpha val="65000"/>
              </a:srgbClr>
            </a:outerShdw>
          </a:effectLst>
        </p:spPr>
      </p:pic>
      <p:pic>
        <p:nvPicPr>
          <p:cNvPr id="8" name="Picture 4" descr="Catena montaggio Fiat">
            <a:extLst>
              <a:ext uri="{FF2B5EF4-FFF2-40B4-BE49-F238E27FC236}">
                <a16:creationId xmlns:a16="http://schemas.microsoft.com/office/drawing/2014/main" id="{6987D20E-B455-1308-9D26-CF51928C63C6}"/>
              </a:ext>
            </a:extLst>
          </p:cNvPr>
          <p:cNvPicPr>
            <a:picLocks noChangeAspect="1" noChangeArrowheads="1"/>
          </p:cNvPicPr>
          <p:nvPr/>
        </p:nvPicPr>
        <p:blipFill>
          <a:blip r:embed="rId5"/>
          <a:srcRect/>
          <a:stretch>
            <a:fillRect/>
          </a:stretch>
        </p:blipFill>
        <p:spPr>
          <a:xfrm>
            <a:off x="763588" y="560388"/>
            <a:ext cx="3879850" cy="2847975"/>
          </a:xfrm>
          <a:prstGeom prst="rect">
            <a:avLst/>
          </a:prstGeom>
          <a:ln w="28575">
            <a:solidFill>
              <a:schemeClr val="tx1"/>
            </a:solidFill>
          </a:ln>
          <a:effectLst>
            <a:outerShdw blurRad="292100" dist="139700" dir="2700000" algn="tl" rotWithShape="0">
              <a:srgbClr val="333333">
                <a:alpha val="65000"/>
              </a:srgbClr>
            </a:outerShdw>
          </a:effectLst>
        </p:spPr>
      </p:pic>
      <p:pic>
        <p:nvPicPr>
          <p:cNvPr id="9" name="Picture 14">
            <a:extLst>
              <a:ext uri="{FF2B5EF4-FFF2-40B4-BE49-F238E27FC236}">
                <a16:creationId xmlns:a16="http://schemas.microsoft.com/office/drawing/2014/main" id="{7526C156-CD45-71A9-F765-B935345EE142}"/>
              </a:ext>
            </a:extLst>
          </p:cNvPr>
          <p:cNvPicPr>
            <a:picLocks noChangeAspect="1" noChangeArrowheads="1"/>
          </p:cNvPicPr>
          <p:nvPr/>
        </p:nvPicPr>
        <p:blipFill>
          <a:blip r:embed="rId6"/>
          <a:srcRect/>
          <a:stretch>
            <a:fillRect/>
          </a:stretch>
        </p:blipFill>
        <p:spPr bwMode="auto">
          <a:xfrm>
            <a:off x="763588" y="3519488"/>
            <a:ext cx="3879850" cy="27892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8" descr="C:\Users\Enrico\Desktop\AUDI motori jpeg.jpg">
            <a:extLst>
              <a:ext uri="{FF2B5EF4-FFF2-40B4-BE49-F238E27FC236}">
                <a16:creationId xmlns:a16="http://schemas.microsoft.com/office/drawing/2014/main" id="{E4B997FD-5D0E-5E2B-DF3E-E9DACA8E15C9}"/>
              </a:ext>
            </a:extLst>
          </p:cNvPr>
          <p:cNvPicPr>
            <a:picLocks noChangeAspect="1" noChangeArrowheads="1"/>
          </p:cNvPicPr>
          <p:nvPr/>
        </p:nvPicPr>
        <p:blipFill>
          <a:blip r:embed="rId7"/>
          <a:srcRect/>
          <a:stretch>
            <a:fillRect/>
          </a:stretch>
        </p:blipFill>
        <p:spPr bwMode="auto">
          <a:xfrm>
            <a:off x="4795838" y="4211638"/>
            <a:ext cx="3960812" cy="20970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3B0A53EF-1948-2B18-4077-44BC675E676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2802" name="Slide Number Placeholder 3">
            <a:extLst>
              <a:ext uri="{FF2B5EF4-FFF2-40B4-BE49-F238E27FC236}">
                <a16:creationId xmlns:a16="http://schemas.microsoft.com/office/drawing/2014/main" id="{1952D275-DC5E-3E04-BC12-76AF98B81FC4}"/>
              </a:ext>
            </a:extLst>
          </p:cNvPr>
          <p:cNvSpPr>
            <a:spLocks noGrp="1"/>
          </p:cNvSpPr>
          <p:nvPr>
            <p:ph type="sldNum" sz="quarter" idx="12"/>
          </p:nvPr>
        </p:nvSpPr>
        <p:spPr>
          <a:xfrm>
            <a:off x="6402388" y="17287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46D0563-F4DE-4DE2-B2E1-FD33185FA213}" type="slidenum">
              <a:rPr lang="it-IT" altLang="en-US" sz="1400" smtClean="0">
                <a:solidFill>
                  <a:srgbClr val="FFFFFF"/>
                </a:solidFill>
              </a:rPr>
              <a:pPr>
                <a:spcBef>
                  <a:spcPct val="0"/>
                </a:spcBef>
                <a:buFontTx/>
                <a:buNone/>
              </a:pPr>
              <a:t>56</a:t>
            </a:fld>
            <a:endParaRPr lang="it-IT" altLang="en-US" sz="1400">
              <a:solidFill>
                <a:srgbClr val="FFFFFF"/>
              </a:solidFill>
            </a:endParaRPr>
          </a:p>
        </p:txBody>
      </p:sp>
      <p:sp>
        <p:nvSpPr>
          <p:cNvPr id="332803" name="Rectangle 5">
            <a:extLst>
              <a:ext uri="{FF2B5EF4-FFF2-40B4-BE49-F238E27FC236}">
                <a16:creationId xmlns:a16="http://schemas.microsoft.com/office/drawing/2014/main" id="{2848F412-8C36-75C5-C654-87D1777784FA}"/>
              </a:ext>
            </a:extLst>
          </p:cNvPr>
          <p:cNvSpPr>
            <a:spLocks noChangeArrowheads="1"/>
          </p:cNvSpPr>
          <p:nvPr/>
        </p:nvSpPr>
        <p:spPr bwMode="auto">
          <a:xfrm>
            <a:off x="7445375" y="3541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332804" name="Rectangle 6">
            <a:extLst>
              <a:ext uri="{FF2B5EF4-FFF2-40B4-BE49-F238E27FC236}">
                <a16:creationId xmlns:a16="http://schemas.microsoft.com/office/drawing/2014/main" id="{D66047E2-D208-3647-5610-771216B02FAC}"/>
              </a:ext>
            </a:extLst>
          </p:cNvPr>
          <p:cNvSpPr>
            <a:spLocks noChangeArrowheads="1"/>
          </p:cNvSpPr>
          <p:nvPr/>
        </p:nvSpPr>
        <p:spPr bwMode="auto">
          <a:xfrm>
            <a:off x="5087938" y="501650"/>
            <a:ext cx="321945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800" b="1">
                <a:solidFill>
                  <a:srgbClr val="FFFFFF"/>
                </a:solidFill>
              </a:rPr>
              <a:t>CHAÎNE  DE </a:t>
            </a:r>
          </a:p>
          <a:p>
            <a:pPr eaLnBrk="1" hangingPunct="1">
              <a:spcBef>
                <a:spcPct val="0"/>
              </a:spcBef>
              <a:buFontTx/>
              <a:buNone/>
            </a:pPr>
            <a:r>
              <a:rPr lang="it-IT" altLang="it-CH" sz="1800" b="1">
                <a:solidFill>
                  <a:srgbClr val="FFFFFF"/>
                </a:solidFill>
              </a:rPr>
              <a:t>MONTAGE  DE VOITURES   </a:t>
            </a:r>
          </a:p>
          <a:p>
            <a:pPr eaLnBrk="1" hangingPunct="1">
              <a:spcBef>
                <a:spcPct val="0"/>
              </a:spcBef>
              <a:buFontTx/>
              <a:buNone/>
            </a:pPr>
            <a:r>
              <a:rPr lang="it-IT" altLang="it-CH" sz="1800" b="1"/>
              <a:t>ANNÉES   ’60</a:t>
            </a:r>
          </a:p>
          <a:p>
            <a:pPr eaLnBrk="1" hangingPunct="1">
              <a:spcBef>
                <a:spcPct val="0"/>
              </a:spcBef>
              <a:buFontTx/>
              <a:buNone/>
            </a:pPr>
            <a:endParaRPr lang="fr-CH" altLang="it-CH" sz="1800" b="1">
              <a:solidFill>
                <a:srgbClr val="FFFFFF"/>
              </a:solidFill>
            </a:endParaRPr>
          </a:p>
          <a:p>
            <a:pPr eaLnBrk="1" hangingPunct="1">
              <a:spcBef>
                <a:spcPct val="0"/>
              </a:spcBef>
              <a:buFontTx/>
              <a:buNone/>
            </a:pPr>
            <a:r>
              <a:rPr lang="fr-CH" altLang="it-CH" sz="1800" b="1">
                <a:solidFill>
                  <a:srgbClr val="FFFFFF"/>
                </a:solidFill>
              </a:rPr>
              <a:t>(Citroën et  Volkswagen)</a:t>
            </a:r>
            <a:endParaRPr lang="it-IT" altLang="it-CH" sz="1800" b="1">
              <a:solidFill>
                <a:srgbClr val="FFFFFF"/>
              </a:solidFill>
            </a:endParaRPr>
          </a:p>
        </p:txBody>
      </p:sp>
      <p:sp>
        <p:nvSpPr>
          <p:cNvPr id="332805" name="Rectangle 8">
            <a:extLst>
              <a:ext uri="{FF2B5EF4-FFF2-40B4-BE49-F238E27FC236}">
                <a16:creationId xmlns:a16="http://schemas.microsoft.com/office/drawing/2014/main" id="{A07A3070-19C5-5D0E-56AC-82D117616FE6}"/>
              </a:ext>
            </a:extLst>
          </p:cNvPr>
          <p:cNvSpPr>
            <a:spLocks noChangeArrowheads="1"/>
          </p:cNvSpPr>
          <p:nvPr/>
        </p:nvSpPr>
        <p:spPr bwMode="auto">
          <a:xfrm>
            <a:off x="5748338" y="58197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9" name="Picture 4">
            <a:extLst>
              <a:ext uri="{FF2B5EF4-FFF2-40B4-BE49-F238E27FC236}">
                <a16:creationId xmlns:a16="http://schemas.microsoft.com/office/drawing/2014/main" id="{7FDD3F28-F196-8B0E-B086-5B7F1E42AEEC}"/>
              </a:ext>
            </a:extLst>
          </p:cNvPr>
          <p:cNvPicPr>
            <a:picLocks noChangeAspect="1" noChangeArrowheads="1"/>
          </p:cNvPicPr>
          <p:nvPr/>
        </p:nvPicPr>
        <p:blipFill>
          <a:blip r:embed="rId4"/>
          <a:srcRect/>
          <a:stretch>
            <a:fillRect/>
          </a:stretch>
        </p:blipFill>
        <p:spPr bwMode="auto">
          <a:xfrm>
            <a:off x="682625" y="501650"/>
            <a:ext cx="4032250" cy="2921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7" descr="b俤">
            <a:extLst>
              <a:ext uri="{FF2B5EF4-FFF2-40B4-BE49-F238E27FC236}">
                <a16:creationId xmlns:a16="http://schemas.microsoft.com/office/drawing/2014/main" id="{8974D50E-FF4B-38A5-D43E-48E59033D453}"/>
              </a:ext>
            </a:extLst>
          </p:cNvPr>
          <p:cNvPicPr>
            <a:picLocks noChangeAspect="1" noChangeArrowheads="1"/>
          </p:cNvPicPr>
          <p:nvPr/>
        </p:nvPicPr>
        <p:blipFill>
          <a:blip r:embed="rId5"/>
          <a:srcRect/>
          <a:stretch>
            <a:fillRect/>
          </a:stretch>
        </p:blipFill>
        <p:spPr bwMode="auto">
          <a:xfrm>
            <a:off x="682625" y="3573463"/>
            <a:ext cx="4032250" cy="27686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 name="Picture 9" descr="catena montaggio W">
            <a:extLst>
              <a:ext uri="{FF2B5EF4-FFF2-40B4-BE49-F238E27FC236}">
                <a16:creationId xmlns:a16="http://schemas.microsoft.com/office/drawing/2014/main" id="{BBDC5CD5-27F4-B012-08EB-E61CD5C537D7}"/>
              </a:ext>
            </a:extLst>
          </p:cNvPr>
          <p:cNvPicPr>
            <a:picLocks noChangeAspect="1" noChangeArrowheads="1"/>
          </p:cNvPicPr>
          <p:nvPr/>
        </p:nvPicPr>
        <p:blipFill>
          <a:blip r:embed="rId6"/>
          <a:srcRect t="1108" b="1108"/>
          <a:stretch>
            <a:fillRect/>
          </a:stretch>
        </p:blipFill>
        <p:spPr bwMode="auto">
          <a:xfrm>
            <a:off x="4859338" y="2254250"/>
            <a:ext cx="3676650" cy="40878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3524BB4F-B011-4D88-99EC-FFA0896B4B52}"/>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show="0">
  <p:cSld>
    <p:bg>
      <p:bgPr>
        <a:solidFill>
          <a:srgbClr val="663929"/>
        </a:solidFill>
        <a:effectLst/>
      </p:bgPr>
    </p:bg>
    <p:spTree>
      <p:nvGrpSpPr>
        <p:cNvPr id="1" name=""/>
        <p:cNvGrpSpPr/>
        <p:nvPr/>
      </p:nvGrpSpPr>
      <p:grpSpPr>
        <a:xfrm>
          <a:off x="0" y="0"/>
          <a:ext cx="0" cy="0"/>
          <a:chOff x="0" y="0"/>
          <a:chExt cx="0" cy="0"/>
        </a:xfrm>
      </p:grpSpPr>
      <p:pic>
        <p:nvPicPr>
          <p:cNvPr id="334850" name="Picture 7" descr="fabbrica auto Catena montaggio fuoristrada">
            <a:extLst>
              <a:ext uri="{FF2B5EF4-FFF2-40B4-BE49-F238E27FC236}">
                <a16:creationId xmlns:a16="http://schemas.microsoft.com/office/drawing/2014/main" id="{0359435B-02B9-87ED-81CB-030ED0718A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851" name="Text Box 8">
            <a:extLst>
              <a:ext uri="{FF2B5EF4-FFF2-40B4-BE49-F238E27FC236}">
                <a16:creationId xmlns:a16="http://schemas.microsoft.com/office/drawing/2014/main" id="{EA60F62D-EFCD-25C3-EFF8-06FED94A25D3}"/>
              </a:ext>
            </a:extLst>
          </p:cNvPr>
          <p:cNvSpPr txBox="1">
            <a:spLocks noChangeArrowheads="1"/>
          </p:cNvSpPr>
          <p:nvPr/>
        </p:nvSpPr>
        <p:spPr bwMode="auto">
          <a:xfrm>
            <a:off x="179388" y="2708275"/>
            <a:ext cx="26638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CHAÎNE DE MONTAGE</a:t>
            </a:r>
            <a:endParaRPr lang="it-IT" altLang="it-CH" sz="1800" b="1">
              <a:solidFill>
                <a:srgbClr val="000000"/>
              </a:solidFill>
            </a:endParaRPr>
          </a:p>
        </p:txBody>
      </p:sp>
      <p:sp>
        <p:nvSpPr>
          <p:cNvPr id="3" name="Slide Number Placeholder 3">
            <a:extLst>
              <a:ext uri="{FF2B5EF4-FFF2-40B4-BE49-F238E27FC236}">
                <a16:creationId xmlns:a16="http://schemas.microsoft.com/office/drawing/2014/main" id="{B5EBA0B3-CF02-1908-74B2-6549B9D67AEC}"/>
              </a:ext>
            </a:extLst>
          </p:cNvPr>
          <p:cNvSpPr>
            <a:spLocks noGrp="1"/>
          </p:cNvSpPr>
          <p:nvPr>
            <p:ph type="sldNum" sz="quarter" idx="12"/>
          </p:nvPr>
        </p:nvSpPr>
        <p:spPr>
          <a:xfrm>
            <a:off x="8101013" y="1196975"/>
            <a:ext cx="692150" cy="47625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167BAF0C-F4CB-4E56-8820-8A61E1A97851}" type="slidenum">
              <a:rPr lang="it-IT" altLang="en-US" sz="1400" b="1" smtClean="0">
                <a:solidFill>
                  <a:schemeClr val="accent4">
                    <a:lumMod val="10000"/>
                  </a:schemeClr>
                </a:solidFill>
              </a:rPr>
              <a:pPr>
                <a:spcBef>
                  <a:spcPct val="0"/>
                </a:spcBef>
                <a:buFontTx/>
                <a:buNone/>
                <a:defRPr/>
              </a:pPr>
              <a:t>57</a:t>
            </a:fld>
            <a:endParaRPr lang="it-IT" altLang="en-US" sz="1400" b="1">
              <a:solidFill>
                <a:schemeClr val="accent4">
                  <a:lumMod val="10000"/>
                </a:schemeClr>
              </a:solidFill>
            </a:endParaRPr>
          </a:p>
        </p:txBody>
      </p:sp>
      <p:sp>
        <p:nvSpPr>
          <p:cNvPr id="2" name="Rettangolo 1">
            <a:extLst>
              <a:ext uri="{FF2B5EF4-FFF2-40B4-BE49-F238E27FC236}">
                <a16:creationId xmlns:a16="http://schemas.microsoft.com/office/drawing/2014/main" id="{D575F080-EFF1-E42D-21C9-EE28BA65BB3E}"/>
              </a:ext>
            </a:extLst>
          </p:cNvPr>
          <p:cNvSpPr/>
          <p:nvPr/>
        </p:nvSpPr>
        <p:spPr bwMode="auto">
          <a:xfrm>
            <a:off x="22225"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6898" name="Slide Number Placeholder 3">
            <a:extLst>
              <a:ext uri="{FF2B5EF4-FFF2-40B4-BE49-F238E27FC236}">
                <a16:creationId xmlns:a16="http://schemas.microsoft.com/office/drawing/2014/main" id="{13ADBA3A-EEC2-5D2F-C8D7-1B5067267BC7}"/>
              </a:ext>
            </a:extLst>
          </p:cNvPr>
          <p:cNvSpPr>
            <a:spLocks noGrp="1"/>
          </p:cNvSpPr>
          <p:nvPr>
            <p:ph type="sldNum" sz="quarter" idx="12"/>
          </p:nvPr>
        </p:nvSpPr>
        <p:spPr>
          <a:xfrm>
            <a:off x="8101013" y="6003925"/>
            <a:ext cx="5476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3F0DCDA-7F9D-41BB-AB24-0432A9861532}" type="slidenum">
              <a:rPr lang="it-IT" altLang="en-US" sz="1400" smtClean="0">
                <a:solidFill>
                  <a:srgbClr val="FFFFFF"/>
                </a:solidFill>
              </a:rPr>
              <a:pPr>
                <a:spcBef>
                  <a:spcPct val="0"/>
                </a:spcBef>
                <a:buFontTx/>
                <a:buNone/>
              </a:pPr>
              <a:t>58</a:t>
            </a:fld>
            <a:endParaRPr lang="it-IT" altLang="en-US" sz="1400">
              <a:solidFill>
                <a:srgbClr val="FFFFFF"/>
              </a:solidFill>
            </a:endParaRPr>
          </a:p>
        </p:txBody>
      </p:sp>
      <p:pic>
        <p:nvPicPr>
          <p:cNvPr id="231428" name="Picture 4" descr="㿷ᛟྌ">
            <a:extLst>
              <a:ext uri="{FF2B5EF4-FFF2-40B4-BE49-F238E27FC236}">
                <a16:creationId xmlns:a16="http://schemas.microsoft.com/office/drawing/2014/main" id="{AB39871E-1810-5F2B-4F23-DA3A00416756}"/>
              </a:ext>
            </a:extLst>
          </p:cNvPr>
          <p:cNvPicPr>
            <a:picLocks noChangeAspect="1" noChangeArrowheads="1"/>
          </p:cNvPicPr>
          <p:nvPr/>
        </p:nvPicPr>
        <p:blipFill>
          <a:blip r:embed="rId4"/>
          <a:srcRect/>
          <a:stretch>
            <a:fillRect/>
          </a:stretch>
        </p:blipFill>
        <p:spPr bwMode="auto">
          <a:xfrm>
            <a:off x="249238" y="260350"/>
            <a:ext cx="3829050" cy="25257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36900" name="Rectangle 6">
            <a:extLst>
              <a:ext uri="{FF2B5EF4-FFF2-40B4-BE49-F238E27FC236}">
                <a16:creationId xmlns:a16="http://schemas.microsoft.com/office/drawing/2014/main" id="{C8EF38AF-474B-3DE5-AE69-27D3106EC32B}"/>
              </a:ext>
            </a:extLst>
          </p:cNvPr>
          <p:cNvSpPr>
            <a:spLocks noChangeArrowheads="1"/>
          </p:cNvSpPr>
          <p:nvPr/>
        </p:nvSpPr>
        <p:spPr bwMode="auto">
          <a:xfrm>
            <a:off x="900113" y="5876925"/>
            <a:ext cx="7015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2800" b="1">
                <a:solidFill>
                  <a:srgbClr val="FFFFFF"/>
                </a:solidFill>
              </a:rPr>
              <a:t>CHAÎNES  DE  MONTAGE  ROBOTISÉES</a:t>
            </a:r>
          </a:p>
        </p:txBody>
      </p:sp>
      <p:pic>
        <p:nvPicPr>
          <p:cNvPr id="231430" name="Picture 7" descr="Catena montaggio auto robotizzata Jpeg">
            <a:extLst>
              <a:ext uri="{FF2B5EF4-FFF2-40B4-BE49-F238E27FC236}">
                <a16:creationId xmlns:a16="http://schemas.microsoft.com/office/drawing/2014/main" id="{7658F8D0-2257-BE48-B2BD-2978EE62F62C}"/>
              </a:ext>
            </a:extLst>
          </p:cNvPr>
          <p:cNvPicPr>
            <a:picLocks noChangeAspect="1" noChangeArrowheads="1"/>
          </p:cNvPicPr>
          <p:nvPr/>
        </p:nvPicPr>
        <p:blipFill>
          <a:blip r:embed="rId5"/>
          <a:srcRect/>
          <a:stretch>
            <a:fillRect/>
          </a:stretch>
        </p:blipFill>
        <p:spPr bwMode="auto">
          <a:xfrm>
            <a:off x="4294188" y="260350"/>
            <a:ext cx="4608512" cy="5400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1431" name="Picture 2" descr="http://www.clean-auto.com/IMG/jpg/FCX_Clarity_Vehicle_AssemblyBody_Welding.jpg">
            <a:extLst>
              <a:ext uri="{FF2B5EF4-FFF2-40B4-BE49-F238E27FC236}">
                <a16:creationId xmlns:a16="http://schemas.microsoft.com/office/drawing/2014/main" id="{1326B80F-6769-0ABE-7200-A476538000F3}"/>
              </a:ext>
            </a:extLst>
          </p:cNvPr>
          <p:cNvPicPr>
            <a:picLocks noChangeAspect="1" noChangeArrowheads="1"/>
          </p:cNvPicPr>
          <p:nvPr/>
        </p:nvPicPr>
        <p:blipFill>
          <a:blip r:embed="rId6"/>
          <a:srcRect/>
          <a:stretch>
            <a:fillRect/>
          </a:stretch>
        </p:blipFill>
        <p:spPr bwMode="auto">
          <a:xfrm>
            <a:off x="249238" y="3057525"/>
            <a:ext cx="3829050" cy="25892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71A26B17-A897-4D0E-1F5B-FED12E11750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8946" name="Rectangle 5">
            <a:extLst>
              <a:ext uri="{FF2B5EF4-FFF2-40B4-BE49-F238E27FC236}">
                <a16:creationId xmlns:a16="http://schemas.microsoft.com/office/drawing/2014/main" id="{725D27C9-8D03-50F2-C7FB-6709FB5AC3F1}"/>
              </a:ext>
            </a:extLst>
          </p:cNvPr>
          <p:cNvSpPr>
            <a:spLocks noGrp="1" noChangeArrowheads="1"/>
          </p:cNvSpPr>
          <p:nvPr>
            <p:ph type="title" sz="quarter"/>
          </p:nvPr>
        </p:nvSpPr>
        <p:spPr>
          <a:xfrm>
            <a:off x="1619250" y="5805488"/>
            <a:ext cx="6286500" cy="738187"/>
          </a:xfrm>
        </p:spPr>
        <p:txBody>
          <a:bodyPr/>
          <a:lstStyle/>
          <a:p>
            <a:pPr eaLnBrk="1" hangingPunct="1"/>
            <a:r>
              <a:rPr lang="fr-CH" altLang="it-CH" sz="1800" b="1">
                <a:solidFill>
                  <a:schemeClr val="tx1"/>
                </a:solidFill>
              </a:rPr>
              <a:t>Les travailleurs des chaînes de montage modernes</a:t>
            </a:r>
            <a:endParaRPr lang="it-IT" altLang="it-CH" sz="1800" b="1">
              <a:solidFill>
                <a:schemeClr val="tx1"/>
              </a:solidFill>
            </a:endParaRPr>
          </a:p>
        </p:txBody>
      </p:sp>
      <p:sp>
        <p:nvSpPr>
          <p:cNvPr id="338947" name="Slide Number Placeholder 8">
            <a:extLst>
              <a:ext uri="{FF2B5EF4-FFF2-40B4-BE49-F238E27FC236}">
                <a16:creationId xmlns:a16="http://schemas.microsoft.com/office/drawing/2014/main" id="{AC994812-4E88-C661-6CA4-1A51738B9D4D}"/>
              </a:ext>
            </a:extLst>
          </p:cNvPr>
          <p:cNvSpPr>
            <a:spLocks noGrp="1"/>
          </p:cNvSpPr>
          <p:nvPr>
            <p:ph type="sldNum" sz="quarter" idx="12"/>
          </p:nvPr>
        </p:nvSpPr>
        <p:spPr>
          <a:xfrm>
            <a:off x="8459788" y="6373813"/>
            <a:ext cx="5413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A1EFF55-2835-4F28-B47C-E36305E863F8}" type="slidenum">
              <a:rPr lang="it-IT" altLang="en-US" sz="1400" smtClean="0">
                <a:solidFill>
                  <a:srgbClr val="FFFFFF"/>
                </a:solidFill>
              </a:rPr>
              <a:pPr>
                <a:spcBef>
                  <a:spcPct val="0"/>
                </a:spcBef>
                <a:buFontTx/>
                <a:buNone/>
              </a:pPr>
              <a:t>59</a:t>
            </a:fld>
            <a:endParaRPr lang="it-IT" altLang="en-US" sz="1400">
              <a:solidFill>
                <a:srgbClr val="FFFFFF"/>
              </a:solidFill>
            </a:endParaRPr>
          </a:p>
        </p:txBody>
      </p:sp>
      <p:pic>
        <p:nvPicPr>
          <p:cNvPr id="13" name="Picture 9" descr="catena montaggio industria tessle">
            <a:extLst>
              <a:ext uri="{FF2B5EF4-FFF2-40B4-BE49-F238E27FC236}">
                <a16:creationId xmlns:a16="http://schemas.microsoft.com/office/drawing/2014/main" id="{B6D49D74-05EF-3721-760A-7C19B0A8F8CF}"/>
              </a:ext>
            </a:extLst>
          </p:cNvPr>
          <p:cNvPicPr>
            <a:picLocks noChangeAspect="1" noChangeArrowheads="1"/>
          </p:cNvPicPr>
          <p:nvPr/>
        </p:nvPicPr>
        <p:blipFill>
          <a:blip r:embed="rId4"/>
          <a:stretch>
            <a:fillRect/>
          </a:stretch>
        </p:blipFill>
        <p:spPr bwMode="auto">
          <a:xfrm>
            <a:off x="755650" y="3451225"/>
            <a:ext cx="3887788" cy="2185988"/>
          </a:xfrm>
          <a:prstGeom prst="rect">
            <a:avLst/>
          </a:prstGeom>
          <a:noFill/>
          <a:ln w="38100">
            <a:solidFill>
              <a:srgbClr val="FFFFFF"/>
            </a:solidFill>
          </a:ln>
          <a:effectLst>
            <a:outerShdw blurRad="292100" dist="139700" dir="2700000" algn="tl" rotWithShape="0">
              <a:srgbClr val="333333">
                <a:alpha val="65000"/>
              </a:srgbClr>
            </a:outerShdw>
          </a:effectLst>
        </p:spPr>
      </p:pic>
      <p:pic>
        <p:nvPicPr>
          <p:cNvPr id="18" name="Picture 14" descr="Lavoratrici dell'industria tessile">
            <a:extLst>
              <a:ext uri="{FF2B5EF4-FFF2-40B4-BE49-F238E27FC236}">
                <a16:creationId xmlns:a16="http://schemas.microsoft.com/office/drawing/2014/main" id="{598C0518-5152-4572-FD4C-EF4A004688FA}"/>
              </a:ext>
            </a:extLst>
          </p:cNvPr>
          <p:cNvPicPr>
            <a:picLocks noChangeAspect="1" noChangeArrowheads="1"/>
          </p:cNvPicPr>
          <p:nvPr/>
        </p:nvPicPr>
        <p:blipFill rotWithShape="1">
          <a:blip r:embed="rId5"/>
          <a:srcRect r="5379"/>
          <a:stretch/>
        </p:blipFill>
        <p:spPr bwMode="auto">
          <a:xfrm>
            <a:off x="6653213" y="3451225"/>
            <a:ext cx="1744662" cy="2198688"/>
          </a:xfrm>
          <a:prstGeom prst="rect">
            <a:avLst/>
          </a:prstGeom>
          <a:ln w="38100">
            <a:solidFill>
              <a:srgbClr val="FFFFFF"/>
            </a:solidFill>
          </a:ln>
          <a:effectLst>
            <a:outerShdw blurRad="292100" dist="139700" dir="2700000" algn="tl" rotWithShape="0">
              <a:srgbClr val="333333">
                <a:alpha val="65000"/>
              </a:srgbClr>
            </a:outerShdw>
          </a:effectLst>
        </p:spPr>
      </p:pic>
      <p:pic>
        <p:nvPicPr>
          <p:cNvPr id="20" name="Picture 4" descr="http://www.rfi.fr/actufr/images/088/chaine_montage432.jpg">
            <a:extLst>
              <a:ext uri="{FF2B5EF4-FFF2-40B4-BE49-F238E27FC236}">
                <a16:creationId xmlns:a16="http://schemas.microsoft.com/office/drawing/2014/main" id="{59D2538C-C096-84F7-983E-47FD21535D50}"/>
              </a:ext>
            </a:extLst>
          </p:cNvPr>
          <p:cNvPicPr>
            <a:picLocks noChangeAspect="1" noChangeArrowheads="1"/>
          </p:cNvPicPr>
          <p:nvPr/>
        </p:nvPicPr>
        <p:blipFill>
          <a:blip r:embed="rId6"/>
          <a:srcRect/>
          <a:stretch>
            <a:fillRect/>
          </a:stretch>
        </p:blipFill>
        <p:spPr bwMode="auto">
          <a:xfrm>
            <a:off x="4910138" y="620713"/>
            <a:ext cx="3487737" cy="2598737"/>
          </a:xfrm>
          <a:prstGeom prst="rect">
            <a:avLst/>
          </a:prstGeom>
          <a:ln w="38100">
            <a:solidFill>
              <a:srgbClr val="FFFFFF"/>
            </a:solidFill>
          </a:ln>
          <a:effectLst>
            <a:outerShdw blurRad="292100" dist="139700" dir="2700000" algn="tl" rotWithShape="0">
              <a:srgbClr val="333333">
                <a:alpha val="65000"/>
              </a:srgbClr>
            </a:outerShdw>
          </a:effectLst>
        </p:spPr>
      </p:pic>
      <p:pic>
        <p:nvPicPr>
          <p:cNvPr id="21" name="Picture 2" descr="http://www.fmf.com.hk/2V0-Assembly%20Line.jpg">
            <a:extLst>
              <a:ext uri="{FF2B5EF4-FFF2-40B4-BE49-F238E27FC236}">
                <a16:creationId xmlns:a16="http://schemas.microsoft.com/office/drawing/2014/main" id="{49232BF1-230E-F7CC-FBA8-D1720B5CD9C9}"/>
              </a:ext>
            </a:extLst>
          </p:cNvPr>
          <p:cNvPicPr>
            <a:picLocks noChangeAspect="1" noChangeArrowheads="1"/>
          </p:cNvPicPr>
          <p:nvPr/>
        </p:nvPicPr>
        <p:blipFill>
          <a:blip r:embed="rId7"/>
          <a:srcRect/>
          <a:stretch>
            <a:fillRect/>
          </a:stretch>
        </p:blipFill>
        <p:spPr bwMode="auto">
          <a:xfrm>
            <a:off x="4910138" y="3451225"/>
            <a:ext cx="1609725" cy="2198688"/>
          </a:xfrm>
          <a:prstGeom prst="rect">
            <a:avLst/>
          </a:prstGeom>
          <a:ln w="38100">
            <a:solidFill>
              <a:srgbClr val="FFFFFF"/>
            </a:solidFill>
          </a:ln>
          <a:effectLst>
            <a:outerShdw blurRad="292100" dist="139700" dir="2700000" algn="tl" rotWithShape="0">
              <a:srgbClr val="333333">
                <a:alpha val="65000"/>
              </a:srgbClr>
            </a:outerShdw>
          </a:effectLst>
        </p:spPr>
      </p:pic>
      <p:pic>
        <p:nvPicPr>
          <p:cNvPr id="22" name="Immagine 21">
            <a:extLst>
              <a:ext uri="{FF2B5EF4-FFF2-40B4-BE49-F238E27FC236}">
                <a16:creationId xmlns:a16="http://schemas.microsoft.com/office/drawing/2014/main" id="{ACE23991-E312-4447-68F5-B4FE2AEB8B87}"/>
              </a:ext>
            </a:extLst>
          </p:cNvPr>
          <p:cNvPicPr>
            <a:picLocks noChangeAspect="1"/>
          </p:cNvPicPr>
          <p:nvPr/>
        </p:nvPicPr>
        <p:blipFill>
          <a:blip r:embed="rId8"/>
          <a:stretch>
            <a:fillRect/>
          </a:stretch>
        </p:blipFill>
        <p:spPr>
          <a:xfrm>
            <a:off x="755650" y="620713"/>
            <a:ext cx="3887788" cy="2601912"/>
          </a:xfrm>
          <a:prstGeom prst="rect">
            <a:avLst/>
          </a:prstGeom>
          <a:ln w="38100">
            <a:solidFill>
              <a:srgbClr val="FFFFFF"/>
            </a:solid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A2E84C6B-9572-6A46-6638-4D614B5CB6D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30402" name="Rectangle 3">
            <a:extLst>
              <a:ext uri="{FF2B5EF4-FFF2-40B4-BE49-F238E27FC236}">
                <a16:creationId xmlns:a16="http://schemas.microsoft.com/office/drawing/2014/main" id="{996FD6EB-7002-9AA9-9210-D32118A16A2B}"/>
              </a:ext>
            </a:extLst>
          </p:cNvPr>
          <p:cNvSpPr>
            <a:spLocks noGrp="1" noChangeArrowheads="1"/>
          </p:cNvSpPr>
          <p:nvPr>
            <p:ph idx="1"/>
          </p:nvPr>
        </p:nvSpPr>
        <p:spPr>
          <a:xfrm>
            <a:off x="468313" y="404813"/>
            <a:ext cx="8229600" cy="5505450"/>
          </a:xfrm>
        </p:spPr>
        <p:txBody>
          <a:bodyPr/>
          <a:lstStyle/>
          <a:p>
            <a:pPr eaLnBrk="1" hangingPunct="1">
              <a:lnSpc>
                <a:spcPct val="90000"/>
              </a:lnSpc>
              <a:buFontTx/>
              <a:buNone/>
            </a:pPr>
            <a:r>
              <a:rPr lang="it-IT" altLang="it-CH"/>
              <a:t>	</a:t>
            </a:r>
          </a:p>
          <a:p>
            <a:pPr eaLnBrk="1" hangingPunct="1">
              <a:lnSpc>
                <a:spcPct val="90000"/>
              </a:lnSpc>
              <a:buFontTx/>
              <a:buNone/>
            </a:pPr>
            <a:r>
              <a:rPr lang="it-IT" altLang="it-CH" sz="2000" b="1"/>
              <a:t>Voilà quelques-uns des principes fondamentaux                         découverts par Karl Marx :</a:t>
            </a:r>
          </a:p>
          <a:p>
            <a:pPr eaLnBrk="1" hangingPunct="1">
              <a:lnSpc>
                <a:spcPct val="90000"/>
              </a:lnSpc>
              <a:buFontTx/>
              <a:buNone/>
            </a:pPr>
            <a:endParaRPr lang="it-IT" altLang="it-CH" sz="2000" b="1"/>
          </a:p>
          <a:p>
            <a:pPr eaLnBrk="1" hangingPunct="1">
              <a:lnSpc>
                <a:spcPct val="90000"/>
              </a:lnSpc>
            </a:pPr>
            <a:r>
              <a:rPr lang="it-IT" altLang="it-CH"/>
              <a:t>La </a:t>
            </a:r>
            <a:r>
              <a:rPr lang="it-IT" altLang="it-CH" b="1" u="sng">
                <a:solidFill>
                  <a:srgbClr val="FF3300"/>
                </a:solidFill>
              </a:rPr>
              <a:t>propriété privée</a:t>
            </a:r>
            <a:r>
              <a:rPr lang="it-IT" altLang="it-CH"/>
              <a:t> du sol                                   et des moyens de production</a:t>
            </a:r>
          </a:p>
          <a:p>
            <a:pPr eaLnBrk="1" hangingPunct="1">
              <a:lnSpc>
                <a:spcPct val="90000"/>
              </a:lnSpc>
            </a:pPr>
            <a:r>
              <a:rPr lang="it-IT" altLang="it-CH"/>
              <a:t>divise la société en </a:t>
            </a:r>
            <a:r>
              <a:rPr lang="it-IT" altLang="it-CH" b="1" u="sng">
                <a:solidFill>
                  <a:srgbClr val="FF3300"/>
                </a:solidFill>
              </a:rPr>
              <a:t>classes sociales</a:t>
            </a:r>
            <a:r>
              <a:rPr lang="it-IT" altLang="it-CH" b="1"/>
              <a:t>  </a:t>
            </a:r>
          </a:p>
          <a:p>
            <a:pPr eaLnBrk="1" hangingPunct="1">
              <a:lnSpc>
                <a:spcPct val="90000"/>
              </a:lnSpc>
              <a:buFontTx/>
              <a:buNone/>
            </a:pPr>
            <a:r>
              <a:rPr lang="it-IT" altLang="it-CH" sz="2000"/>
              <a:t>	(</a:t>
            </a:r>
            <a:r>
              <a:rPr lang="it-IT" altLang="it-CH" sz="2000" u="sng"/>
              <a:t>bourjoisie et prolétariat</a:t>
            </a:r>
            <a:r>
              <a:rPr lang="it-IT" altLang="it-CH" sz="2000"/>
              <a:t>)</a:t>
            </a:r>
          </a:p>
          <a:p>
            <a:pPr eaLnBrk="1" hangingPunct="1">
              <a:lnSpc>
                <a:spcPct val="90000"/>
              </a:lnSpc>
            </a:pPr>
            <a:r>
              <a:rPr lang="it-IT" altLang="it-CH"/>
              <a:t>en lutte entre elles (</a:t>
            </a:r>
            <a:r>
              <a:rPr lang="fr-CH" altLang="it-CH" b="1" u="sng">
                <a:solidFill>
                  <a:srgbClr val="FF3300"/>
                </a:solidFill>
              </a:rPr>
              <a:t>lutte</a:t>
            </a:r>
            <a:r>
              <a:rPr lang="it-IT" altLang="it-CH" b="1" u="sng">
                <a:solidFill>
                  <a:srgbClr val="FF3300"/>
                </a:solidFill>
              </a:rPr>
              <a:t> des classes</a:t>
            </a:r>
            <a:r>
              <a:rPr lang="it-IT" altLang="it-CH"/>
              <a:t>)</a:t>
            </a:r>
          </a:p>
          <a:p>
            <a:pPr eaLnBrk="1" hangingPunct="1">
              <a:lnSpc>
                <a:spcPct val="90000"/>
              </a:lnSpc>
              <a:buFontTx/>
              <a:buNone/>
            </a:pPr>
            <a:r>
              <a:rPr lang="it-IT" altLang="it-CH" sz="1400"/>
              <a:t>  </a:t>
            </a:r>
          </a:p>
          <a:p>
            <a:pPr eaLnBrk="1" hangingPunct="1">
              <a:lnSpc>
                <a:spcPct val="90000"/>
              </a:lnSpc>
            </a:pPr>
            <a:r>
              <a:rPr lang="it-IT" altLang="it-CH" sz="2400"/>
              <a:t>Ceux qui n’ont pas d’argent </a:t>
            </a:r>
            <a:r>
              <a:rPr lang="fr-FR" altLang="it-CH" sz="2400"/>
              <a:t>doivent</a:t>
            </a:r>
            <a:r>
              <a:rPr lang="it-IT" altLang="it-CH" sz="2400"/>
              <a:t> vendre leur force          de  travail.</a:t>
            </a:r>
          </a:p>
          <a:p>
            <a:pPr eaLnBrk="1" hangingPunct="1">
              <a:lnSpc>
                <a:spcPct val="90000"/>
              </a:lnSpc>
            </a:pPr>
            <a:r>
              <a:rPr lang="it-IT" altLang="it-CH" sz="2400"/>
              <a:t>Ceux qui ont l’argent peuvent acheter la force de travail et s’</a:t>
            </a:r>
            <a:r>
              <a:rPr lang="fr-FR" altLang="it-CH" sz="2400"/>
              <a:t>approprier</a:t>
            </a:r>
            <a:r>
              <a:rPr lang="it-IT" altLang="it-CH" sz="2400"/>
              <a:t> la plus-value créée par celle-ci</a:t>
            </a:r>
          </a:p>
        </p:txBody>
      </p:sp>
      <p:sp>
        <p:nvSpPr>
          <p:cNvPr id="230403" name="Slide Number Placeholder 5">
            <a:extLst>
              <a:ext uri="{FF2B5EF4-FFF2-40B4-BE49-F238E27FC236}">
                <a16:creationId xmlns:a16="http://schemas.microsoft.com/office/drawing/2014/main" id="{A19A01E8-5AA4-10E6-2335-F685BB52AD6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66FE979-A6FB-4F70-BABD-399C3C8230FF}" type="slidenum">
              <a:rPr lang="it-IT" altLang="en-US" sz="1400" smtClean="0">
                <a:solidFill>
                  <a:srgbClr val="000000"/>
                </a:solidFill>
              </a:rPr>
              <a:pPr>
                <a:spcBef>
                  <a:spcPct val="0"/>
                </a:spcBef>
                <a:buFontTx/>
                <a:buNone/>
              </a:pPr>
              <a:t>6</a:t>
            </a:fld>
            <a:endParaRPr lang="it-IT" altLang="en-US" sz="1400">
              <a:solidFill>
                <a:srgbClr val="000000"/>
              </a:solidFill>
            </a:endParaRPr>
          </a:p>
        </p:txBody>
      </p:sp>
      <p:pic>
        <p:nvPicPr>
          <p:cNvPr id="181252" name="Picture 8" descr="C:\Users\Enrico\Desktop\mm jpeg.jpg">
            <a:extLst>
              <a:ext uri="{FF2B5EF4-FFF2-40B4-BE49-F238E27FC236}">
                <a16:creationId xmlns:a16="http://schemas.microsoft.com/office/drawing/2014/main" id="{354F5629-F095-772D-FB5D-3D21FF6CCE7B}"/>
              </a:ext>
            </a:extLst>
          </p:cNvPr>
          <p:cNvPicPr>
            <a:picLocks noChangeAspect="1" noChangeArrowheads="1"/>
          </p:cNvPicPr>
          <p:nvPr/>
        </p:nvPicPr>
        <p:blipFill>
          <a:blip r:embed="rId4"/>
          <a:srcRect/>
          <a:stretch>
            <a:fillRect/>
          </a:stretch>
        </p:blipFill>
        <p:spPr bwMode="auto">
          <a:xfrm>
            <a:off x="7092950" y="549275"/>
            <a:ext cx="1087438" cy="1836738"/>
          </a:xfrm>
          <a:prstGeom prst="rect">
            <a:avLst/>
          </a:prstGeom>
          <a:ln>
            <a:noFill/>
          </a:ln>
          <a:effectLst>
            <a:outerShdw blurRad="292100" dist="139700" dir="2700000" algn="tl" rotWithShape="0">
              <a:srgbClr val="333333">
                <a:alpha val="65000"/>
              </a:srgbClr>
            </a:outerShdw>
          </a:effectLst>
        </p:spPr>
      </p:pic>
      <p:sp>
        <p:nvSpPr>
          <p:cNvPr id="230405" name="Rettangolo 1">
            <a:extLst>
              <a:ext uri="{FF2B5EF4-FFF2-40B4-BE49-F238E27FC236}">
                <a16:creationId xmlns:a16="http://schemas.microsoft.com/office/drawing/2014/main" id="{77C499BB-ABB8-73B6-1B14-BE9A35D5551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000" u="sng"/>
          </a:p>
        </p:txBody>
      </p:sp>
    </p:spTree>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0994" name="Slide Number Placeholder 3">
            <a:extLst>
              <a:ext uri="{FF2B5EF4-FFF2-40B4-BE49-F238E27FC236}">
                <a16:creationId xmlns:a16="http://schemas.microsoft.com/office/drawing/2014/main" id="{1CC07AB5-5F02-379E-B5FC-EB775460674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C7019D9-E8F0-49D8-B370-89C4B749AA74}" type="slidenum">
              <a:rPr lang="it-IT" altLang="en-US" sz="1400" smtClean="0">
                <a:solidFill>
                  <a:srgbClr val="FFFFFF"/>
                </a:solidFill>
              </a:rPr>
              <a:pPr>
                <a:spcBef>
                  <a:spcPct val="0"/>
                </a:spcBef>
                <a:buFontTx/>
                <a:buNone/>
              </a:pPr>
              <a:t>60</a:t>
            </a:fld>
            <a:endParaRPr lang="it-IT" altLang="en-US" sz="1400">
              <a:solidFill>
                <a:srgbClr val="FFFFFF"/>
              </a:solidFill>
            </a:endParaRPr>
          </a:p>
        </p:txBody>
      </p:sp>
      <p:sp>
        <p:nvSpPr>
          <p:cNvPr id="340995" name="Text Box 3">
            <a:extLst>
              <a:ext uri="{FF2B5EF4-FFF2-40B4-BE49-F238E27FC236}">
                <a16:creationId xmlns:a16="http://schemas.microsoft.com/office/drawing/2014/main" id="{04A8DB9D-884C-5F3B-08FC-75258963A900}"/>
              </a:ext>
            </a:extLst>
          </p:cNvPr>
          <p:cNvSpPr txBox="1">
            <a:spLocks noChangeArrowheads="1"/>
          </p:cNvSpPr>
          <p:nvPr/>
        </p:nvSpPr>
        <p:spPr bwMode="auto">
          <a:xfrm>
            <a:off x="1258888" y="6124575"/>
            <a:ext cx="6842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Chaîne de montage dans une fabrique de jouets en Chine</a:t>
            </a:r>
            <a:endParaRPr lang="it-IT" altLang="it-CH" sz="1800" b="1">
              <a:solidFill>
                <a:srgbClr val="FFFFFF"/>
              </a:solidFill>
            </a:endParaRPr>
          </a:p>
        </p:txBody>
      </p:sp>
      <p:pic>
        <p:nvPicPr>
          <p:cNvPr id="340996" name="Picture 2" descr="fabbrica giocattoli cina">
            <a:extLst>
              <a:ext uri="{FF2B5EF4-FFF2-40B4-BE49-F238E27FC236}">
                <a16:creationId xmlns:a16="http://schemas.microsoft.com/office/drawing/2014/main" id="{546FD24E-366F-9709-C87E-372990E69E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692150"/>
            <a:ext cx="7705725" cy="52847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D4251A78-70F4-1B26-F95A-047822197AA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3042" name="Slide Number Placeholder 3">
            <a:extLst>
              <a:ext uri="{FF2B5EF4-FFF2-40B4-BE49-F238E27FC236}">
                <a16:creationId xmlns:a16="http://schemas.microsoft.com/office/drawing/2014/main" id="{ED213D9A-8092-522D-CC3A-B411881BA7BD}"/>
              </a:ext>
            </a:extLst>
          </p:cNvPr>
          <p:cNvSpPr>
            <a:spLocks noGrp="1"/>
          </p:cNvSpPr>
          <p:nvPr>
            <p:ph type="sldNum" sz="quarter" idx="12"/>
          </p:nvPr>
        </p:nvSpPr>
        <p:spPr>
          <a:xfrm>
            <a:off x="8027988" y="6165850"/>
            <a:ext cx="658812" cy="43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6CE2636-8E68-47AE-B5D1-76FA4AD0B9F6}" type="slidenum">
              <a:rPr lang="it-IT" altLang="en-US" sz="1400" smtClean="0">
                <a:solidFill>
                  <a:srgbClr val="FFFFFF"/>
                </a:solidFill>
              </a:rPr>
              <a:pPr>
                <a:spcBef>
                  <a:spcPct val="0"/>
                </a:spcBef>
                <a:buFontTx/>
                <a:buNone/>
              </a:pPr>
              <a:t>61</a:t>
            </a:fld>
            <a:endParaRPr lang="it-IT" altLang="en-US" sz="1400">
              <a:solidFill>
                <a:srgbClr val="FFFFFF"/>
              </a:solidFill>
            </a:endParaRPr>
          </a:p>
        </p:txBody>
      </p:sp>
      <p:sp>
        <p:nvSpPr>
          <p:cNvPr id="343043" name="Text Box 2">
            <a:extLst>
              <a:ext uri="{FF2B5EF4-FFF2-40B4-BE49-F238E27FC236}">
                <a16:creationId xmlns:a16="http://schemas.microsoft.com/office/drawing/2014/main" id="{C7488117-13A1-50D2-D8A2-5035C2A27981}"/>
              </a:ext>
            </a:extLst>
          </p:cNvPr>
          <p:cNvSpPr txBox="1">
            <a:spLocks noChangeArrowheads="1"/>
          </p:cNvSpPr>
          <p:nvPr/>
        </p:nvSpPr>
        <p:spPr bwMode="auto">
          <a:xfrm>
            <a:off x="1187450" y="5557838"/>
            <a:ext cx="705643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INDUSTRIE DU VÊTEMENT</a:t>
            </a:r>
            <a:r>
              <a:rPr lang="fr-CH" altLang="it-CH" sz="1800">
                <a:solidFill>
                  <a:srgbClr val="FFFFFF"/>
                </a:solidFill>
              </a:rPr>
              <a:t> : HONG KONG 1970</a:t>
            </a:r>
          </a:p>
          <a:p>
            <a:pPr eaLnBrk="1" hangingPunct="1">
              <a:spcBef>
                <a:spcPct val="50000"/>
              </a:spcBef>
              <a:buFontTx/>
              <a:buNone/>
            </a:pPr>
            <a:r>
              <a:rPr lang="fr-CH" altLang="it-CH" sz="1800">
                <a:solidFill>
                  <a:srgbClr val="FFFFFF"/>
                </a:solidFill>
              </a:rPr>
              <a:t>L’enfer du travail – un travail infernal: le tout pour produire plus.</a:t>
            </a:r>
            <a:endParaRPr lang="it-IT" altLang="it-CH" sz="1800">
              <a:solidFill>
                <a:srgbClr val="FFFFFF"/>
              </a:solidFill>
            </a:endParaRPr>
          </a:p>
        </p:txBody>
      </p:sp>
      <p:pic>
        <p:nvPicPr>
          <p:cNvPr id="5" name="Picture 3">
            <a:extLst>
              <a:ext uri="{FF2B5EF4-FFF2-40B4-BE49-F238E27FC236}">
                <a16:creationId xmlns:a16="http://schemas.microsoft.com/office/drawing/2014/main" id="{3C7D540B-B382-F28C-C935-109F33C476E1}"/>
              </a:ext>
            </a:extLst>
          </p:cNvPr>
          <p:cNvPicPr>
            <a:picLocks noChangeAspect="1" noChangeArrowheads="1"/>
          </p:cNvPicPr>
          <p:nvPr/>
        </p:nvPicPr>
        <p:blipFill>
          <a:blip r:embed="rId4">
            <a:lum bright="24000" contrast="20000"/>
          </a:blip>
          <a:srcRect/>
          <a:stretch>
            <a:fillRect/>
          </a:stretch>
        </p:blipFill>
        <p:spPr bwMode="auto">
          <a:xfrm>
            <a:off x="885825" y="765175"/>
            <a:ext cx="7523163" cy="47069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E447EE8B-0AAE-2F3D-B6CE-DFBF6444462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22" name="Picture 2" descr="C:\Users\Enrico\Desktop\Vietnam jpeg.jpg">
            <a:extLst>
              <a:ext uri="{FF2B5EF4-FFF2-40B4-BE49-F238E27FC236}">
                <a16:creationId xmlns:a16="http://schemas.microsoft.com/office/drawing/2014/main" id="{B47CB6C5-A106-FB03-9237-97C25620D77D}"/>
              </a:ext>
            </a:extLst>
          </p:cNvPr>
          <p:cNvPicPr>
            <a:picLocks noChangeAspect="1" noChangeArrowheads="1"/>
          </p:cNvPicPr>
          <p:nvPr/>
        </p:nvPicPr>
        <p:blipFill>
          <a:blip r:embed="rId4"/>
          <a:srcRect/>
          <a:stretch>
            <a:fillRect/>
          </a:stretch>
        </p:blipFill>
        <p:spPr bwMode="auto">
          <a:xfrm>
            <a:off x="554038" y="3716338"/>
            <a:ext cx="3770312" cy="25050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5523" name="Picture 3" descr="C:\Users\Enrico\Desktop\Indonesia jpeg.jpg">
            <a:extLst>
              <a:ext uri="{FF2B5EF4-FFF2-40B4-BE49-F238E27FC236}">
                <a16:creationId xmlns:a16="http://schemas.microsoft.com/office/drawing/2014/main" id="{64AC4F75-D529-78FF-05C2-710D06F2C5D3}"/>
              </a:ext>
            </a:extLst>
          </p:cNvPr>
          <p:cNvPicPr>
            <a:picLocks noChangeAspect="1" noChangeArrowheads="1"/>
          </p:cNvPicPr>
          <p:nvPr/>
        </p:nvPicPr>
        <p:blipFill>
          <a:blip r:embed="rId5"/>
          <a:srcRect/>
          <a:stretch>
            <a:fillRect/>
          </a:stretch>
        </p:blipFill>
        <p:spPr bwMode="auto">
          <a:xfrm>
            <a:off x="554038" y="449263"/>
            <a:ext cx="4105275" cy="27527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5524" name="Picture 4" descr="C:\Users\Enrico\Desktop\Filippines jpeg.jpg">
            <a:extLst>
              <a:ext uri="{FF2B5EF4-FFF2-40B4-BE49-F238E27FC236}">
                <a16:creationId xmlns:a16="http://schemas.microsoft.com/office/drawing/2014/main" id="{72462351-6090-41D2-C0B2-FAE110AE66B1}"/>
              </a:ext>
            </a:extLst>
          </p:cNvPr>
          <p:cNvPicPr>
            <a:picLocks noChangeAspect="1" noChangeArrowheads="1"/>
          </p:cNvPicPr>
          <p:nvPr/>
        </p:nvPicPr>
        <p:blipFill>
          <a:blip r:embed="rId6"/>
          <a:srcRect/>
          <a:stretch>
            <a:fillRect/>
          </a:stretch>
        </p:blipFill>
        <p:spPr bwMode="auto">
          <a:xfrm>
            <a:off x="4903788" y="449263"/>
            <a:ext cx="3760787" cy="27527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5525" name="Picture 5" descr="C:\Users\Enrico\Desktop\Srylanka jpeg.jpg">
            <a:extLst>
              <a:ext uri="{FF2B5EF4-FFF2-40B4-BE49-F238E27FC236}">
                <a16:creationId xmlns:a16="http://schemas.microsoft.com/office/drawing/2014/main" id="{62E18239-0D98-36B1-C1E9-EF7A8132CAC6}"/>
              </a:ext>
            </a:extLst>
          </p:cNvPr>
          <p:cNvPicPr>
            <a:picLocks noChangeAspect="1" noChangeArrowheads="1"/>
          </p:cNvPicPr>
          <p:nvPr/>
        </p:nvPicPr>
        <p:blipFill>
          <a:blip r:embed="rId7"/>
          <a:srcRect/>
          <a:stretch>
            <a:fillRect/>
          </a:stretch>
        </p:blipFill>
        <p:spPr bwMode="auto">
          <a:xfrm>
            <a:off x="4564063" y="3716338"/>
            <a:ext cx="4100512" cy="25130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45094" name="CasellaDiTesto 3">
            <a:extLst>
              <a:ext uri="{FF2B5EF4-FFF2-40B4-BE49-F238E27FC236}">
                <a16:creationId xmlns:a16="http://schemas.microsoft.com/office/drawing/2014/main" id="{D647B384-CC72-47DD-AB0F-BFA7E35D5745}"/>
              </a:ext>
            </a:extLst>
          </p:cNvPr>
          <p:cNvSpPr txBox="1">
            <a:spLocks noChangeArrowheads="1"/>
          </p:cNvSpPr>
          <p:nvPr/>
        </p:nvSpPr>
        <p:spPr bwMode="auto">
          <a:xfrm>
            <a:off x="666750" y="3206750"/>
            <a:ext cx="1828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FFFFFF"/>
                </a:solidFill>
              </a:rPr>
              <a:t>INDONÉSIE</a:t>
            </a:r>
          </a:p>
        </p:txBody>
      </p:sp>
      <p:sp>
        <p:nvSpPr>
          <p:cNvPr id="345095" name="CasellaDiTesto 4">
            <a:extLst>
              <a:ext uri="{FF2B5EF4-FFF2-40B4-BE49-F238E27FC236}">
                <a16:creationId xmlns:a16="http://schemas.microsoft.com/office/drawing/2014/main" id="{CEB473CF-B39F-A96C-0A5A-F48BEC7F535C}"/>
              </a:ext>
            </a:extLst>
          </p:cNvPr>
          <p:cNvSpPr txBox="1">
            <a:spLocks noChangeArrowheads="1"/>
          </p:cNvSpPr>
          <p:nvPr/>
        </p:nvSpPr>
        <p:spPr bwMode="auto">
          <a:xfrm>
            <a:off x="6819900" y="3208338"/>
            <a:ext cx="16208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FFFFFF"/>
                </a:solidFill>
              </a:rPr>
              <a:t>PHILIPPINES</a:t>
            </a:r>
          </a:p>
        </p:txBody>
      </p:sp>
      <p:sp>
        <p:nvSpPr>
          <p:cNvPr id="345096" name="CasellaDiTesto 5">
            <a:extLst>
              <a:ext uri="{FF2B5EF4-FFF2-40B4-BE49-F238E27FC236}">
                <a16:creationId xmlns:a16="http://schemas.microsoft.com/office/drawing/2014/main" id="{70717955-D5EC-ADB2-0F2D-356BBFBC2321}"/>
              </a:ext>
            </a:extLst>
          </p:cNvPr>
          <p:cNvSpPr txBox="1">
            <a:spLocks noChangeArrowheads="1"/>
          </p:cNvSpPr>
          <p:nvPr/>
        </p:nvSpPr>
        <p:spPr bwMode="auto">
          <a:xfrm>
            <a:off x="1692275" y="6221413"/>
            <a:ext cx="1223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FFFFFF"/>
                </a:solidFill>
              </a:rPr>
              <a:t>VIETNAM</a:t>
            </a:r>
          </a:p>
        </p:txBody>
      </p:sp>
      <p:sp>
        <p:nvSpPr>
          <p:cNvPr id="345097" name="CasellaDiTesto 6">
            <a:extLst>
              <a:ext uri="{FF2B5EF4-FFF2-40B4-BE49-F238E27FC236}">
                <a16:creationId xmlns:a16="http://schemas.microsoft.com/office/drawing/2014/main" id="{12A79B89-77B5-5B43-E553-37314A9E506C}"/>
              </a:ext>
            </a:extLst>
          </p:cNvPr>
          <p:cNvSpPr txBox="1">
            <a:spLocks noChangeArrowheads="1"/>
          </p:cNvSpPr>
          <p:nvPr/>
        </p:nvSpPr>
        <p:spPr bwMode="auto">
          <a:xfrm>
            <a:off x="5932488" y="6232525"/>
            <a:ext cx="1620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FFFFFF"/>
                </a:solidFill>
              </a:rPr>
              <a:t>SRI LANKA</a:t>
            </a:r>
          </a:p>
        </p:txBody>
      </p:sp>
      <p:sp>
        <p:nvSpPr>
          <p:cNvPr id="345098" name="CasellaDiTesto 1">
            <a:extLst>
              <a:ext uri="{FF2B5EF4-FFF2-40B4-BE49-F238E27FC236}">
                <a16:creationId xmlns:a16="http://schemas.microsoft.com/office/drawing/2014/main" id="{D9500109-8E1B-940D-9048-B9301E524426}"/>
              </a:ext>
            </a:extLst>
          </p:cNvPr>
          <p:cNvSpPr txBox="1">
            <a:spLocks noChangeArrowheads="1"/>
          </p:cNvSpPr>
          <p:nvPr/>
        </p:nvSpPr>
        <p:spPr bwMode="auto">
          <a:xfrm>
            <a:off x="3143250" y="3284538"/>
            <a:ext cx="2590800" cy="369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800" b="1">
                <a:solidFill>
                  <a:srgbClr val="000000"/>
                </a:solidFill>
              </a:rPr>
              <a:t>LA GLOBALISATION</a:t>
            </a:r>
          </a:p>
        </p:txBody>
      </p:sp>
      <p:sp>
        <p:nvSpPr>
          <p:cNvPr id="345099" name="Slide Number Placeholder 3">
            <a:extLst>
              <a:ext uri="{FF2B5EF4-FFF2-40B4-BE49-F238E27FC236}">
                <a16:creationId xmlns:a16="http://schemas.microsoft.com/office/drawing/2014/main" id="{A3A9353B-D8B5-39CD-DC61-B6EC5578A85A}"/>
              </a:ext>
            </a:extLst>
          </p:cNvPr>
          <p:cNvSpPr>
            <a:spLocks noGrp="1"/>
          </p:cNvSpPr>
          <p:nvPr>
            <p:ph type="sldNum" sz="quarter" idx="12"/>
          </p:nvPr>
        </p:nvSpPr>
        <p:spPr>
          <a:xfrm>
            <a:off x="7783513" y="6311900"/>
            <a:ext cx="657225" cy="43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5804518-6E9A-43F1-824F-1088021B233F}" type="slidenum">
              <a:rPr lang="it-IT" altLang="en-US" sz="1400" smtClean="0">
                <a:solidFill>
                  <a:srgbClr val="FFFFFF"/>
                </a:solidFill>
              </a:rPr>
              <a:pPr>
                <a:spcBef>
                  <a:spcPct val="0"/>
                </a:spcBef>
                <a:buFontTx/>
                <a:buNone/>
              </a:pPr>
              <a:t>62</a:t>
            </a:fld>
            <a:endParaRPr lang="it-IT" altLang="en-US" sz="1400">
              <a:solidFill>
                <a:srgbClr val="FFFFFF"/>
              </a:solidFill>
            </a:endParaRPr>
          </a:p>
        </p:txBody>
      </p:sp>
      <p:sp>
        <p:nvSpPr>
          <p:cNvPr id="2" name="Rettangolo 1">
            <a:extLst>
              <a:ext uri="{FF2B5EF4-FFF2-40B4-BE49-F238E27FC236}">
                <a16:creationId xmlns:a16="http://schemas.microsoft.com/office/drawing/2014/main" id="{345CD87C-C79D-B329-6976-E6DA057397BD}"/>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7138" name="Segnaposto numero diapositiva 1">
            <a:extLst>
              <a:ext uri="{FF2B5EF4-FFF2-40B4-BE49-F238E27FC236}">
                <a16:creationId xmlns:a16="http://schemas.microsoft.com/office/drawing/2014/main" id="{2C100AD3-4B44-E991-C00E-5A2B2C2F7BD5}"/>
              </a:ext>
            </a:extLst>
          </p:cNvPr>
          <p:cNvSpPr>
            <a:spLocks noGrp="1"/>
          </p:cNvSpPr>
          <p:nvPr>
            <p:ph type="sldNum" sz="quarter" idx="12"/>
          </p:nvPr>
        </p:nvSpPr>
        <p:spPr>
          <a:xfrm>
            <a:off x="6865938" y="63182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C81C3E3-6706-4BC4-91BE-97CC08598774}" type="slidenum">
              <a:rPr lang="it-IT" altLang="en-US" sz="1400" smtClean="0"/>
              <a:pPr>
                <a:spcBef>
                  <a:spcPct val="0"/>
                </a:spcBef>
                <a:buFontTx/>
                <a:buNone/>
              </a:pPr>
              <a:t>63</a:t>
            </a:fld>
            <a:endParaRPr lang="it-IT" altLang="en-US" sz="1400"/>
          </a:p>
        </p:txBody>
      </p:sp>
      <p:sp>
        <p:nvSpPr>
          <p:cNvPr id="347139" name="CasellaDiTesto 2">
            <a:extLst>
              <a:ext uri="{FF2B5EF4-FFF2-40B4-BE49-F238E27FC236}">
                <a16:creationId xmlns:a16="http://schemas.microsoft.com/office/drawing/2014/main" id="{03E9C9AC-1831-6D6A-1758-53C94538BC34}"/>
              </a:ext>
            </a:extLst>
          </p:cNvPr>
          <p:cNvSpPr txBox="1">
            <a:spLocks noChangeArrowheads="1"/>
          </p:cNvSpPr>
          <p:nvPr/>
        </p:nvSpPr>
        <p:spPr bwMode="auto">
          <a:xfrm>
            <a:off x="5268913" y="801688"/>
            <a:ext cx="266382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800">
                <a:solidFill>
                  <a:srgbClr val="FFFFFF"/>
                </a:solidFill>
              </a:rPr>
              <a:t>Haïti est le pays le plus pauvre du monde:</a:t>
            </a:r>
          </a:p>
          <a:p>
            <a:pPr eaLnBrk="1" hangingPunct="1">
              <a:spcBef>
                <a:spcPct val="0"/>
              </a:spcBef>
              <a:buFontTx/>
              <a:buNone/>
            </a:pPr>
            <a:r>
              <a:rPr lang="fr-FR" altLang="it-CH" sz="1800">
                <a:solidFill>
                  <a:srgbClr val="FFFFFF"/>
                </a:solidFill>
              </a:rPr>
              <a:t>ici la main-d'œuvre est disponible à un prix très bas.</a:t>
            </a:r>
          </a:p>
        </p:txBody>
      </p:sp>
      <p:pic>
        <p:nvPicPr>
          <p:cNvPr id="236549" name="Picture 4" descr="C:\Users\Enrico\Desktop\H.jpg">
            <a:extLst>
              <a:ext uri="{FF2B5EF4-FFF2-40B4-BE49-F238E27FC236}">
                <a16:creationId xmlns:a16="http://schemas.microsoft.com/office/drawing/2014/main" id="{6E2A652C-6DAD-EDB9-E6CC-D205F0717B27}"/>
              </a:ext>
            </a:extLst>
          </p:cNvPr>
          <p:cNvPicPr>
            <a:picLocks noChangeAspect="1" noChangeArrowheads="1"/>
          </p:cNvPicPr>
          <p:nvPr/>
        </p:nvPicPr>
        <p:blipFill>
          <a:blip r:embed="rId4"/>
          <a:srcRect/>
          <a:stretch>
            <a:fillRect/>
          </a:stretch>
        </p:blipFill>
        <p:spPr bwMode="auto">
          <a:xfrm>
            <a:off x="1165225" y="474663"/>
            <a:ext cx="3887788" cy="21859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cxnSp>
        <p:nvCxnSpPr>
          <p:cNvPr id="7" name="Connettore 2 6">
            <a:extLst>
              <a:ext uri="{FF2B5EF4-FFF2-40B4-BE49-F238E27FC236}">
                <a16:creationId xmlns:a16="http://schemas.microsoft.com/office/drawing/2014/main" id="{C70231FE-198F-F917-3FE5-CBC96BAC85A7}"/>
              </a:ext>
            </a:extLst>
          </p:cNvPr>
          <p:cNvCxnSpPr/>
          <p:nvPr/>
        </p:nvCxnSpPr>
        <p:spPr>
          <a:xfrm flipV="1">
            <a:off x="3252788" y="1376363"/>
            <a:ext cx="71437" cy="28892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47142" name="CasellaDiTesto 7">
            <a:extLst>
              <a:ext uri="{FF2B5EF4-FFF2-40B4-BE49-F238E27FC236}">
                <a16:creationId xmlns:a16="http://schemas.microsoft.com/office/drawing/2014/main" id="{2A7F28AF-2364-23F7-4195-D948AB4644CF}"/>
              </a:ext>
            </a:extLst>
          </p:cNvPr>
          <p:cNvSpPr txBox="1">
            <a:spLocks noChangeArrowheads="1"/>
          </p:cNvSpPr>
          <p:nvPr/>
        </p:nvSpPr>
        <p:spPr bwMode="auto">
          <a:xfrm>
            <a:off x="3036888" y="1609725"/>
            <a:ext cx="4318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b="1">
                <a:solidFill>
                  <a:srgbClr val="161616"/>
                </a:solidFill>
              </a:rPr>
              <a:t>Haiti</a:t>
            </a:r>
          </a:p>
        </p:txBody>
      </p:sp>
      <p:sp>
        <p:nvSpPr>
          <p:cNvPr id="347143" name="CasellaDiTesto 8">
            <a:extLst>
              <a:ext uri="{FF2B5EF4-FFF2-40B4-BE49-F238E27FC236}">
                <a16:creationId xmlns:a16="http://schemas.microsoft.com/office/drawing/2014/main" id="{367787F7-00CD-123B-2F44-7F26F770DAAA}"/>
              </a:ext>
            </a:extLst>
          </p:cNvPr>
          <p:cNvSpPr txBox="1">
            <a:spLocks noChangeArrowheads="1"/>
          </p:cNvSpPr>
          <p:nvPr/>
        </p:nvSpPr>
        <p:spPr bwMode="auto">
          <a:xfrm>
            <a:off x="2300288" y="1012825"/>
            <a:ext cx="5048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b="1">
                <a:solidFill>
                  <a:srgbClr val="161616"/>
                </a:solidFill>
              </a:rPr>
              <a:t>Cuba</a:t>
            </a:r>
          </a:p>
        </p:txBody>
      </p:sp>
      <p:sp>
        <p:nvSpPr>
          <p:cNvPr id="347144" name="CasellaDiTesto 9">
            <a:extLst>
              <a:ext uri="{FF2B5EF4-FFF2-40B4-BE49-F238E27FC236}">
                <a16:creationId xmlns:a16="http://schemas.microsoft.com/office/drawing/2014/main" id="{0DC9DF26-728E-DFF2-9F8E-55E1C808A17B}"/>
              </a:ext>
            </a:extLst>
          </p:cNvPr>
          <p:cNvSpPr txBox="1">
            <a:spLocks noChangeArrowheads="1"/>
          </p:cNvSpPr>
          <p:nvPr/>
        </p:nvSpPr>
        <p:spPr bwMode="auto">
          <a:xfrm>
            <a:off x="3324225" y="2387600"/>
            <a:ext cx="99218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b="1">
                <a:solidFill>
                  <a:srgbClr val="161616"/>
                </a:solidFill>
              </a:rPr>
              <a:t>South America</a:t>
            </a:r>
          </a:p>
        </p:txBody>
      </p:sp>
      <p:pic>
        <p:nvPicPr>
          <p:cNvPr id="10" name="Picture 3" descr="C:\Users\Enrico\Desktop\Haiti jpeg.jpg">
            <a:extLst>
              <a:ext uri="{FF2B5EF4-FFF2-40B4-BE49-F238E27FC236}">
                <a16:creationId xmlns:a16="http://schemas.microsoft.com/office/drawing/2014/main" id="{B0F930E1-754F-DAB8-EB2C-DF2350F46504}"/>
              </a:ext>
            </a:extLst>
          </p:cNvPr>
          <p:cNvPicPr>
            <a:picLocks noChangeAspect="1" noChangeArrowheads="1"/>
          </p:cNvPicPr>
          <p:nvPr/>
        </p:nvPicPr>
        <p:blipFill>
          <a:blip r:embed="rId5"/>
          <a:srcRect/>
          <a:stretch>
            <a:fillRect/>
          </a:stretch>
        </p:blipFill>
        <p:spPr bwMode="auto">
          <a:xfrm>
            <a:off x="1165225" y="2852738"/>
            <a:ext cx="6767513" cy="34274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C97834F6-F937-EF52-AE4A-20CD42F6A257}"/>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9186" name="CasellaDiTesto 3">
            <a:extLst>
              <a:ext uri="{FF2B5EF4-FFF2-40B4-BE49-F238E27FC236}">
                <a16:creationId xmlns:a16="http://schemas.microsoft.com/office/drawing/2014/main" id="{37F0FA5F-FA39-AA53-D86A-B3E951D2E961}"/>
              </a:ext>
            </a:extLst>
          </p:cNvPr>
          <p:cNvSpPr txBox="1">
            <a:spLocks noChangeArrowheads="1"/>
          </p:cNvSpPr>
          <p:nvPr/>
        </p:nvSpPr>
        <p:spPr bwMode="auto">
          <a:xfrm>
            <a:off x="539750" y="6165850"/>
            <a:ext cx="8240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400" b="1">
                <a:solidFill>
                  <a:srgbClr val="FFFFFF"/>
                </a:solidFill>
              </a:rPr>
              <a:t>Dans les usines Chinoises en Ethiopie, les travailleurs et les travailleuses doivent  travailler beaucoup mais ils sont très mal payés</a:t>
            </a:r>
            <a:r>
              <a:rPr lang="it-CH" altLang="it-CH" sz="1400" b="1">
                <a:solidFill>
                  <a:srgbClr val="FFFFFF"/>
                </a:solidFill>
              </a:rPr>
              <a:t>.</a:t>
            </a:r>
          </a:p>
        </p:txBody>
      </p:sp>
      <p:sp>
        <p:nvSpPr>
          <p:cNvPr id="349187" name="CasellaDiTesto 1">
            <a:extLst>
              <a:ext uri="{FF2B5EF4-FFF2-40B4-BE49-F238E27FC236}">
                <a16:creationId xmlns:a16="http://schemas.microsoft.com/office/drawing/2014/main" id="{6A32608F-6AD9-8D29-9984-A36981C0E155}"/>
              </a:ext>
            </a:extLst>
          </p:cNvPr>
          <p:cNvSpPr txBox="1">
            <a:spLocks noChangeArrowheads="1"/>
          </p:cNvSpPr>
          <p:nvPr/>
        </p:nvSpPr>
        <p:spPr bwMode="auto">
          <a:xfrm>
            <a:off x="827088" y="427038"/>
            <a:ext cx="1511300" cy="2762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La globalisation</a:t>
            </a:r>
          </a:p>
        </p:txBody>
      </p:sp>
      <p:pic>
        <p:nvPicPr>
          <p:cNvPr id="349188" name="Picture 4" descr="C:\Users\Enrico\Desktop\Etiopia 1 jpeg.jpg">
            <a:extLst>
              <a:ext uri="{FF2B5EF4-FFF2-40B4-BE49-F238E27FC236}">
                <a16:creationId xmlns:a16="http://schemas.microsoft.com/office/drawing/2014/main" id="{8F58B961-9886-9635-F768-841EA5E3F0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981075"/>
            <a:ext cx="7450137" cy="49498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9189" name="Slide Number Placeholder 3">
            <a:extLst>
              <a:ext uri="{FF2B5EF4-FFF2-40B4-BE49-F238E27FC236}">
                <a16:creationId xmlns:a16="http://schemas.microsoft.com/office/drawing/2014/main" id="{472F7212-A78C-40D9-9577-FF3372DFF311}"/>
              </a:ext>
            </a:extLst>
          </p:cNvPr>
          <p:cNvSpPr>
            <a:spLocks noGrp="1"/>
          </p:cNvSpPr>
          <p:nvPr>
            <p:ph type="sldNum" sz="quarter" idx="12"/>
          </p:nvPr>
        </p:nvSpPr>
        <p:spPr>
          <a:xfrm>
            <a:off x="8277225" y="6269038"/>
            <a:ext cx="752475" cy="523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BBC59EE-2B44-4CB9-B15D-09053030B904}" type="slidenum">
              <a:rPr lang="it-IT" altLang="en-US" sz="1400" smtClean="0">
                <a:solidFill>
                  <a:srgbClr val="FFFFFF"/>
                </a:solidFill>
              </a:rPr>
              <a:pPr>
                <a:spcBef>
                  <a:spcPct val="0"/>
                </a:spcBef>
                <a:buFontTx/>
                <a:buNone/>
              </a:pPr>
              <a:t>64</a:t>
            </a:fld>
            <a:endParaRPr lang="it-IT" altLang="en-US" sz="1400">
              <a:solidFill>
                <a:srgbClr val="FFFFFF"/>
              </a:solidFill>
            </a:endParaRPr>
          </a:p>
        </p:txBody>
      </p:sp>
      <p:sp>
        <p:nvSpPr>
          <p:cNvPr id="2" name="Rettangolo 1">
            <a:extLst>
              <a:ext uri="{FF2B5EF4-FFF2-40B4-BE49-F238E27FC236}">
                <a16:creationId xmlns:a16="http://schemas.microsoft.com/office/drawing/2014/main" id="{76FA4E46-A1C9-6646-5076-5C28CA36E97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1234" name="Segnaposto numero diapositiva 3">
            <a:extLst>
              <a:ext uri="{FF2B5EF4-FFF2-40B4-BE49-F238E27FC236}">
                <a16:creationId xmlns:a16="http://schemas.microsoft.com/office/drawing/2014/main" id="{FA922D8B-84EC-4838-5F50-831A64A78D19}"/>
              </a:ext>
            </a:extLst>
          </p:cNvPr>
          <p:cNvSpPr>
            <a:spLocks noGrp="1"/>
          </p:cNvSpPr>
          <p:nvPr>
            <p:ph type="sldNum" sz="quarter" idx="12"/>
          </p:nvPr>
        </p:nvSpPr>
        <p:spPr>
          <a:xfrm flipH="1">
            <a:off x="8675688" y="6421438"/>
            <a:ext cx="460375" cy="436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B3954B4-5672-43A4-B380-EBBE36DA8F60}" type="slidenum">
              <a:rPr lang="it-IT" altLang="en-US" sz="1400" smtClean="0"/>
              <a:pPr>
                <a:spcBef>
                  <a:spcPct val="0"/>
                </a:spcBef>
                <a:buFontTx/>
                <a:buNone/>
              </a:pPr>
              <a:t>65</a:t>
            </a:fld>
            <a:endParaRPr lang="it-IT" altLang="en-US" sz="1400"/>
          </a:p>
        </p:txBody>
      </p:sp>
      <p:pic>
        <p:nvPicPr>
          <p:cNvPr id="238595" name="Picture 2" descr="C:\Users\Enrico\Desktop\Scarpa.jpg">
            <a:extLst>
              <a:ext uri="{FF2B5EF4-FFF2-40B4-BE49-F238E27FC236}">
                <a16:creationId xmlns:a16="http://schemas.microsoft.com/office/drawing/2014/main" id="{434F6194-4519-2B9F-EF6D-C40A8E958DE5}"/>
              </a:ext>
            </a:extLst>
          </p:cNvPr>
          <p:cNvPicPr>
            <a:picLocks noChangeAspect="1" noChangeArrowheads="1"/>
          </p:cNvPicPr>
          <p:nvPr/>
        </p:nvPicPr>
        <p:blipFill>
          <a:blip r:embed="rId4"/>
          <a:srcRect/>
          <a:stretch>
            <a:fillRect/>
          </a:stretch>
        </p:blipFill>
        <p:spPr bwMode="auto">
          <a:xfrm>
            <a:off x="2484438" y="2079625"/>
            <a:ext cx="3959225" cy="2693988"/>
          </a:xfrm>
          <a:prstGeom prst="rect">
            <a:avLst/>
          </a:prstGeom>
          <a:ln>
            <a:noFill/>
          </a:ln>
          <a:effectLst>
            <a:outerShdw blurRad="292100" dist="139700" dir="2700000" algn="tl" rotWithShape="0">
              <a:srgbClr val="333333">
                <a:alpha val="65000"/>
              </a:srgbClr>
            </a:outerShdw>
          </a:effectLst>
        </p:spPr>
      </p:pic>
      <p:sp>
        <p:nvSpPr>
          <p:cNvPr id="351236" name="CasellaDiTesto 4">
            <a:extLst>
              <a:ext uri="{FF2B5EF4-FFF2-40B4-BE49-F238E27FC236}">
                <a16:creationId xmlns:a16="http://schemas.microsoft.com/office/drawing/2014/main" id="{9EC469FD-0DB2-3F30-07C8-B809CC436EB6}"/>
              </a:ext>
            </a:extLst>
          </p:cNvPr>
          <p:cNvSpPr txBox="1">
            <a:spLocks noChangeArrowheads="1"/>
          </p:cNvSpPr>
          <p:nvPr/>
        </p:nvSpPr>
        <p:spPr bwMode="auto">
          <a:xfrm>
            <a:off x="2484438" y="4527550"/>
            <a:ext cx="3959225" cy="2460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it-CH" sz="1000" b="1">
                <a:solidFill>
                  <a:srgbClr val="000308"/>
                </a:solidFill>
              </a:rPr>
              <a:t>Les travailleurs ne reçoivent que 0,4% du revenu de la vente.</a:t>
            </a:r>
            <a:endParaRPr lang="it-CH" altLang="it-CH" sz="1000" b="1">
              <a:solidFill>
                <a:srgbClr val="000308"/>
              </a:solidFill>
            </a:endParaRPr>
          </a:p>
        </p:txBody>
      </p:sp>
      <p:pic>
        <p:nvPicPr>
          <p:cNvPr id="238597" name="Picture 2" descr="C:\Users\Enrico\Desktop\Scarpe cina jpeg.jpg">
            <a:extLst>
              <a:ext uri="{FF2B5EF4-FFF2-40B4-BE49-F238E27FC236}">
                <a16:creationId xmlns:a16="http://schemas.microsoft.com/office/drawing/2014/main" id="{784709E3-ED23-9285-AEAC-56C40828CC1B}"/>
              </a:ext>
            </a:extLst>
          </p:cNvPr>
          <p:cNvPicPr>
            <a:picLocks noChangeAspect="1" noChangeArrowheads="1"/>
          </p:cNvPicPr>
          <p:nvPr/>
        </p:nvPicPr>
        <p:blipFill>
          <a:blip r:embed="rId5"/>
          <a:srcRect/>
          <a:stretch>
            <a:fillRect/>
          </a:stretch>
        </p:blipFill>
        <p:spPr bwMode="auto">
          <a:xfrm>
            <a:off x="288925" y="333375"/>
            <a:ext cx="2403475" cy="16557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38598" name="Picture 3" descr="C:\Users\Enrico\Desktop\Scarpe messico jpeg.jpg">
            <a:extLst>
              <a:ext uri="{FF2B5EF4-FFF2-40B4-BE49-F238E27FC236}">
                <a16:creationId xmlns:a16="http://schemas.microsoft.com/office/drawing/2014/main" id="{E5F20843-6EE6-4939-8D00-782F631E405F}"/>
              </a:ext>
            </a:extLst>
          </p:cNvPr>
          <p:cNvPicPr>
            <a:picLocks noChangeAspect="1" noChangeArrowheads="1"/>
          </p:cNvPicPr>
          <p:nvPr/>
        </p:nvPicPr>
        <p:blipFill>
          <a:blip r:embed="rId6"/>
          <a:srcRect/>
          <a:stretch>
            <a:fillRect/>
          </a:stretch>
        </p:blipFill>
        <p:spPr bwMode="auto">
          <a:xfrm>
            <a:off x="6156325" y="333375"/>
            <a:ext cx="2401888" cy="16256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38599" name="Picture 4" descr="C:\Users\Enrico\Desktop\Scarpa Java jpeg.jpg">
            <a:extLst>
              <a:ext uri="{FF2B5EF4-FFF2-40B4-BE49-F238E27FC236}">
                <a16:creationId xmlns:a16="http://schemas.microsoft.com/office/drawing/2014/main" id="{1AA8855D-DFED-FDFC-85AE-A03F89EA969E}"/>
              </a:ext>
            </a:extLst>
          </p:cNvPr>
          <p:cNvPicPr>
            <a:picLocks noChangeAspect="1" noChangeArrowheads="1"/>
          </p:cNvPicPr>
          <p:nvPr/>
        </p:nvPicPr>
        <p:blipFill>
          <a:blip r:embed="rId7"/>
          <a:srcRect/>
          <a:stretch>
            <a:fillRect/>
          </a:stretch>
        </p:blipFill>
        <p:spPr bwMode="auto">
          <a:xfrm>
            <a:off x="3284538" y="333375"/>
            <a:ext cx="2359025" cy="16256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38600" name="Picture 5" descr="C:\Users\Enrico\Desktop\Scarpa albania.jpg">
            <a:extLst>
              <a:ext uri="{FF2B5EF4-FFF2-40B4-BE49-F238E27FC236}">
                <a16:creationId xmlns:a16="http://schemas.microsoft.com/office/drawing/2014/main" id="{FFD91282-F9F1-2037-AADF-2CE6F2458B3D}"/>
              </a:ext>
            </a:extLst>
          </p:cNvPr>
          <p:cNvPicPr>
            <a:picLocks noChangeAspect="1" noChangeArrowheads="1"/>
          </p:cNvPicPr>
          <p:nvPr/>
        </p:nvPicPr>
        <p:blipFill>
          <a:blip r:embed="rId8"/>
          <a:srcRect/>
          <a:stretch>
            <a:fillRect/>
          </a:stretch>
        </p:blipFill>
        <p:spPr bwMode="auto">
          <a:xfrm>
            <a:off x="6778625" y="2079625"/>
            <a:ext cx="1779588" cy="26939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38601" name="Picture 6" descr="C:\Users\Enrico\Desktop\Scarpe peru jpeg.jpg">
            <a:extLst>
              <a:ext uri="{FF2B5EF4-FFF2-40B4-BE49-F238E27FC236}">
                <a16:creationId xmlns:a16="http://schemas.microsoft.com/office/drawing/2014/main" id="{F9FA2701-3B2E-77B5-4E26-2376641F5F42}"/>
              </a:ext>
            </a:extLst>
          </p:cNvPr>
          <p:cNvPicPr>
            <a:picLocks noChangeAspect="1" noChangeArrowheads="1"/>
          </p:cNvPicPr>
          <p:nvPr/>
        </p:nvPicPr>
        <p:blipFill>
          <a:blip r:embed="rId9"/>
          <a:srcRect r="5215" b="1550"/>
          <a:stretch>
            <a:fillRect/>
          </a:stretch>
        </p:blipFill>
        <p:spPr bwMode="auto">
          <a:xfrm>
            <a:off x="288925" y="4940300"/>
            <a:ext cx="2627313" cy="16970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38602" name="Picture 7" descr="C:\Users\Enrico\Desktop\Scarpe india jpeg.jpg">
            <a:extLst>
              <a:ext uri="{FF2B5EF4-FFF2-40B4-BE49-F238E27FC236}">
                <a16:creationId xmlns:a16="http://schemas.microsoft.com/office/drawing/2014/main" id="{1D3B461E-F886-734B-DF2D-7F863354545F}"/>
              </a:ext>
            </a:extLst>
          </p:cNvPr>
          <p:cNvPicPr>
            <a:picLocks noChangeAspect="1" noChangeArrowheads="1"/>
          </p:cNvPicPr>
          <p:nvPr/>
        </p:nvPicPr>
        <p:blipFill>
          <a:blip r:embed="rId10"/>
          <a:srcRect/>
          <a:stretch>
            <a:fillRect/>
          </a:stretch>
        </p:blipFill>
        <p:spPr bwMode="auto">
          <a:xfrm>
            <a:off x="3216275" y="4940300"/>
            <a:ext cx="2255838" cy="16970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351243" name="CasellaDiTesto 1">
            <a:extLst>
              <a:ext uri="{FF2B5EF4-FFF2-40B4-BE49-F238E27FC236}">
                <a16:creationId xmlns:a16="http://schemas.microsoft.com/office/drawing/2014/main" id="{9E518B81-C8AA-42A8-68BA-E21A321B4CC3}"/>
              </a:ext>
            </a:extLst>
          </p:cNvPr>
          <p:cNvSpPr txBox="1">
            <a:spLocks noChangeArrowheads="1"/>
          </p:cNvSpPr>
          <p:nvPr/>
        </p:nvSpPr>
        <p:spPr bwMode="auto">
          <a:xfrm>
            <a:off x="320675" y="2159000"/>
            <a:ext cx="20875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600" b="1">
                <a:solidFill>
                  <a:srgbClr val="FFFFFF"/>
                </a:solidFill>
              </a:rPr>
              <a:t>Payé à l'usine en Indonésie: </a:t>
            </a:r>
            <a:r>
              <a:rPr lang="it-CH" altLang="it-CH" sz="2000" b="1">
                <a:solidFill>
                  <a:srgbClr val="FFFFFF"/>
                </a:solidFill>
              </a:rPr>
              <a:t>12%</a:t>
            </a:r>
          </a:p>
        </p:txBody>
      </p:sp>
      <p:sp>
        <p:nvSpPr>
          <p:cNvPr id="351244" name="CasellaDiTesto 2">
            <a:extLst>
              <a:ext uri="{FF2B5EF4-FFF2-40B4-BE49-F238E27FC236}">
                <a16:creationId xmlns:a16="http://schemas.microsoft.com/office/drawing/2014/main" id="{0800463C-3C9D-758D-A4B3-95F4E264566C}"/>
              </a:ext>
            </a:extLst>
          </p:cNvPr>
          <p:cNvSpPr txBox="1">
            <a:spLocks noChangeArrowheads="1"/>
          </p:cNvSpPr>
          <p:nvPr/>
        </p:nvSpPr>
        <p:spPr bwMode="auto">
          <a:xfrm>
            <a:off x="582613" y="3068638"/>
            <a:ext cx="15621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100" b="1" u="sng">
                <a:solidFill>
                  <a:srgbClr val="FFFFFF"/>
                </a:solidFill>
              </a:rPr>
              <a:t>Salaires:       </a:t>
            </a:r>
            <a:r>
              <a:rPr lang="it-CH" altLang="it-CH" sz="1400" b="1" u="sng">
                <a:solidFill>
                  <a:srgbClr val="FFFFFF"/>
                </a:solidFill>
              </a:rPr>
              <a:t>0,4 %</a:t>
            </a:r>
          </a:p>
          <a:p>
            <a:pPr eaLnBrk="1" hangingPunct="1">
              <a:spcBef>
                <a:spcPct val="0"/>
              </a:spcBef>
              <a:buFontTx/>
              <a:buNone/>
            </a:pPr>
            <a:endParaRPr lang="it-CH" altLang="it-CH" sz="1100" b="1">
              <a:solidFill>
                <a:srgbClr val="FFFFFF"/>
              </a:solidFill>
            </a:endParaRPr>
          </a:p>
          <a:p>
            <a:pPr eaLnBrk="1" hangingPunct="1">
              <a:spcBef>
                <a:spcPct val="0"/>
              </a:spcBef>
              <a:buFontTx/>
              <a:buNone/>
            </a:pPr>
            <a:r>
              <a:rPr lang="it-CH" altLang="it-CH" sz="1100" b="1">
                <a:solidFill>
                  <a:srgbClr val="FFFFFF"/>
                </a:solidFill>
              </a:rPr>
              <a:t>Matériel:   </a:t>
            </a:r>
            <a:r>
              <a:rPr lang="it-CH" altLang="it-CH" sz="1200" b="1">
                <a:solidFill>
                  <a:srgbClr val="FFFFFF"/>
                </a:solidFill>
              </a:rPr>
              <a:t>8 %</a:t>
            </a:r>
          </a:p>
          <a:p>
            <a:pPr eaLnBrk="1" hangingPunct="1">
              <a:spcBef>
                <a:spcPct val="0"/>
              </a:spcBef>
              <a:buFontTx/>
              <a:buNone/>
            </a:pPr>
            <a:endParaRPr lang="it-CH" altLang="it-CH" sz="1100" b="1">
              <a:solidFill>
                <a:srgbClr val="FFFFFF"/>
              </a:solidFill>
            </a:endParaRPr>
          </a:p>
          <a:p>
            <a:pPr eaLnBrk="1" hangingPunct="1">
              <a:spcBef>
                <a:spcPct val="0"/>
              </a:spcBef>
              <a:buFontTx/>
              <a:buNone/>
            </a:pPr>
            <a:r>
              <a:rPr lang="it-CH" altLang="it-CH" sz="1100" b="1">
                <a:solidFill>
                  <a:srgbClr val="FFFFFF"/>
                </a:solidFill>
              </a:rPr>
              <a:t>Coûts divers:  </a:t>
            </a:r>
            <a:r>
              <a:rPr lang="it-CH" altLang="it-CH" sz="1200" b="1">
                <a:solidFill>
                  <a:srgbClr val="FFFFFF"/>
                </a:solidFill>
              </a:rPr>
              <a:t>1,6 %</a:t>
            </a:r>
          </a:p>
          <a:p>
            <a:pPr eaLnBrk="1" hangingPunct="1">
              <a:spcBef>
                <a:spcPct val="0"/>
              </a:spcBef>
              <a:buFontTx/>
              <a:buNone/>
            </a:pPr>
            <a:endParaRPr lang="it-CH" altLang="it-CH" sz="1100" b="1">
              <a:solidFill>
                <a:srgbClr val="FFFFFF"/>
              </a:solidFill>
            </a:endParaRPr>
          </a:p>
          <a:p>
            <a:pPr eaLnBrk="1" hangingPunct="1">
              <a:spcBef>
                <a:spcPct val="0"/>
              </a:spcBef>
              <a:buFontTx/>
              <a:buNone/>
            </a:pPr>
            <a:r>
              <a:rPr lang="it-CH" altLang="it-CH" sz="1100" b="1">
                <a:solidFill>
                  <a:srgbClr val="FFFFFF"/>
                </a:solidFill>
              </a:rPr>
              <a:t>Bénéfice:      </a:t>
            </a:r>
            <a:r>
              <a:rPr lang="it-CH" altLang="it-CH" sz="1200" b="1">
                <a:solidFill>
                  <a:srgbClr val="FFFFFF"/>
                </a:solidFill>
              </a:rPr>
              <a:t>2 %</a:t>
            </a:r>
          </a:p>
        </p:txBody>
      </p:sp>
      <p:pic>
        <p:nvPicPr>
          <p:cNvPr id="238605" name="Picture 9" descr="C:\Users\Enrico\Desktop\Scarpe bosnia jpeg.jpg">
            <a:extLst>
              <a:ext uri="{FF2B5EF4-FFF2-40B4-BE49-F238E27FC236}">
                <a16:creationId xmlns:a16="http://schemas.microsoft.com/office/drawing/2014/main" id="{9D9DD986-885B-F4B4-4279-C93DD03B7954}"/>
              </a:ext>
            </a:extLst>
          </p:cNvPr>
          <p:cNvPicPr>
            <a:picLocks noChangeAspect="1" noChangeArrowheads="1"/>
          </p:cNvPicPr>
          <p:nvPr/>
        </p:nvPicPr>
        <p:blipFill>
          <a:blip r:embed="rId11"/>
          <a:srcRect/>
          <a:stretch>
            <a:fillRect/>
          </a:stretch>
        </p:blipFill>
        <p:spPr bwMode="auto">
          <a:xfrm>
            <a:off x="5732463" y="4948238"/>
            <a:ext cx="2825750" cy="16891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351246" name="CasellaDiTesto 10">
            <a:extLst>
              <a:ext uri="{FF2B5EF4-FFF2-40B4-BE49-F238E27FC236}">
                <a16:creationId xmlns:a16="http://schemas.microsoft.com/office/drawing/2014/main" id="{C397B23C-55CC-8870-58F5-396327705073}"/>
              </a:ext>
            </a:extLst>
          </p:cNvPr>
          <p:cNvSpPr txBox="1">
            <a:spLocks noChangeArrowheads="1"/>
          </p:cNvSpPr>
          <p:nvPr/>
        </p:nvSpPr>
        <p:spPr bwMode="auto">
          <a:xfrm>
            <a:off x="2182813" y="1771650"/>
            <a:ext cx="4508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Chine</a:t>
            </a:r>
          </a:p>
        </p:txBody>
      </p:sp>
      <p:sp>
        <p:nvSpPr>
          <p:cNvPr id="351247" name="CasellaDiTesto 11">
            <a:extLst>
              <a:ext uri="{FF2B5EF4-FFF2-40B4-BE49-F238E27FC236}">
                <a16:creationId xmlns:a16="http://schemas.microsoft.com/office/drawing/2014/main" id="{A459492A-1AD6-1300-90B4-4E94503EFF24}"/>
              </a:ext>
            </a:extLst>
          </p:cNvPr>
          <p:cNvSpPr txBox="1">
            <a:spLocks noChangeArrowheads="1"/>
          </p:cNvSpPr>
          <p:nvPr/>
        </p:nvSpPr>
        <p:spPr bwMode="auto">
          <a:xfrm>
            <a:off x="5210175" y="1743075"/>
            <a:ext cx="4333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Java</a:t>
            </a:r>
          </a:p>
        </p:txBody>
      </p:sp>
      <p:sp>
        <p:nvSpPr>
          <p:cNvPr id="351248" name="CasellaDiTesto 12">
            <a:extLst>
              <a:ext uri="{FF2B5EF4-FFF2-40B4-BE49-F238E27FC236}">
                <a16:creationId xmlns:a16="http://schemas.microsoft.com/office/drawing/2014/main" id="{6871268B-D4C6-20F4-2AFF-63113D02F6C1}"/>
              </a:ext>
            </a:extLst>
          </p:cNvPr>
          <p:cNvSpPr txBox="1">
            <a:spLocks noChangeArrowheads="1"/>
          </p:cNvSpPr>
          <p:nvPr/>
        </p:nvSpPr>
        <p:spPr bwMode="auto">
          <a:xfrm>
            <a:off x="7983538" y="1743075"/>
            <a:ext cx="574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Mexique</a:t>
            </a:r>
          </a:p>
        </p:txBody>
      </p:sp>
      <p:sp>
        <p:nvSpPr>
          <p:cNvPr id="351249" name="CasellaDiTesto 13">
            <a:extLst>
              <a:ext uri="{FF2B5EF4-FFF2-40B4-BE49-F238E27FC236}">
                <a16:creationId xmlns:a16="http://schemas.microsoft.com/office/drawing/2014/main" id="{F392DE4D-482E-AE04-0786-914ABF53B9B5}"/>
              </a:ext>
            </a:extLst>
          </p:cNvPr>
          <p:cNvSpPr txBox="1">
            <a:spLocks noChangeArrowheads="1"/>
          </p:cNvSpPr>
          <p:nvPr/>
        </p:nvSpPr>
        <p:spPr bwMode="auto">
          <a:xfrm>
            <a:off x="7939088" y="3427413"/>
            <a:ext cx="60166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000308"/>
                </a:solidFill>
              </a:rPr>
              <a:t>Albanie</a:t>
            </a:r>
          </a:p>
        </p:txBody>
      </p:sp>
      <p:sp>
        <p:nvSpPr>
          <p:cNvPr id="351250" name="CasellaDiTesto 14">
            <a:extLst>
              <a:ext uri="{FF2B5EF4-FFF2-40B4-BE49-F238E27FC236}">
                <a16:creationId xmlns:a16="http://schemas.microsoft.com/office/drawing/2014/main" id="{196C5C44-344F-31A5-AC02-9EA6AB417CE5}"/>
              </a:ext>
            </a:extLst>
          </p:cNvPr>
          <p:cNvSpPr txBox="1">
            <a:spLocks noChangeArrowheads="1"/>
          </p:cNvSpPr>
          <p:nvPr/>
        </p:nvSpPr>
        <p:spPr bwMode="auto">
          <a:xfrm>
            <a:off x="2403475" y="6421438"/>
            <a:ext cx="5762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b="1">
                <a:solidFill>
                  <a:srgbClr val="FFFFFF"/>
                </a:solidFill>
              </a:rPr>
              <a:t>Pérou</a:t>
            </a:r>
          </a:p>
        </p:txBody>
      </p:sp>
      <p:sp>
        <p:nvSpPr>
          <p:cNvPr id="351251" name="CasellaDiTesto 16">
            <a:extLst>
              <a:ext uri="{FF2B5EF4-FFF2-40B4-BE49-F238E27FC236}">
                <a16:creationId xmlns:a16="http://schemas.microsoft.com/office/drawing/2014/main" id="{ACA791B2-95D9-167A-9300-526002664D2D}"/>
              </a:ext>
            </a:extLst>
          </p:cNvPr>
          <p:cNvSpPr txBox="1">
            <a:spLocks noChangeArrowheads="1"/>
          </p:cNvSpPr>
          <p:nvPr/>
        </p:nvSpPr>
        <p:spPr bwMode="auto">
          <a:xfrm>
            <a:off x="4705350" y="6421438"/>
            <a:ext cx="4810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b="1">
                <a:solidFill>
                  <a:srgbClr val="000308"/>
                </a:solidFill>
              </a:rPr>
              <a:t>Inde</a:t>
            </a:r>
          </a:p>
        </p:txBody>
      </p:sp>
      <p:sp>
        <p:nvSpPr>
          <p:cNvPr id="351252" name="CasellaDiTesto 17">
            <a:extLst>
              <a:ext uri="{FF2B5EF4-FFF2-40B4-BE49-F238E27FC236}">
                <a16:creationId xmlns:a16="http://schemas.microsoft.com/office/drawing/2014/main" id="{DC0C64E9-3D82-A9E0-625E-630784F5F982}"/>
              </a:ext>
            </a:extLst>
          </p:cNvPr>
          <p:cNvSpPr txBox="1">
            <a:spLocks noChangeArrowheads="1"/>
          </p:cNvSpPr>
          <p:nvPr/>
        </p:nvSpPr>
        <p:spPr bwMode="auto">
          <a:xfrm>
            <a:off x="8027988" y="6416675"/>
            <a:ext cx="5302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b="1"/>
              <a:t>Bosnie</a:t>
            </a:r>
          </a:p>
        </p:txBody>
      </p:sp>
      <p:cxnSp>
        <p:nvCxnSpPr>
          <p:cNvPr id="20" name="Connettore 2 19">
            <a:extLst>
              <a:ext uri="{FF2B5EF4-FFF2-40B4-BE49-F238E27FC236}">
                <a16:creationId xmlns:a16="http://schemas.microsoft.com/office/drawing/2014/main" id="{F96D5765-8016-B176-E070-22BD45EE9C50}"/>
              </a:ext>
            </a:extLst>
          </p:cNvPr>
          <p:cNvCxnSpPr/>
          <p:nvPr/>
        </p:nvCxnSpPr>
        <p:spPr>
          <a:xfrm>
            <a:off x="2182813" y="2708275"/>
            <a:ext cx="546100" cy="7191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1254" name="CasellaDiTesto 1">
            <a:extLst>
              <a:ext uri="{FF2B5EF4-FFF2-40B4-BE49-F238E27FC236}">
                <a16:creationId xmlns:a16="http://schemas.microsoft.com/office/drawing/2014/main" id="{B3500760-F19A-5569-1B99-197A3705F053}"/>
              </a:ext>
            </a:extLst>
          </p:cNvPr>
          <p:cNvSpPr txBox="1">
            <a:spLocks noChangeArrowheads="1"/>
          </p:cNvSpPr>
          <p:nvPr/>
        </p:nvSpPr>
        <p:spPr bwMode="auto">
          <a:xfrm>
            <a:off x="2484438" y="1989138"/>
            <a:ext cx="3959225" cy="2762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200" b="1">
                <a:solidFill>
                  <a:srgbClr val="000000"/>
                </a:solidFill>
              </a:rPr>
              <a:t>La globalisation</a:t>
            </a:r>
          </a:p>
        </p:txBody>
      </p:sp>
      <p:sp>
        <p:nvSpPr>
          <p:cNvPr id="2" name="CasellaDiTesto 1">
            <a:extLst>
              <a:ext uri="{FF2B5EF4-FFF2-40B4-BE49-F238E27FC236}">
                <a16:creationId xmlns:a16="http://schemas.microsoft.com/office/drawing/2014/main" id="{A2525516-2BC5-E39B-2875-C8235010DACF}"/>
              </a:ext>
            </a:extLst>
          </p:cNvPr>
          <p:cNvSpPr txBox="1"/>
          <p:nvPr/>
        </p:nvSpPr>
        <p:spPr>
          <a:xfrm>
            <a:off x="2843213" y="2349500"/>
            <a:ext cx="1296987" cy="400050"/>
          </a:xfrm>
          <a:prstGeom prst="rect">
            <a:avLst/>
          </a:prstGeom>
          <a:solidFill>
            <a:srgbClr val="989CBA"/>
          </a:solidFill>
        </p:spPr>
        <p:txBody>
          <a:bodyPr>
            <a:spAutoFit/>
          </a:bodyPr>
          <a:lstStyle/>
          <a:p>
            <a:pPr>
              <a:defRPr/>
            </a:pPr>
            <a:r>
              <a:rPr lang="fr-FR" sz="1000" b="1" dirty="0">
                <a:solidFill>
                  <a:schemeClr val="accent4">
                    <a:lumMod val="10000"/>
                  </a:schemeClr>
                </a:solidFill>
              </a:rPr>
              <a:t>Le prix final d'une chaussure: 100 $</a:t>
            </a:r>
            <a:endParaRPr lang="en-US" sz="1000" b="1" dirty="0">
              <a:solidFill>
                <a:schemeClr val="accent4">
                  <a:lumMod val="10000"/>
                </a:schemeClr>
              </a:solidFill>
            </a:endParaRPr>
          </a:p>
        </p:txBody>
      </p:sp>
      <p:sp>
        <p:nvSpPr>
          <p:cNvPr id="3" name="Rettangolo 2">
            <a:extLst>
              <a:ext uri="{FF2B5EF4-FFF2-40B4-BE49-F238E27FC236}">
                <a16:creationId xmlns:a16="http://schemas.microsoft.com/office/drawing/2014/main" id="{9F0C7FC9-1154-D3C8-900B-FAA2ED8EC731}"/>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3282" name="Segnaposto numero diapositiva 3">
            <a:extLst>
              <a:ext uri="{FF2B5EF4-FFF2-40B4-BE49-F238E27FC236}">
                <a16:creationId xmlns:a16="http://schemas.microsoft.com/office/drawing/2014/main" id="{CA58B8D9-575D-0DFC-3303-D33C86AB5CAF}"/>
              </a:ext>
            </a:extLst>
          </p:cNvPr>
          <p:cNvSpPr>
            <a:spLocks noGrp="1"/>
          </p:cNvSpPr>
          <p:nvPr>
            <p:ph type="sldNum" sz="quarter" idx="12"/>
          </p:nvPr>
        </p:nvSpPr>
        <p:spPr>
          <a:xfrm>
            <a:off x="8148638" y="6102350"/>
            <a:ext cx="442912" cy="322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A6716EE-4275-462F-ABA1-2C6D29B0A1E1}" type="slidenum">
              <a:rPr lang="it-IT" altLang="en-US" sz="1400" smtClean="0"/>
              <a:pPr>
                <a:spcBef>
                  <a:spcPct val="0"/>
                </a:spcBef>
                <a:buFontTx/>
                <a:buNone/>
              </a:pPr>
              <a:t>66</a:t>
            </a:fld>
            <a:endParaRPr lang="it-IT" altLang="en-US" sz="1400"/>
          </a:p>
        </p:txBody>
      </p:sp>
      <p:pic>
        <p:nvPicPr>
          <p:cNvPr id="230403" name="Picture 2">
            <a:extLst>
              <a:ext uri="{FF2B5EF4-FFF2-40B4-BE49-F238E27FC236}">
                <a16:creationId xmlns:a16="http://schemas.microsoft.com/office/drawing/2014/main" id="{339EE254-E19A-AF88-5453-76C66DE2AF55}"/>
              </a:ext>
            </a:extLst>
          </p:cNvPr>
          <p:cNvPicPr>
            <a:picLocks noChangeAspect="1" noChangeArrowheads="1"/>
          </p:cNvPicPr>
          <p:nvPr/>
        </p:nvPicPr>
        <p:blipFill>
          <a:blip r:embed="rId4"/>
          <a:srcRect/>
          <a:stretch>
            <a:fillRect/>
          </a:stretch>
        </p:blipFill>
        <p:spPr bwMode="auto">
          <a:xfrm>
            <a:off x="4886325" y="3933825"/>
            <a:ext cx="2227263" cy="1522413"/>
          </a:xfrm>
          <a:prstGeom prst="rect">
            <a:avLst/>
          </a:prstGeom>
          <a:ln w="19050">
            <a:solidFill>
              <a:schemeClr val="tx1"/>
            </a:solidFill>
          </a:ln>
          <a:effectLst>
            <a:outerShdw blurRad="292100" dist="139700" dir="2700000" algn="tl" rotWithShape="0">
              <a:srgbClr val="333333">
                <a:alpha val="65000"/>
              </a:srgbClr>
            </a:outerShdw>
          </a:effectLst>
        </p:spPr>
      </p:pic>
      <p:pic>
        <p:nvPicPr>
          <p:cNvPr id="230404" name="Picture 3" descr="C:\Users\Enrico\Desktop\Shoes machine 3 jpeg.jpg">
            <a:extLst>
              <a:ext uri="{FF2B5EF4-FFF2-40B4-BE49-F238E27FC236}">
                <a16:creationId xmlns:a16="http://schemas.microsoft.com/office/drawing/2014/main" id="{18BC3FE0-0B4C-E996-02B3-C77D57D72927}"/>
              </a:ext>
            </a:extLst>
          </p:cNvPr>
          <p:cNvPicPr>
            <a:picLocks noChangeAspect="1" noChangeArrowheads="1"/>
          </p:cNvPicPr>
          <p:nvPr/>
        </p:nvPicPr>
        <p:blipFill>
          <a:blip r:embed="rId5"/>
          <a:srcRect t="1463"/>
          <a:stretch>
            <a:fillRect/>
          </a:stretch>
        </p:blipFill>
        <p:spPr bwMode="auto">
          <a:xfrm>
            <a:off x="554038" y="3933825"/>
            <a:ext cx="2016125" cy="1522413"/>
          </a:xfrm>
          <a:prstGeom prst="rect">
            <a:avLst/>
          </a:prstGeom>
          <a:ln w="19050">
            <a:solidFill>
              <a:schemeClr val="tx1"/>
            </a:solidFill>
          </a:ln>
          <a:effectLst>
            <a:outerShdw blurRad="292100" dist="139700" dir="2700000" algn="tl" rotWithShape="0">
              <a:srgbClr val="333333">
                <a:alpha val="65000"/>
              </a:srgbClr>
            </a:outerShdw>
          </a:effectLst>
        </p:spPr>
      </p:pic>
      <p:pic>
        <p:nvPicPr>
          <p:cNvPr id="230405" name="Picture 4" descr="C:\Users\Enrico\Desktop\Shoes machine 2 jpeg.jpg">
            <a:extLst>
              <a:ext uri="{FF2B5EF4-FFF2-40B4-BE49-F238E27FC236}">
                <a16:creationId xmlns:a16="http://schemas.microsoft.com/office/drawing/2014/main" id="{DE784A4E-FB83-E535-7C14-497C4880E6C6}"/>
              </a:ext>
            </a:extLst>
          </p:cNvPr>
          <p:cNvPicPr>
            <a:picLocks noChangeAspect="1" noChangeArrowheads="1"/>
          </p:cNvPicPr>
          <p:nvPr/>
        </p:nvPicPr>
        <p:blipFill>
          <a:blip r:embed="rId6"/>
          <a:srcRect/>
          <a:stretch>
            <a:fillRect/>
          </a:stretch>
        </p:blipFill>
        <p:spPr bwMode="auto">
          <a:xfrm>
            <a:off x="547688" y="476250"/>
            <a:ext cx="8051800" cy="2752725"/>
          </a:xfrm>
          <a:prstGeom prst="rect">
            <a:avLst/>
          </a:prstGeom>
          <a:ln w="19050">
            <a:solidFill>
              <a:schemeClr val="tx1"/>
            </a:solidFill>
          </a:ln>
          <a:effectLst>
            <a:outerShdw blurRad="292100" dist="139700" dir="2700000" algn="tl" rotWithShape="0">
              <a:srgbClr val="333333">
                <a:alpha val="65000"/>
              </a:srgbClr>
            </a:outerShdw>
          </a:effectLst>
        </p:spPr>
      </p:pic>
      <p:pic>
        <p:nvPicPr>
          <p:cNvPr id="230406" name="Picture 5">
            <a:extLst>
              <a:ext uri="{FF2B5EF4-FFF2-40B4-BE49-F238E27FC236}">
                <a16:creationId xmlns:a16="http://schemas.microsoft.com/office/drawing/2014/main" id="{632F52C4-DB6B-9827-1AF1-440A1A2CFD7D}"/>
              </a:ext>
            </a:extLst>
          </p:cNvPr>
          <p:cNvPicPr>
            <a:picLocks noChangeAspect="1" noChangeArrowheads="1"/>
          </p:cNvPicPr>
          <p:nvPr/>
        </p:nvPicPr>
        <p:blipFill>
          <a:blip r:embed="rId7"/>
          <a:srcRect/>
          <a:stretch>
            <a:fillRect/>
          </a:stretch>
        </p:blipFill>
        <p:spPr bwMode="auto">
          <a:xfrm>
            <a:off x="2714625" y="3933825"/>
            <a:ext cx="2028825" cy="1522413"/>
          </a:xfrm>
          <a:prstGeom prst="rect">
            <a:avLst/>
          </a:prstGeom>
          <a:ln w="19050">
            <a:solidFill>
              <a:schemeClr val="tx1"/>
            </a:solidFill>
          </a:ln>
          <a:effectLst>
            <a:outerShdw blurRad="292100" dist="139700" dir="2700000" algn="tl" rotWithShape="0">
              <a:srgbClr val="333333">
                <a:alpha val="65000"/>
              </a:srgbClr>
            </a:outerShdw>
          </a:effectLst>
        </p:spPr>
      </p:pic>
      <p:sp>
        <p:nvSpPr>
          <p:cNvPr id="268295" name="CasellaDiTesto 4">
            <a:extLst>
              <a:ext uri="{FF2B5EF4-FFF2-40B4-BE49-F238E27FC236}">
                <a16:creationId xmlns:a16="http://schemas.microsoft.com/office/drawing/2014/main" id="{9FF3D958-FB79-28E7-0F32-54E5E791EB29}"/>
              </a:ext>
            </a:extLst>
          </p:cNvPr>
          <p:cNvSpPr txBox="1">
            <a:spLocks noChangeArrowheads="1"/>
          </p:cNvSpPr>
          <p:nvPr/>
        </p:nvSpPr>
        <p:spPr bwMode="auto">
          <a:xfrm>
            <a:off x="635000" y="3395663"/>
            <a:ext cx="7993063" cy="33813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r>
              <a:rPr lang="fr-FR" altLang="it-CH" sz="1600" b="1" kern="0" dirty="0">
                <a:solidFill>
                  <a:srgbClr val="FFFFFF"/>
                </a:solidFill>
              </a:rPr>
              <a:t>Aussi dans la fabrique de chaussures les machines remplacent les travailleurs.</a:t>
            </a:r>
            <a:endParaRPr lang="it-CH" altLang="it-CH" sz="1600" b="1" kern="0" dirty="0">
              <a:solidFill>
                <a:srgbClr val="FFFFFF"/>
              </a:solidFill>
            </a:endParaRPr>
          </a:p>
        </p:txBody>
      </p:sp>
      <p:sp>
        <p:nvSpPr>
          <p:cNvPr id="268297" name="CasellaDiTesto 2">
            <a:extLst>
              <a:ext uri="{FF2B5EF4-FFF2-40B4-BE49-F238E27FC236}">
                <a16:creationId xmlns:a16="http://schemas.microsoft.com/office/drawing/2014/main" id="{1E95E2F3-BBFF-2441-65EC-A3904FF21537}"/>
              </a:ext>
            </a:extLst>
          </p:cNvPr>
          <p:cNvSpPr txBox="1">
            <a:spLocks noChangeArrowheads="1"/>
          </p:cNvSpPr>
          <p:nvPr/>
        </p:nvSpPr>
        <p:spPr bwMode="auto">
          <a:xfrm>
            <a:off x="7256463" y="4868863"/>
            <a:ext cx="1358900" cy="70643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lnSpc>
                <a:spcPct val="107000"/>
              </a:lnSpc>
              <a:spcBef>
                <a:spcPct val="0"/>
              </a:spcBef>
              <a:spcAft>
                <a:spcPts val="800"/>
              </a:spcAft>
              <a:buFontTx/>
              <a:buNone/>
              <a:defRPr/>
            </a:pPr>
            <a:r>
              <a:rPr lang="fr-FR" altLang="en-US" sz="1200" kern="0" dirty="0">
                <a:ea typeface="Calibri" panose="020F0502020204030204" pitchFamily="34" charset="0"/>
                <a:cs typeface="Times New Roman" panose="02020603050405020304" pitchFamily="18" charset="0"/>
              </a:rPr>
              <a:t>La chaussure  imprimée en 3D de </a:t>
            </a:r>
            <a:r>
              <a:rPr lang="fr-FR" altLang="en-US" sz="1400" b="1" kern="0" dirty="0" err="1">
                <a:ea typeface="Calibri" panose="020F0502020204030204" pitchFamily="34" charset="0"/>
                <a:cs typeface="Times New Roman" panose="02020603050405020304" pitchFamily="18" charset="0"/>
              </a:rPr>
              <a:t>adidas</a:t>
            </a:r>
            <a:r>
              <a:rPr lang="fr-FR" altLang="en-US" sz="1400" kern="0" dirty="0">
                <a:ea typeface="Calibri" panose="020F0502020204030204" pitchFamily="34" charset="0"/>
                <a:cs typeface="Times New Roman" panose="02020603050405020304" pitchFamily="18" charset="0"/>
              </a:rPr>
              <a:t> </a:t>
            </a:r>
            <a:endParaRPr lang="en-US" altLang="en-US" sz="1400" kern="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CasellaDiTesto 2">
            <a:extLst>
              <a:ext uri="{FF2B5EF4-FFF2-40B4-BE49-F238E27FC236}">
                <a16:creationId xmlns:a16="http://schemas.microsoft.com/office/drawing/2014/main" id="{CB4DECAE-2D40-D9D1-562D-E0AEC5CAE0D1}"/>
              </a:ext>
            </a:extLst>
          </p:cNvPr>
          <p:cNvSpPr txBox="1"/>
          <p:nvPr/>
        </p:nvSpPr>
        <p:spPr>
          <a:xfrm>
            <a:off x="547688" y="5732463"/>
            <a:ext cx="6565900" cy="739775"/>
          </a:xfrm>
          <a:prstGeom prst="rect">
            <a:avLst/>
          </a:prstGeom>
          <a:noFill/>
          <a:ln>
            <a:solidFill>
              <a:schemeClr val="tx1"/>
            </a:solidFill>
          </a:ln>
        </p:spPr>
        <p:txBody>
          <a:bodyPr>
            <a:spAutoFit/>
          </a:bodyPr>
          <a:lstStyle/>
          <a:p>
            <a:pPr eaLnBrk="1" fontAlgn="auto" hangingPunct="1">
              <a:spcBef>
                <a:spcPts val="0"/>
              </a:spcBef>
              <a:spcAft>
                <a:spcPts val="0"/>
              </a:spcAft>
              <a:defRPr/>
            </a:pPr>
            <a:r>
              <a:rPr lang="fr-FR" b="1" kern="0" dirty="0"/>
              <a:t>Exercice</a:t>
            </a:r>
            <a:r>
              <a:rPr lang="fr-FR" kern="0" dirty="0"/>
              <a:t>: </a:t>
            </a:r>
            <a:r>
              <a:rPr lang="fr-FR" sz="1200" kern="0" dirty="0"/>
              <a:t>Quels sont les aspects économiques, humaines et sociales de la fabrication de chaussures, de maisons, de meubles et de outils, de os propres à la transplantation humaine, de armes, etc. par des machines automatiques ou des imprimantes 3D?</a:t>
            </a:r>
            <a:endParaRPr lang="en-US" sz="1200" kern="0" dirty="0"/>
          </a:p>
        </p:txBody>
      </p:sp>
      <p:pic>
        <p:nvPicPr>
          <p:cNvPr id="11" name="Immagine 10">
            <a:extLst>
              <a:ext uri="{FF2B5EF4-FFF2-40B4-BE49-F238E27FC236}">
                <a16:creationId xmlns:a16="http://schemas.microsoft.com/office/drawing/2014/main" id="{04ECF58A-00C5-2B90-E90B-BF3B7ED8BD92}"/>
              </a:ext>
            </a:extLst>
          </p:cNvPr>
          <p:cNvPicPr>
            <a:picLocks noChangeAspect="1"/>
          </p:cNvPicPr>
          <p:nvPr/>
        </p:nvPicPr>
        <p:blipFill>
          <a:blip r:embed="rId8"/>
          <a:srcRect/>
          <a:stretch>
            <a:fillRect/>
          </a:stretch>
        </p:blipFill>
        <p:spPr bwMode="auto">
          <a:xfrm>
            <a:off x="7242175" y="3941763"/>
            <a:ext cx="1349375" cy="833437"/>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sp>
        <p:nvSpPr>
          <p:cNvPr id="2" name="Rettangolo 1">
            <a:extLst>
              <a:ext uri="{FF2B5EF4-FFF2-40B4-BE49-F238E27FC236}">
                <a16:creationId xmlns:a16="http://schemas.microsoft.com/office/drawing/2014/main" id="{D4322F52-2272-1CEF-2E26-8E0BE96E6B3D}"/>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0642" name="Picture 3" descr="C:\Users\Enrico\Desktop\Bengladesh 3 jpeg.jpg">
            <a:extLst>
              <a:ext uri="{FF2B5EF4-FFF2-40B4-BE49-F238E27FC236}">
                <a16:creationId xmlns:a16="http://schemas.microsoft.com/office/drawing/2014/main" id="{18899CD8-AB12-A451-096D-DCEEBBFC7DDC}"/>
              </a:ext>
            </a:extLst>
          </p:cNvPr>
          <p:cNvPicPr>
            <a:picLocks noChangeAspect="1" noChangeArrowheads="1"/>
          </p:cNvPicPr>
          <p:nvPr/>
        </p:nvPicPr>
        <p:blipFill>
          <a:blip r:embed="rId4"/>
          <a:srcRect/>
          <a:stretch>
            <a:fillRect/>
          </a:stretch>
        </p:blipFill>
        <p:spPr bwMode="auto">
          <a:xfrm>
            <a:off x="604838" y="4581525"/>
            <a:ext cx="3470275" cy="19526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40643" name="Picture 4" descr="C:\Users\Enrico\Pictures\Bengladesh 5 jpeg.jpg">
            <a:extLst>
              <a:ext uri="{FF2B5EF4-FFF2-40B4-BE49-F238E27FC236}">
                <a16:creationId xmlns:a16="http://schemas.microsoft.com/office/drawing/2014/main" id="{9439CDE0-099D-9032-FA63-A50CA5DC4EB1}"/>
              </a:ext>
            </a:extLst>
          </p:cNvPr>
          <p:cNvPicPr>
            <a:picLocks noChangeAspect="1" noChangeArrowheads="1"/>
          </p:cNvPicPr>
          <p:nvPr/>
        </p:nvPicPr>
        <p:blipFill>
          <a:blip r:embed="rId5"/>
          <a:srcRect/>
          <a:stretch>
            <a:fillRect/>
          </a:stretch>
        </p:blipFill>
        <p:spPr bwMode="auto">
          <a:xfrm>
            <a:off x="4284663" y="3573463"/>
            <a:ext cx="4311650" cy="29606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55332" name="CasellaDiTesto 3">
            <a:extLst>
              <a:ext uri="{FF2B5EF4-FFF2-40B4-BE49-F238E27FC236}">
                <a16:creationId xmlns:a16="http://schemas.microsoft.com/office/drawing/2014/main" id="{512F3BAB-B8D9-BF55-19EE-D68D6DC39ACD}"/>
              </a:ext>
            </a:extLst>
          </p:cNvPr>
          <p:cNvSpPr txBox="1">
            <a:spLocks noChangeArrowheads="1"/>
          </p:cNvSpPr>
          <p:nvPr/>
        </p:nvSpPr>
        <p:spPr bwMode="auto">
          <a:xfrm>
            <a:off x="2124075" y="401638"/>
            <a:ext cx="10874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it-CH" sz="1100">
                <a:solidFill>
                  <a:srgbClr val="FFFFFF"/>
                </a:solidFill>
              </a:rPr>
              <a:t>Dans cette usine au Bangladesh 1000 travailleurs sont morts </a:t>
            </a:r>
            <a:endParaRPr lang="it-CH" altLang="it-CH" sz="1100">
              <a:solidFill>
                <a:srgbClr val="FFFFFF"/>
              </a:solidFill>
            </a:endParaRPr>
          </a:p>
        </p:txBody>
      </p:sp>
      <p:sp>
        <p:nvSpPr>
          <p:cNvPr id="355333" name="CasellaDiTesto 4">
            <a:extLst>
              <a:ext uri="{FF2B5EF4-FFF2-40B4-BE49-F238E27FC236}">
                <a16:creationId xmlns:a16="http://schemas.microsoft.com/office/drawing/2014/main" id="{F2ED4F4F-3EB4-7687-B0B0-CC4F1D13A770}"/>
              </a:ext>
            </a:extLst>
          </p:cNvPr>
          <p:cNvSpPr txBox="1">
            <a:spLocks noChangeArrowheads="1"/>
          </p:cNvSpPr>
          <p:nvPr/>
        </p:nvSpPr>
        <p:spPr bwMode="auto">
          <a:xfrm>
            <a:off x="2916238" y="3573463"/>
            <a:ext cx="12001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it-CH" sz="1100">
                <a:solidFill>
                  <a:srgbClr val="FFFFFF"/>
                </a:solidFill>
              </a:rPr>
              <a:t>Dans cette usine au Bangladesh </a:t>
            </a:r>
          </a:p>
          <a:p>
            <a:pPr algn="r" eaLnBrk="1" hangingPunct="1">
              <a:spcBef>
                <a:spcPct val="0"/>
              </a:spcBef>
              <a:buFontTx/>
              <a:buNone/>
            </a:pPr>
            <a:r>
              <a:rPr lang="fr-FR" altLang="it-CH" sz="1100">
                <a:solidFill>
                  <a:srgbClr val="FFFFFF"/>
                </a:solidFill>
              </a:rPr>
              <a:t>100 travailleurs </a:t>
            </a:r>
          </a:p>
          <a:p>
            <a:pPr algn="r" eaLnBrk="1" hangingPunct="1">
              <a:spcBef>
                <a:spcPct val="0"/>
              </a:spcBef>
              <a:buFontTx/>
              <a:buNone/>
            </a:pPr>
            <a:r>
              <a:rPr lang="fr-FR" altLang="it-CH" sz="1100">
                <a:solidFill>
                  <a:srgbClr val="FFFFFF"/>
                </a:solidFill>
              </a:rPr>
              <a:t>sont morts </a:t>
            </a:r>
            <a:endParaRPr lang="it-CH" altLang="it-CH" sz="1100">
              <a:solidFill>
                <a:srgbClr val="FFFFFF"/>
              </a:solidFill>
            </a:endParaRPr>
          </a:p>
        </p:txBody>
      </p:sp>
      <p:sp>
        <p:nvSpPr>
          <p:cNvPr id="355334" name="CasellaDiTesto 5">
            <a:extLst>
              <a:ext uri="{FF2B5EF4-FFF2-40B4-BE49-F238E27FC236}">
                <a16:creationId xmlns:a16="http://schemas.microsoft.com/office/drawing/2014/main" id="{068F7E66-D5F8-F4D2-5858-51B3BC9F389D}"/>
              </a:ext>
            </a:extLst>
          </p:cNvPr>
          <p:cNvSpPr txBox="1">
            <a:spLocks noChangeArrowheads="1"/>
          </p:cNvSpPr>
          <p:nvPr/>
        </p:nvSpPr>
        <p:spPr bwMode="auto">
          <a:xfrm>
            <a:off x="604838" y="3573463"/>
            <a:ext cx="2160587" cy="830262"/>
          </a:xfrm>
          <a:prstGeom prst="rect">
            <a:avLst/>
          </a:prstGeom>
          <a:solidFill>
            <a:srgbClr val="FFFF00"/>
          </a:solidFill>
          <a:ln w="9525">
            <a:solidFill>
              <a:srgbClr val="00206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2400" b="1">
                <a:solidFill>
                  <a:srgbClr val="000000"/>
                </a:solidFill>
              </a:rPr>
              <a:t>On néglige la sécurité</a:t>
            </a:r>
          </a:p>
        </p:txBody>
      </p:sp>
      <p:pic>
        <p:nvPicPr>
          <p:cNvPr id="240647" name="Picture 5" descr="C:\Users\Enrico\Desktop\Bengladesh 6 jpeg.jpg">
            <a:extLst>
              <a:ext uri="{FF2B5EF4-FFF2-40B4-BE49-F238E27FC236}">
                <a16:creationId xmlns:a16="http://schemas.microsoft.com/office/drawing/2014/main" id="{2002E432-F741-1F3C-F3B7-78F2F2590553}"/>
              </a:ext>
            </a:extLst>
          </p:cNvPr>
          <p:cNvPicPr>
            <a:picLocks noChangeAspect="1" noChangeArrowheads="1"/>
          </p:cNvPicPr>
          <p:nvPr/>
        </p:nvPicPr>
        <p:blipFill>
          <a:blip r:embed="rId6"/>
          <a:srcRect/>
          <a:stretch>
            <a:fillRect/>
          </a:stretch>
        </p:blipFill>
        <p:spPr bwMode="auto">
          <a:xfrm>
            <a:off x="3276600" y="401638"/>
            <a:ext cx="5319713" cy="30019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40648" name="Picture 6">
            <a:extLst>
              <a:ext uri="{FF2B5EF4-FFF2-40B4-BE49-F238E27FC236}">
                <a16:creationId xmlns:a16="http://schemas.microsoft.com/office/drawing/2014/main" id="{BAFA3CD2-F11A-67BC-F449-6C527D55EEDD}"/>
              </a:ext>
            </a:extLst>
          </p:cNvPr>
          <p:cNvPicPr>
            <a:picLocks noChangeAspect="1" noChangeArrowheads="1"/>
          </p:cNvPicPr>
          <p:nvPr/>
        </p:nvPicPr>
        <p:blipFill>
          <a:blip r:embed="rId7"/>
          <a:srcRect/>
          <a:stretch>
            <a:fillRect/>
          </a:stretch>
        </p:blipFill>
        <p:spPr bwMode="auto">
          <a:xfrm>
            <a:off x="558800" y="319088"/>
            <a:ext cx="1492250" cy="1303337"/>
          </a:xfrm>
          <a:prstGeom prst="rect">
            <a:avLst/>
          </a:prstGeom>
          <a:ln>
            <a:noFill/>
          </a:ln>
          <a:effectLst>
            <a:outerShdw blurRad="292100" dist="139700" dir="2700000" algn="tl" rotWithShape="0">
              <a:srgbClr val="333333">
                <a:alpha val="65000"/>
              </a:srgbClr>
            </a:outerShdw>
          </a:effectLst>
        </p:spPr>
      </p:pic>
      <p:pic>
        <p:nvPicPr>
          <p:cNvPr id="355337" name="Picture 9">
            <a:extLst>
              <a:ext uri="{FF2B5EF4-FFF2-40B4-BE49-F238E27FC236}">
                <a16:creationId xmlns:a16="http://schemas.microsoft.com/office/drawing/2014/main" id="{6D2ADEAA-6BE9-8BFF-6CCA-627451FC0E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838" y="1731963"/>
            <a:ext cx="2509837" cy="167163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a:extLst>
              <a:ext uri="{FF2B5EF4-FFF2-40B4-BE49-F238E27FC236}">
                <a16:creationId xmlns:a16="http://schemas.microsoft.com/office/drawing/2014/main" id="{CCCCC1CC-BB54-1294-E6D5-64684F064EA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7378" name="Slide Number Placeholder 3">
            <a:extLst>
              <a:ext uri="{FF2B5EF4-FFF2-40B4-BE49-F238E27FC236}">
                <a16:creationId xmlns:a16="http://schemas.microsoft.com/office/drawing/2014/main" id="{96E21B1D-94F3-B3AC-10DD-AAC0EE6BA18E}"/>
              </a:ext>
            </a:extLst>
          </p:cNvPr>
          <p:cNvSpPr>
            <a:spLocks noGrp="1"/>
          </p:cNvSpPr>
          <p:nvPr>
            <p:ph type="sldNum" sz="quarter" idx="12"/>
          </p:nvPr>
        </p:nvSpPr>
        <p:spPr>
          <a:xfrm>
            <a:off x="2268538" y="62071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671C471-4EA7-4355-AFE9-D1B74E887431}" type="slidenum">
              <a:rPr lang="it-IT" altLang="en-US" sz="1400" smtClean="0">
                <a:solidFill>
                  <a:srgbClr val="FFFFFF"/>
                </a:solidFill>
              </a:rPr>
              <a:pPr>
                <a:spcBef>
                  <a:spcPct val="0"/>
                </a:spcBef>
                <a:buFontTx/>
                <a:buNone/>
              </a:pPr>
              <a:t>68</a:t>
            </a:fld>
            <a:endParaRPr lang="it-IT" altLang="en-US" sz="1400">
              <a:solidFill>
                <a:srgbClr val="FFFFFF"/>
              </a:solidFill>
            </a:endParaRPr>
          </a:p>
        </p:txBody>
      </p:sp>
      <p:pic>
        <p:nvPicPr>
          <p:cNvPr id="357379" name="Picture 4" descr="fabbrica operatrice elettronica">
            <a:extLst>
              <a:ext uri="{FF2B5EF4-FFF2-40B4-BE49-F238E27FC236}">
                <a16:creationId xmlns:a16="http://schemas.microsoft.com/office/drawing/2014/main" id="{94CAF138-E9D7-921D-81F2-B1919587EC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260350"/>
            <a:ext cx="4322762" cy="64531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7380" name="Text Box 5">
            <a:extLst>
              <a:ext uri="{FF2B5EF4-FFF2-40B4-BE49-F238E27FC236}">
                <a16:creationId xmlns:a16="http://schemas.microsoft.com/office/drawing/2014/main" id="{26E7841D-914D-875E-5728-CBBB0C152218}"/>
              </a:ext>
            </a:extLst>
          </p:cNvPr>
          <p:cNvSpPr txBox="1">
            <a:spLocks noChangeArrowheads="1"/>
          </p:cNvSpPr>
          <p:nvPr/>
        </p:nvSpPr>
        <p:spPr bwMode="auto">
          <a:xfrm>
            <a:off x="395288" y="1628775"/>
            <a:ext cx="3744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fr-FR" altLang="it-CH" sz="1800">
              <a:solidFill>
                <a:srgbClr val="FFFFFF"/>
              </a:solidFill>
            </a:endParaRPr>
          </a:p>
        </p:txBody>
      </p:sp>
      <p:sp>
        <p:nvSpPr>
          <p:cNvPr id="357381" name="Text Box 6">
            <a:extLst>
              <a:ext uri="{FF2B5EF4-FFF2-40B4-BE49-F238E27FC236}">
                <a16:creationId xmlns:a16="http://schemas.microsoft.com/office/drawing/2014/main" id="{B22DE71C-64B0-47E0-5C5E-153774A858CF}"/>
              </a:ext>
            </a:extLst>
          </p:cNvPr>
          <p:cNvSpPr txBox="1">
            <a:spLocks noChangeArrowheads="1"/>
          </p:cNvSpPr>
          <p:nvPr/>
        </p:nvSpPr>
        <p:spPr bwMode="auto">
          <a:xfrm>
            <a:off x="323850" y="1484313"/>
            <a:ext cx="360045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800" b="1">
                <a:solidFill>
                  <a:srgbClr val="FFFFFF"/>
                </a:solidFill>
              </a:rPr>
              <a:t>Industrie électronique</a:t>
            </a:r>
          </a:p>
          <a:p>
            <a:pPr eaLnBrk="1" hangingPunct="1">
              <a:spcBef>
                <a:spcPct val="50000"/>
              </a:spcBef>
              <a:buFontTx/>
              <a:buNone/>
            </a:pPr>
            <a:r>
              <a:rPr lang="fr-CH" altLang="it-CH" sz="1800" b="1">
                <a:solidFill>
                  <a:srgbClr val="FFFFFF"/>
                </a:solidFill>
              </a:rPr>
              <a:t>1980</a:t>
            </a:r>
          </a:p>
          <a:p>
            <a:pPr eaLnBrk="1" hangingPunct="1">
              <a:spcBef>
                <a:spcPct val="50000"/>
              </a:spcBef>
              <a:buFontTx/>
              <a:buNone/>
            </a:pPr>
            <a:r>
              <a:rPr lang="fr-CH" altLang="it-CH" sz="1800">
                <a:solidFill>
                  <a:srgbClr val="FFFFFF"/>
                </a:solidFill>
              </a:rPr>
              <a:t>L’ouvrière fait un travail répétitif : bientôt elle sera remplacée par une machine</a:t>
            </a:r>
            <a:endParaRPr lang="it-IT" altLang="it-CH" sz="1800">
              <a:solidFill>
                <a:srgbClr val="FFFFFF"/>
              </a:solidFill>
            </a:endParaRPr>
          </a:p>
        </p:txBody>
      </p:sp>
      <p:sp>
        <p:nvSpPr>
          <p:cNvPr id="2" name="Rettangolo 1">
            <a:extLst>
              <a:ext uri="{FF2B5EF4-FFF2-40B4-BE49-F238E27FC236}">
                <a16:creationId xmlns:a16="http://schemas.microsoft.com/office/drawing/2014/main" id="{6AFA93E4-C3A9-52AB-F650-A5B6D683FB4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9426" name="Slide Number Placeholder 3">
            <a:extLst>
              <a:ext uri="{FF2B5EF4-FFF2-40B4-BE49-F238E27FC236}">
                <a16:creationId xmlns:a16="http://schemas.microsoft.com/office/drawing/2014/main" id="{A61928CD-B18B-368F-4910-6A5DC1EEB74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8F6A9D6-926E-4BCA-B025-433A13CCB498}" type="slidenum">
              <a:rPr lang="it-IT" altLang="en-US" sz="1400" smtClean="0">
                <a:solidFill>
                  <a:srgbClr val="FFFFFF"/>
                </a:solidFill>
              </a:rPr>
              <a:pPr>
                <a:spcBef>
                  <a:spcPct val="0"/>
                </a:spcBef>
                <a:buFontTx/>
                <a:buNone/>
              </a:pPr>
              <a:t>69</a:t>
            </a:fld>
            <a:endParaRPr lang="it-IT" altLang="en-US" sz="1400">
              <a:solidFill>
                <a:srgbClr val="FFFFFF"/>
              </a:solidFill>
            </a:endParaRPr>
          </a:p>
        </p:txBody>
      </p:sp>
      <p:pic>
        <p:nvPicPr>
          <p:cNvPr id="242691" name="Picture 4" descr="Montaggio componenti tradizionali">
            <a:extLst>
              <a:ext uri="{FF2B5EF4-FFF2-40B4-BE49-F238E27FC236}">
                <a16:creationId xmlns:a16="http://schemas.microsoft.com/office/drawing/2014/main" id="{686A784E-AA8C-EA88-BC10-685D0FCA9EDB}"/>
              </a:ext>
            </a:extLst>
          </p:cNvPr>
          <p:cNvPicPr>
            <a:picLocks noChangeAspect="1" noChangeArrowheads="1"/>
          </p:cNvPicPr>
          <p:nvPr/>
        </p:nvPicPr>
        <p:blipFill>
          <a:blip r:embed="rId4"/>
          <a:srcRect/>
          <a:stretch>
            <a:fillRect/>
          </a:stretch>
        </p:blipFill>
        <p:spPr bwMode="auto">
          <a:xfrm>
            <a:off x="755650" y="404813"/>
            <a:ext cx="7559675" cy="564673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59428" name="Rectangle 6">
            <a:extLst>
              <a:ext uri="{FF2B5EF4-FFF2-40B4-BE49-F238E27FC236}">
                <a16:creationId xmlns:a16="http://schemas.microsoft.com/office/drawing/2014/main" id="{31337DC9-570B-586D-C767-EC5575FBA312}"/>
              </a:ext>
            </a:extLst>
          </p:cNvPr>
          <p:cNvSpPr>
            <a:spLocks noChangeArrowheads="1"/>
          </p:cNvSpPr>
          <p:nvPr/>
        </p:nvSpPr>
        <p:spPr bwMode="auto">
          <a:xfrm>
            <a:off x="1835150" y="6092825"/>
            <a:ext cx="5213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800" b="1">
                <a:solidFill>
                  <a:srgbClr val="FFFFFF"/>
                </a:solidFill>
              </a:rPr>
              <a:t>OUVRIÊRES D’UNE CHAÎNE D’ASSEMBLAGE </a:t>
            </a:r>
          </a:p>
          <a:p>
            <a:pPr eaLnBrk="1" hangingPunct="1">
              <a:spcBef>
                <a:spcPct val="0"/>
              </a:spcBef>
              <a:buFontTx/>
              <a:buNone/>
            </a:pPr>
            <a:r>
              <a:rPr lang="it-IT" altLang="it-CH" sz="1800" b="1">
                <a:solidFill>
                  <a:srgbClr val="FFFFFF"/>
                </a:solidFill>
              </a:rPr>
              <a:t>               DE COMPOSANTS ÉLECTRONIQUES</a:t>
            </a:r>
          </a:p>
        </p:txBody>
      </p:sp>
      <p:sp>
        <p:nvSpPr>
          <p:cNvPr id="2" name="Rettangolo 1">
            <a:extLst>
              <a:ext uri="{FF2B5EF4-FFF2-40B4-BE49-F238E27FC236}">
                <a16:creationId xmlns:a16="http://schemas.microsoft.com/office/drawing/2014/main" id="{F38A8C90-9080-4435-6C73-6EEB9705EBA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2274" name="Picture 3" descr="AAAAA capitalisti">
            <a:extLst>
              <a:ext uri="{FF2B5EF4-FFF2-40B4-BE49-F238E27FC236}">
                <a16:creationId xmlns:a16="http://schemas.microsoft.com/office/drawing/2014/main" id="{281785B9-617C-C4DB-8FDC-6D7CEB77080C}"/>
              </a:ext>
            </a:extLst>
          </p:cNvPr>
          <p:cNvPicPr>
            <a:picLocks noGrp="1" noChangeAspect="1" noChangeArrowheads="1"/>
          </p:cNvPicPr>
          <p:nvPr>
            <p:ph idx="1"/>
          </p:nvPr>
        </p:nvPicPr>
        <p:blipFill>
          <a:blip r:embed="rId4"/>
          <a:srcRect/>
          <a:stretch>
            <a:fillRect/>
          </a:stretch>
        </p:blipFill>
        <p:spPr>
          <a:xfrm>
            <a:off x="250825" y="476250"/>
            <a:ext cx="5208588" cy="5905500"/>
          </a:xfrm>
          <a:effectLst>
            <a:outerShdw blurRad="292100" dist="139700" dir="2700000" algn="tl" rotWithShape="0">
              <a:srgbClr val="333333">
                <a:alpha val="65000"/>
              </a:srgbClr>
            </a:outerShdw>
          </a:effectLst>
        </p:spPr>
      </p:pic>
      <p:sp>
        <p:nvSpPr>
          <p:cNvPr id="232451" name="Slide Number Placeholder 5">
            <a:extLst>
              <a:ext uri="{FF2B5EF4-FFF2-40B4-BE49-F238E27FC236}">
                <a16:creationId xmlns:a16="http://schemas.microsoft.com/office/drawing/2014/main" id="{7C550253-EB92-6DBB-2579-B3C147726E4B}"/>
              </a:ext>
            </a:extLst>
          </p:cNvPr>
          <p:cNvSpPr>
            <a:spLocks noGrp="1"/>
          </p:cNvSpPr>
          <p:nvPr>
            <p:ph type="sldNum" sz="quarter" idx="12"/>
          </p:nvPr>
        </p:nvSpPr>
        <p:spPr>
          <a:xfrm>
            <a:off x="6958013" y="5938838"/>
            <a:ext cx="585787" cy="612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4BFD937F-F5B6-4FBD-BF20-8177C246CBC6}" type="slidenum">
              <a:rPr lang="it-IT" altLang="en-US" sz="1400" b="1" smtClean="0">
                <a:solidFill>
                  <a:srgbClr val="FFFFFF"/>
                </a:solidFill>
              </a:rPr>
              <a:pPr algn="ctr">
                <a:spcBef>
                  <a:spcPct val="0"/>
                </a:spcBef>
                <a:buFontTx/>
                <a:buNone/>
              </a:pPr>
              <a:t>7</a:t>
            </a:fld>
            <a:endParaRPr lang="it-IT" altLang="en-US" sz="1400" b="1">
              <a:solidFill>
                <a:srgbClr val="FFFFFF"/>
              </a:solidFill>
            </a:endParaRPr>
          </a:p>
        </p:txBody>
      </p:sp>
      <p:sp>
        <p:nvSpPr>
          <p:cNvPr id="76802" name="Rectangle 2">
            <a:extLst>
              <a:ext uri="{FF2B5EF4-FFF2-40B4-BE49-F238E27FC236}">
                <a16:creationId xmlns:a16="http://schemas.microsoft.com/office/drawing/2014/main" id="{86D997B0-7E67-D575-3C94-E930F99E1167}"/>
              </a:ext>
            </a:extLst>
          </p:cNvPr>
          <p:cNvSpPr>
            <a:spLocks noGrp="1" noChangeArrowheads="1"/>
          </p:cNvSpPr>
          <p:nvPr>
            <p:ph type="body" idx="4294967295"/>
          </p:nvPr>
        </p:nvSpPr>
        <p:spPr>
          <a:xfrm>
            <a:off x="5630863" y="1844675"/>
            <a:ext cx="3240087" cy="3992563"/>
          </a:xfrm>
        </p:spPr>
        <p:txBody>
          <a:bodyPr/>
          <a:lstStyle/>
          <a:p>
            <a:pPr eaLnBrk="1" hangingPunct="1">
              <a:lnSpc>
                <a:spcPct val="90000"/>
              </a:lnSpc>
              <a:buFontTx/>
              <a:buNone/>
              <a:defRPr/>
            </a:pPr>
            <a:r>
              <a:rPr lang="fr-CH" sz="2400" b="1" u="sng" dirty="0">
                <a:cs typeface="Arial" panose="020B0604020202020204" pitchFamily="34" charset="0"/>
              </a:rPr>
              <a:t>LES  CAPITALISTES</a:t>
            </a:r>
          </a:p>
          <a:p>
            <a:pPr eaLnBrk="1" hangingPunct="1">
              <a:lnSpc>
                <a:spcPct val="90000"/>
              </a:lnSpc>
              <a:buFontTx/>
              <a:buNone/>
              <a:defRPr/>
            </a:pPr>
            <a:endParaRPr lang="fr-CH" dirty="0">
              <a:solidFill>
                <a:srgbClr val="FF0066"/>
              </a:solidFill>
              <a:latin typeface="Times New Roman" pitchFamily="18" charset="0"/>
            </a:endParaRPr>
          </a:p>
          <a:p>
            <a:pPr marL="0" indent="0" algn="ctr" eaLnBrk="1" hangingPunct="1">
              <a:lnSpc>
                <a:spcPct val="90000"/>
              </a:lnSpc>
              <a:buFontTx/>
              <a:buNone/>
              <a:defRPr/>
            </a:pPr>
            <a:r>
              <a:rPr lang="fr-CH" dirty="0"/>
              <a:t>Pour multiplier leur capital</a:t>
            </a:r>
          </a:p>
          <a:p>
            <a:pPr marL="0" indent="0" algn="ctr" eaLnBrk="1" hangingPunct="1">
              <a:lnSpc>
                <a:spcPct val="90000"/>
              </a:lnSpc>
              <a:buFontTx/>
              <a:buNone/>
              <a:defRPr/>
            </a:pPr>
            <a:r>
              <a:rPr lang="fr-CH" dirty="0"/>
              <a:t>décident de construire et vendre des </a:t>
            </a:r>
            <a:r>
              <a:rPr lang="fr-CH" b="1" dirty="0"/>
              <a:t>automobiles</a:t>
            </a:r>
            <a:endParaRPr lang="it-IT" b="1" dirty="0"/>
          </a:p>
        </p:txBody>
      </p:sp>
      <p:pic>
        <p:nvPicPr>
          <p:cNvPr id="232453" name="Picture 6" descr="C:\Dokumente und Einstellungen\Enrico\Eigene Dateien\Enrico\Documenti\AA Enrico nuovo\Politica\Presentazione marxismo\sacchi soldi.JPG">
            <a:extLst>
              <a:ext uri="{FF2B5EF4-FFF2-40B4-BE49-F238E27FC236}">
                <a16:creationId xmlns:a16="http://schemas.microsoft.com/office/drawing/2014/main" id="{6A3C2309-939C-BDE5-894C-6F3F015AF6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6063" y="481013"/>
            <a:ext cx="1311275"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4" name="Rettangolo 1">
            <a:extLst>
              <a:ext uri="{FF2B5EF4-FFF2-40B4-BE49-F238E27FC236}">
                <a16:creationId xmlns:a16="http://schemas.microsoft.com/office/drawing/2014/main" id="{316DBC36-979F-EB78-8EE4-2000D4B503A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000" u="sng"/>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6802">
                                            <p:txEl>
                                              <p:pRg st="3" end="3"/>
                                            </p:txEl>
                                          </p:spTgt>
                                        </p:tgtEl>
                                        <p:attrNameLst>
                                          <p:attrName>style.visibility</p:attrName>
                                        </p:attrNameLst>
                                      </p:cBhvr>
                                      <p:to>
                                        <p:strVal val="visible"/>
                                      </p:to>
                                    </p:set>
                                    <p:animEffect transition="in" filter="fade">
                                      <p:cBhvr>
                                        <p:cTn id="7" dur="1000"/>
                                        <p:tgtEl>
                                          <p:spTgt spid="7680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1474" name="Rectangle 5">
            <a:extLst>
              <a:ext uri="{FF2B5EF4-FFF2-40B4-BE49-F238E27FC236}">
                <a16:creationId xmlns:a16="http://schemas.microsoft.com/office/drawing/2014/main" id="{BBAEE67F-81DD-C3C2-87EE-D91AEC389030}"/>
              </a:ext>
            </a:extLst>
          </p:cNvPr>
          <p:cNvSpPr>
            <a:spLocks noGrp="1" noChangeArrowheads="1"/>
          </p:cNvSpPr>
          <p:nvPr>
            <p:ph type="title"/>
          </p:nvPr>
        </p:nvSpPr>
        <p:spPr>
          <a:xfrm>
            <a:off x="3276600" y="2959100"/>
            <a:ext cx="1439863" cy="933450"/>
          </a:xfrm>
        </p:spPr>
        <p:txBody>
          <a:bodyPr/>
          <a:lstStyle/>
          <a:p>
            <a:pPr eaLnBrk="1" hangingPunct="1"/>
            <a:r>
              <a:rPr lang="fr-CH" altLang="it-CH" sz="1400" b="1">
                <a:solidFill>
                  <a:schemeClr val="tx1"/>
                </a:solidFill>
              </a:rPr>
              <a:t>Chaîne de montage de machines à laver</a:t>
            </a:r>
            <a:br>
              <a:rPr lang="fr-CH" altLang="it-CH" sz="1400" b="1">
                <a:solidFill>
                  <a:schemeClr val="tx1"/>
                </a:solidFill>
              </a:rPr>
            </a:br>
            <a:endParaRPr lang="it-IT" altLang="it-CH" sz="1400" b="1">
              <a:solidFill>
                <a:schemeClr val="tx1"/>
              </a:solidFill>
            </a:endParaRPr>
          </a:p>
        </p:txBody>
      </p:sp>
      <p:sp>
        <p:nvSpPr>
          <p:cNvPr id="361475" name="Slide Number Placeholder 6">
            <a:extLst>
              <a:ext uri="{FF2B5EF4-FFF2-40B4-BE49-F238E27FC236}">
                <a16:creationId xmlns:a16="http://schemas.microsoft.com/office/drawing/2014/main" id="{1EC5E929-C22A-05F6-DF6B-23B49D66E1BC}"/>
              </a:ext>
            </a:extLst>
          </p:cNvPr>
          <p:cNvSpPr>
            <a:spLocks noGrp="1"/>
          </p:cNvSpPr>
          <p:nvPr>
            <p:ph type="sldNum" sz="quarter" idx="12"/>
          </p:nvPr>
        </p:nvSpPr>
        <p:spPr>
          <a:xfrm>
            <a:off x="8374063" y="6308725"/>
            <a:ext cx="609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B99E03C-779D-4CED-8DB3-8EB7C0E13642}" type="slidenum">
              <a:rPr lang="it-IT" altLang="en-US" sz="1400" smtClean="0">
                <a:solidFill>
                  <a:srgbClr val="FFFFFF"/>
                </a:solidFill>
              </a:rPr>
              <a:pPr>
                <a:spcBef>
                  <a:spcPct val="0"/>
                </a:spcBef>
                <a:buFontTx/>
                <a:buNone/>
              </a:pPr>
              <a:t>70</a:t>
            </a:fld>
            <a:endParaRPr lang="it-IT" altLang="en-US" sz="1400">
              <a:solidFill>
                <a:srgbClr val="FFFFFF"/>
              </a:solidFill>
            </a:endParaRPr>
          </a:p>
        </p:txBody>
      </p:sp>
      <p:pic>
        <p:nvPicPr>
          <p:cNvPr id="361476" name="Picture 7" descr="C:\Users\Enrico\Desktop\Macc jpeg.jpg">
            <a:extLst>
              <a:ext uri="{FF2B5EF4-FFF2-40B4-BE49-F238E27FC236}">
                <a16:creationId xmlns:a16="http://schemas.microsoft.com/office/drawing/2014/main" id="{18585DE8-24A8-D549-9478-62E73D0080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300" y="471488"/>
            <a:ext cx="3571875" cy="23288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1477" name="Picture 8" descr="C:\Users\Enrico\Desktop\Macch 2 jpeg.jpg">
            <a:extLst>
              <a:ext uri="{FF2B5EF4-FFF2-40B4-BE49-F238E27FC236}">
                <a16:creationId xmlns:a16="http://schemas.microsoft.com/office/drawing/2014/main" id="{508ACB9A-DDA6-49F3-4C1C-C04897B1CC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538" y="2990850"/>
            <a:ext cx="2208212" cy="33178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1478" name="Picture 9" descr="C:\Users\Enrico\Desktop\Macc 3 ipeg.jpg">
            <a:extLst>
              <a:ext uri="{FF2B5EF4-FFF2-40B4-BE49-F238E27FC236}">
                <a16:creationId xmlns:a16="http://schemas.microsoft.com/office/drawing/2014/main" id="{B1843EE1-B7DC-5F7E-21E2-4FBC4B398C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8038" y="3884613"/>
            <a:ext cx="3673475" cy="24241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1479" name="Picture 10" descr="C:\Users\Enrico\Desktop\Macch 4 jpeg.jpg">
            <a:extLst>
              <a:ext uri="{FF2B5EF4-FFF2-40B4-BE49-F238E27FC236}">
                <a16:creationId xmlns:a16="http://schemas.microsoft.com/office/drawing/2014/main" id="{B99D0695-D522-9809-6806-D852F35DA2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6463" y="471488"/>
            <a:ext cx="2305050" cy="32400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8" name="Connettore 2 7">
            <a:extLst>
              <a:ext uri="{FF2B5EF4-FFF2-40B4-BE49-F238E27FC236}">
                <a16:creationId xmlns:a16="http://schemas.microsoft.com/office/drawing/2014/main" id="{00FC7C79-7AF7-CBEF-5CD8-876613B1E8AF}"/>
              </a:ext>
            </a:extLst>
          </p:cNvPr>
          <p:cNvCxnSpPr/>
          <p:nvPr/>
        </p:nvCxnSpPr>
        <p:spPr>
          <a:xfrm flipH="1" flipV="1">
            <a:off x="6427788" y="5511800"/>
            <a:ext cx="881062" cy="142875"/>
          </a:xfrm>
          <a:prstGeom prst="straightConnector1">
            <a:avLst/>
          </a:prstGeom>
          <a:ln w="57150">
            <a:solidFill>
              <a:srgbClr val="FFFF66"/>
            </a:solidFill>
            <a:tailEnd type="arrow"/>
          </a:ln>
        </p:spPr>
        <p:style>
          <a:lnRef idx="1">
            <a:schemeClr val="accent1"/>
          </a:lnRef>
          <a:fillRef idx="0">
            <a:schemeClr val="accent1"/>
          </a:fillRef>
          <a:effectRef idx="0">
            <a:schemeClr val="accent1"/>
          </a:effectRef>
          <a:fontRef idx="minor">
            <a:schemeClr val="tx1"/>
          </a:fontRef>
        </p:style>
      </p:cxnSp>
      <p:sp>
        <p:nvSpPr>
          <p:cNvPr id="361481" name="CasellaDiTesto 9">
            <a:extLst>
              <a:ext uri="{FF2B5EF4-FFF2-40B4-BE49-F238E27FC236}">
                <a16:creationId xmlns:a16="http://schemas.microsoft.com/office/drawing/2014/main" id="{0F44EFEA-B5CC-E4EF-B490-1ACD6DB8FE93}"/>
              </a:ext>
            </a:extLst>
          </p:cNvPr>
          <p:cNvSpPr txBox="1">
            <a:spLocks noChangeArrowheads="1"/>
          </p:cNvSpPr>
          <p:nvPr/>
        </p:nvSpPr>
        <p:spPr bwMode="auto">
          <a:xfrm>
            <a:off x="7308850" y="3816350"/>
            <a:ext cx="123825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200" b="1">
                <a:solidFill>
                  <a:srgbClr val="FFFFFF"/>
                </a:solidFill>
              </a:rPr>
              <a:t>La machine effectue la partie la plus fatigante du travail, mais doit être contrôlée par l'homme. Un jour, bientôt, il y aura une machine qui fera ce travail toute seule.</a:t>
            </a:r>
          </a:p>
        </p:txBody>
      </p:sp>
      <p:pic>
        <p:nvPicPr>
          <p:cNvPr id="361482" name="Picture 11" descr="C:\Users\Enrico\Desktop\la 3 jpeg.jpg">
            <a:extLst>
              <a:ext uri="{FF2B5EF4-FFF2-40B4-BE49-F238E27FC236}">
                <a16:creationId xmlns:a16="http://schemas.microsoft.com/office/drawing/2014/main" id="{EC539858-505B-FB73-7410-11A8EACF90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07275" y="1504950"/>
            <a:ext cx="10414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DC470C99-8843-B112-F68B-F02767236B82}"/>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3522" name="Slide Number Placeholder 3">
            <a:extLst>
              <a:ext uri="{FF2B5EF4-FFF2-40B4-BE49-F238E27FC236}">
                <a16:creationId xmlns:a16="http://schemas.microsoft.com/office/drawing/2014/main" id="{8765D23A-0A1C-AA20-2CF3-1F995CD21D3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451EF5B-5DCD-4D44-872A-4D0C718FBCA9}" type="slidenum">
              <a:rPr lang="it-IT" altLang="en-US" sz="1400" smtClean="0">
                <a:solidFill>
                  <a:srgbClr val="FFFFFF"/>
                </a:solidFill>
              </a:rPr>
              <a:pPr>
                <a:spcBef>
                  <a:spcPct val="0"/>
                </a:spcBef>
                <a:buFontTx/>
                <a:buNone/>
              </a:pPr>
              <a:t>71</a:t>
            </a:fld>
            <a:endParaRPr lang="it-IT" altLang="en-US" sz="1400">
              <a:solidFill>
                <a:srgbClr val="FFFFFF"/>
              </a:solidFill>
            </a:endParaRPr>
          </a:p>
        </p:txBody>
      </p:sp>
      <p:sp>
        <p:nvSpPr>
          <p:cNvPr id="363523" name="Text Box 3">
            <a:extLst>
              <a:ext uri="{FF2B5EF4-FFF2-40B4-BE49-F238E27FC236}">
                <a16:creationId xmlns:a16="http://schemas.microsoft.com/office/drawing/2014/main" id="{E81F6212-9D81-E936-D237-65EAE9806039}"/>
              </a:ext>
            </a:extLst>
          </p:cNvPr>
          <p:cNvSpPr txBox="1">
            <a:spLocks noChangeArrowheads="1"/>
          </p:cNvSpPr>
          <p:nvPr/>
        </p:nvSpPr>
        <p:spPr bwMode="auto">
          <a:xfrm>
            <a:off x="6489700" y="3424238"/>
            <a:ext cx="2411413"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INDUSTRIE METAL-MECANIQUE SUISSE :</a:t>
            </a:r>
          </a:p>
          <a:p>
            <a:pPr eaLnBrk="1" hangingPunct="1">
              <a:spcBef>
                <a:spcPct val="50000"/>
              </a:spcBef>
              <a:buFontTx/>
              <a:buNone/>
            </a:pPr>
            <a:r>
              <a:rPr lang="fr-CH" altLang="it-CH" sz="1800">
                <a:solidFill>
                  <a:srgbClr val="FFFFFF"/>
                </a:solidFill>
              </a:rPr>
              <a:t>DES GRANDES MACHINES USTENSILES AUTOMATIQUES</a:t>
            </a:r>
            <a:endParaRPr lang="it-IT" altLang="it-CH" sz="1800">
              <a:solidFill>
                <a:srgbClr val="FFFFFF"/>
              </a:solidFill>
            </a:endParaRPr>
          </a:p>
        </p:txBody>
      </p:sp>
      <p:sp>
        <p:nvSpPr>
          <p:cNvPr id="363524" name="Text Box 5">
            <a:extLst>
              <a:ext uri="{FF2B5EF4-FFF2-40B4-BE49-F238E27FC236}">
                <a16:creationId xmlns:a16="http://schemas.microsoft.com/office/drawing/2014/main" id="{57AC5B05-C80E-4121-598B-B551F26545AB}"/>
              </a:ext>
            </a:extLst>
          </p:cNvPr>
          <p:cNvSpPr txBox="1">
            <a:spLocks noChangeArrowheads="1"/>
          </p:cNvSpPr>
          <p:nvPr/>
        </p:nvSpPr>
        <p:spPr bwMode="auto">
          <a:xfrm>
            <a:off x="6465888" y="2057400"/>
            <a:ext cx="2305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Salle de contrôle</a:t>
            </a:r>
            <a:endParaRPr lang="it-IT" altLang="it-CH" sz="1800">
              <a:solidFill>
                <a:srgbClr val="FFFFFF"/>
              </a:solidFill>
            </a:endParaRPr>
          </a:p>
        </p:txBody>
      </p:sp>
      <p:pic>
        <p:nvPicPr>
          <p:cNvPr id="7" name="Picture 2" descr="Capannone con macchine utensili">
            <a:extLst>
              <a:ext uri="{FF2B5EF4-FFF2-40B4-BE49-F238E27FC236}">
                <a16:creationId xmlns:a16="http://schemas.microsoft.com/office/drawing/2014/main" id="{3DB91FCA-DAAF-A936-8108-176969E85FA4}"/>
              </a:ext>
            </a:extLst>
          </p:cNvPr>
          <p:cNvPicPr>
            <a:picLocks noChangeAspect="1" noChangeArrowheads="1"/>
          </p:cNvPicPr>
          <p:nvPr/>
        </p:nvPicPr>
        <p:blipFill>
          <a:blip r:embed="rId4"/>
          <a:srcRect/>
          <a:stretch>
            <a:fillRect/>
          </a:stretch>
        </p:blipFill>
        <p:spPr bwMode="auto">
          <a:xfrm>
            <a:off x="468313" y="404813"/>
            <a:ext cx="5870575" cy="60372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8" name="Picture 4" descr="locale controllo macchina automatizzata">
            <a:extLst>
              <a:ext uri="{FF2B5EF4-FFF2-40B4-BE49-F238E27FC236}">
                <a16:creationId xmlns:a16="http://schemas.microsoft.com/office/drawing/2014/main" id="{C95AC15C-9B64-4819-11CC-0EFE96EA8194}"/>
              </a:ext>
            </a:extLst>
          </p:cNvPr>
          <p:cNvPicPr>
            <a:picLocks noChangeAspect="1" noChangeArrowheads="1"/>
          </p:cNvPicPr>
          <p:nvPr/>
        </p:nvPicPr>
        <p:blipFill>
          <a:blip r:embed="rId5"/>
          <a:srcRect/>
          <a:stretch>
            <a:fillRect/>
          </a:stretch>
        </p:blipFill>
        <p:spPr bwMode="auto">
          <a:xfrm>
            <a:off x="6465888" y="412750"/>
            <a:ext cx="2435225" cy="15128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71D9CB89-9B0F-CBBE-9B19-A9F397E1C66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5570" name="Slide Number Placeholder 3">
            <a:extLst>
              <a:ext uri="{FF2B5EF4-FFF2-40B4-BE49-F238E27FC236}">
                <a16:creationId xmlns:a16="http://schemas.microsoft.com/office/drawing/2014/main" id="{62A40523-EFD0-A220-DA6E-A7615F6CDC1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1AF495F-2222-469C-8109-802678E51568}" type="slidenum">
              <a:rPr lang="it-IT" altLang="en-US" sz="1400" smtClean="0">
                <a:solidFill>
                  <a:srgbClr val="FFFFFF"/>
                </a:solidFill>
              </a:rPr>
              <a:pPr>
                <a:spcBef>
                  <a:spcPct val="0"/>
                </a:spcBef>
                <a:buFontTx/>
                <a:buNone/>
              </a:pPr>
              <a:t>72</a:t>
            </a:fld>
            <a:endParaRPr lang="it-IT" altLang="en-US" sz="1400">
              <a:solidFill>
                <a:srgbClr val="FFFFFF"/>
              </a:solidFill>
            </a:endParaRPr>
          </a:p>
        </p:txBody>
      </p:sp>
      <p:sp>
        <p:nvSpPr>
          <p:cNvPr id="365571" name="Text Box 5">
            <a:extLst>
              <a:ext uri="{FF2B5EF4-FFF2-40B4-BE49-F238E27FC236}">
                <a16:creationId xmlns:a16="http://schemas.microsoft.com/office/drawing/2014/main" id="{6E87062D-B495-F4E3-6638-4B23811B7D4B}"/>
              </a:ext>
            </a:extLst>
          </p:cNvPr>
          <p:cNvSpPr txBox="1">
            <a:spLocks noChangeArrowheads="1"/>
          </p:cNvSpPr>
          <p:nvPr/>
        </p:nvSpPr>
        <p:spPr bwMode="auto">
          <a:xfrm>
            <a:off x="1339850" y="5276850"/>
            <a:ext cx="3781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USINE METAL-MÉCANIQUE TRADITIONNELLE</a:t>
            </a:r>
          </a:p>
        </p:txBody>
      </p:sp>
      <p:sp>
        <p:nvSpPr>
          <p:cNvPr id="365572" name="Text Box 9">
            <a:extLst>
              <a:ext uri="{FF2B5EF4-FFF2-40B4-BE49-F238E27FC236}">
                <a16:creationId xmlns:a16="http://schemas.microsoft.com/office/drawing/2014/main" id="{D5CC5672-94CB-CBF0-AC45-8018D0D5A366}"/>
              </a:ext>
            </a:extLst>
          </p:cNvPr>
          <p:cNvSpPr txBox="1">
            <a:spLocks noChangeArrowheads="1"/>
          </p:cNvSpPr>
          <p:nvPr/>
        </p:nvSpPr>
        <p:spPr bwMode="auto">
          <a:xfrm>
            <a:off x="5746750" y="5276850"/>
            <a:ext cx="218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USINE METAL-MÉCANIQUE AUTOMATISÉE</a:t>
            </a:r>
            <a:endParaRPr lang="it-IT" altLang="it-CH" sz="1200" b="1">
              <a:solidFill>
                <a:srgbClr val="FFFFFF"/>
              </a:solidFill>
            </a:endParaRPr>
          </a:p>
        </p:txBody>
      </p:sp>
      <p:pic>
        <p:nvPicPr>
          <p:cNvPr id="8" name="Picture 4" descr="fabbrica officina1">
            <a:extLst>
              <a:ext uri="{FF2B5EF4-FFF2-40B4-BE49-F238E27FC236}">
                <a16:creationId xmlns:a16="http://schemas.microsoft.com/office/drawing/2014/main" id="{8D724033-576D-B42F-80BB-B324F8FD8178}"/>
              </a:ext>
            </a:extLst>
          </p:cNvPr>
          <p:cNvPicPr>
            <a:picLocks noChangeAspect="1" noChangeArrowheads="1"/>
          </p:cNvPicPr>
          <p:nvPr/>
        </p:nvPicPr>
        <p:blipFill>
          <a:blip r:embed="rId4"/>
          <a:srcRect/>
          <a:stretch>
            <a:fillRect/>
          </a:stretch>
        </p:blipFill>
        <p:spPr bwMode="auto">
          <a:xfrm>
            <a:off x="900113" y="1223963"/>
            <a:ext cx="4660900" cy="39497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 name="Picture 8" descr="fabbrica lavorazione lamiere">
            <a:extLst>
              <a:ext uri="{FF2B5EF4-FFF2-40B4-BE49-F238E27FC236}">
                <a16:creationId xmlns:a16="http://schemas.microsoft.com/office/drawing/2014/main" id="{86736D79-5431-E40D-4650-81152AD75FB9}"/>
              </a:ext>
            </a:extLst>
          </p:cNvPr>
          <p:cNvPicPr>
            <a:picLocks noChangeAspect="1" noChangeArrowheads="1"/>
          </p:cNvPicPr>
          <p:nvPr/>
        </p:nvPicPr>
        <p:blipFill>
          <a:blip r:embed="rId5"/>
          <a:srcRect/>
          <a:stretch>
            <a:fillRect/>
          </a:stretch>
        </p:blipFill>
        <p:spPr bwMode="auto">
          <a:xfrm>
            <a:off x="5724525" y="1223963"/>
            <a:ext cx="2303463" cy="19002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10" descr="operatori macchine automatiche">
            <a:extLst>
              <a:ext uri="{FF2B5EF4-FFF2-40B4-BE49-F238E27FC236}">
                <a16:creationId xmlns:a16="http://schemas.microsoft.com/office/drawing/2014/main" id="{DD9CEB2B-157E-81D2-EE4C-55DD47B1346F}"/>
              </a:ext>
            </a:extLst>
          </p:cNvPr>
          <p:cNvPicPr>
            <a:picLocks noChangeAspect="1" noChangeArrowheads="1"/>
          </p:cNvPicPr>
          <p:nvPr/>
        </p:nvPicPr>
        <p:blipFill>
          <a:blip r:embed="rId6"/>
          <a:srcRect/>
          <a:stretch>
            <a:fillRect/>
          </a:stretch>
        </p:blipFill>
        <p:spPr bwMode="auto">
          <a:xfrm>
            <a:off x="5724525" y="3227388"/>
            <a:ext cx="2303463" cy="19462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26D84C74-CFFC-F042-2B8E-CA786FF25C7D}"/>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7618" name="Rectangle 5">
            <a:extLst>
              <a:ext uri="{FF2B5EF4-FFF2-40B4-BE49-F238E27FC236}">
                <a16:creationId xmlns:a16="http://schemas.microsoft.com/office/drawing/2014/main" id="{D09C1381-D807-7359-348F-4F049C21D70D}"/>
              </a:ext>
            </a:extLst>
          </p:cNvPr>
          <p:cNvSpPr>
            <a:spLocks noGrp="1" noChangeArrowheads="1"/>
          </p:cNvSpPr>
          <p:nvPr>
            <p:ph type="title"/>
          </p:nvPr>
        </p:nvSpPr>
        <p:spPr>
          <a:xfrm>
            <a:off x="395288" y="5516563"/>
            <a:ext cx="8229600" cy="1143000"/>
          </a:xfrm>
        </p:spPr>
        <p:txBody>
          <a:bodyPr/>
          <a:lstStyle/>
          <a:p>
            <a:pPr eaLnBrk="1" hangingPunct="1"/>
            <a:r>
              <a:rPr lang="fr-CH" altLang="it-CH" sz="3200" b="1">
                <a:solidFill>
                  <a:schemeClr val="tx1"/>
                </a:solidFill>
              </a:rPr>
              <a:t>Robots soudeurs en action</a:t>
            </a:r>
            <a:endParaRPr lang="it-IT" altLang="it-CH" sz="3200" b="1">
              <a:solidFill>
                <a:schemeClr val="tx1"/>
              </a:solidFill>
            </a:endParaRPr>
          </a:p>
        </p:txBody>
      </p:sp>
      <p:pic>
        <p:nvPicPr>
          <p:cNvPr id="246787" name="Picture 4" descr="Fabbrica con robot a">
            <a:extLst>
              <a:ext uri="{FF2B5EF4-FFF2-40B4-BE49-F238E27FC236}">
                <a16:creationId xmlns:a16="http://schemas.microsoft.com/office/drawing/2014/main" id="{4D528D08-AC97-50CC-9F3D-4C711EE609AE}"/>
              </a:ext>
            </a:extLst>
          </p:cNvPr>
          <p:cNvPicPr>
            <a:picLocks noGrp="1" noChangeAspect="1" noChangeArrowheads="1"/>
          </p:cNvPicPr>
          <p:nvPr>
            <p:ph idx="1"/>
          </p:nvPr>
        </p:nvPicPr>
        <p:blipFill>
          <a:blip r:embed="rId4"/>
          <a:srcRect/>
          <a:stretch>
            <a:fillRect/>
          </a:stretch>
        </p:blipFill>
        <p:spPr>
          <a:xfrm>
            <a:off x="900113" y="476250"/>
            <a:ext cx="7273925" cy="5303838"/>
          </a:xfrm>
          <a:ln w="38100">
            <a:solidFill>
              <a:schemeClr val="tx1"/>
            </a:solidFill>
          </a:ln>
          <a:effectLst>
            <a:outerShdw blurRad="292100" dist="139700" dir="2700000" algn="tl" rotWithShape="0">
              <a:srgbClr val="333333">
                <a:alpha val="65000"/>
              </a:srgbClr>
            </a:outerShdw>
          </a:effectLst>
        </p:spPr>
      </p:pic>
      <p:sp>
        <p:nvSpPr>
          <p:cNvPr id="367620" name="Slide Number Placeholder 5">
            <a:extLst>
              <a:ext uri="{FF2B5EF4-FFF2-40B4-BE49-F238E27FC236}">
                <a16:creationId xmlns:a16="http://schemas.microsoft.com/office/drawing/2014/main" id="{CD0A4FA1-A59A-C04E-D396-D481490D5A6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651F700-5153-4344-B601-8F5EE5E60B47}" type="slidenum">
              <a:rPr lang="it-IT" altLang="en-US" sz="1400" smtClean="0">
                <a:solidFill>
                  <a:srgbClr val="FFFFFF"/>
                </a:solidFill>
              </a:rPr>
              <a:pPr>
                <a:spcBef>
                  <a:spcPct val="0"/>
                </a:spcBef>
                <a:buFontTx/>
                <a:buNone/>
              </a:pPr>
              <a:t>73</a:t>
            </a:fld>
            <a:endParaRPr lang="it-IT" altLang="en-US" sz="1400">
              <a:solidFill>
                <a:srgbClr val="FFFFFF"/>
              </a:solidFill>
            </a:endParaRPr>
          </a:p>
        </p:txBody>
      </p:sp>
      <p:sp>
        <p:nvSpPr>
          <p:cNvPr id="2" name="Rettangolo 1">
            <a:extLst>
              <a:ext uri="{FF2B5EF4-FFF2-40B4-BE49-F238E27FC236}">
                <a16:creationId xmlns:a16="http://schemas.microsoft.com/office/drawing/2014/main" id="{9FEC2995-8EC1-E165-6858-21BD5732AE3D}"/>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9666" name="Slide Number Placeholder 3">
            <a:extLst>
              <a:ext uri="{FF2B5EF4-FFF2-40B4-BE49-F238E27FC236}">
                <a16:creationId xmlns:a16="http://schemas.microsoft.com/office/drawing/2014/main" id="{771F8F3B-4020-5F5F-2B27-93B987DE652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28A5FBB-17E0-476E-BCCE-276583AD5357}" type="slidenum">
              <a:rPr lang="it-IT" altLang="en-US" sz="1400" smtClean="0">
                <a:solidFill>
                  <a:srgbClr val="FFFFFF"/>
                </a:solidFill>
              </a:rPr>
              <a:pPr>
                <a:spcBef>
                  <a:spcPct val="0"/>
                </a:spcBef>
                <a:buFontTx/>
                <a:buNone/>
              </a:pPr>
              <a:t>74</a:t>
            </a:fld>
            <a:endParaRPr lang="it-IT" altLang="en-US" sz="1400">
              <a:solidFill>
                <a:srgbClr val="FFFFFF"/>
              </a:solidFill>
            </a:endParaRPr>
          </a:p>
        </p:txBody>
      </p:sp>
      <p:sp>
        <p:nvSpPr>
          <p:cNvPr id="369667" name="Text Box 6">
            <a:extLst>
              <a:ext uri="{FF2B5EF4-FFF2-40B4-BE49-F238E27FC236}">
                <a16:creationId xmlns:a16="http://schemas.microsoft.com/office/drawing/2014/main" id="{307DCFA2-D8BC-8127-1036-858101BAE7EB}"/>
              </a:ext>
            </a:extLst>
          </p:cNvPr>
          <p:cNvSpPr txBox="1">
            <a:spLocks noChangeArrowheads="1"/>
          </p:cNvSpPr>
          <p:nvPr/>
        </p:nvSpPr>
        <p:spPr bwMode="auto">
          <a:xfrm>
            <a:off x="2197100" y="5313363"/>
            <a:ext cx="5499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MACHINE AUTOMATIQUE POUR L’EMBALLAGE</a:t>
            </a:r>
          </a:p>
          <a:p>
            <a:pPr eaLnBrk="1" hangingPunct="1">
              <a:spcBef>
                <a:spcPct val="50000"/>
              </a:spcBef>
              <a:buFontTx/>
              <a:buNone/>
            </a:pPr>
            <a:r>
              <a:rPr lang="fr-CH" altLang="it-CH" sz="1200" b="1">
                <a:solidFill>
                  <a:srgbClr val="FFFFFF"/>
                </a:solidFill>
              </a:rPr>
              <a:t>Tout est automatisé. Peu de spécialistes sont restés.</a:t>
            </a:r>
            <a:endParaRPr lang="it-IT" altLang="it-CH" sz="1200" b="1">
              <a:solidFill>
                <a:srgbClr val="FFFFFF"/>
              </a:solidFill>
            </a:endParaRPr>
          </a:p>
        </p:txBody>
      </p:sp>
      <p:pic>
        <p:nvPicPr>
          <p:cNvPr id="5" name="Picture 5" descr="fabbrica moderna">
            <a:extLst>
              <a:ext uri="{FF2B5EF4-FFF2-40B4-BE49-F238E27FC236}">
                <a16:creationId xmlns:a16="http://schemas.microsoft.com/office/drawing/2014/main" id="{6BF9B81D-5D36-0A07-E9CE-E93E5ACB2550}"/>
              </a:ext>
            </a:extLst>
          </p:cNvPr>
          <p:cNvPicPr>
            <a:picLocks noChangeAspect="1" noChangeArrowheads="1"/>
          </p:cNvPicPr>
          <p:nvPr/>
        </p:nvPicPr>
        <p:blipFill>
          <a:blip r:embed="rId4"/>
          <a:srcRect/>
          <a:stretch>
            <a:fillRect/>
          </a:stretch>
        </p:blipFill>
        <p:spPr bwMode="auto">
          <a:xfrm>
            <a:off x="1033463" y="836613"/>
            <a:ext cx="7131050" cy="439261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3B0907CC-EE42-8166-EA80-7BDFAF680502}"/>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1714" name="Slide Number Placeholder 3">
            <a:extLst>
              <a:ext uri="{FF2B5EF4-FFF2-40B4-BE49-F238E27FC236}">
                <a16:creationId xmlns:a16="http://schemas.microsoft.com/office/drawing/2014/main" id="{DC341DCE-1E92-3A6A-A464-5122DB5D0BD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34F687E-C316-4A1A-98D5-0B67771BED28}" type="slidenum">
              <a:rPr lang="it-IT" altLang="en-US" sz="1400" smtClean="0">
                <a:solidFill>
                  <a:srgbClr val="FFFFFF"/>
                </a:solidFill>
              </a:rPr>
              <a:pPr>
                <a:spcBef>
                  <a:spcPct val="0"/>
                </a:spcBef>
                <a:buFontTx/>
                <a:buNone/>
              </a:pPr>
              <a:t>75</a:t>
            </a:fld>
            <a:endParaRPr lang="it-IT" altLang="en-US" sz="1400">
              <a:solidFill>
                <a:srgbClr val="FFFFFF"/>
              </a:solidFill>
            </a:endParaRPr>
          </a:p>
        </p:txBody>
      </p:sp>
      <p:sp>
        <p:nvSpPr>
          <p:cNvPr id="371715" name="Text Box 5">
            <a:extLst>
              <a:ext uri="{FF2B5EF4-FFF2-40B4-BE49-F238E27FC236}">
                <a16:creationId xmlns:a16="http://schemas.microsoft.com/office/drawing/2014/main" id="{EE5582CB-5F58-D0B3-209B-049B93AF88AD}"/>
              </a:ext>
            </a:extLst>
          </p:cNvPr>
          <p:cNvSpPr txBox="1">
            <a:spLocks noChangeArrowheads="1"/>
          </p:cNvSpPr>
          <p:nvPr/>
        </p:nvSpPr>
        <p:spPr bwMode="auto">
          <a:xfrm>
            <a:off x="741363" y="5535613"/>
            <a:ext cx="800735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INDUSTRIE METAL-MECANIQUE SUISSE : machines automatiques</a:t>
            </a:r>
          </a:p>
          <a:p>
            <a:pPr eaLnBrk="1" hangingPunct="1">
              <a:spcBef>
                <a:spcPct val="50000"/>
              </a:spcBef>
              <a:buFontTx/>
              <a:buNone/>
            </a:pPr>
            <a:r>
              <a:rPr lang="fr-FR" altLang="it-CH" sz="1200">
                <a:solidFill>
                  <a:srgbClr val="FFFFFF"/>
                </a:solidFill>
              </a:rPr>
              <a:t>Les « îles » suivent un parcours préfixé et transportent automatiquement les pièces à façonner dune station de    façonnage à l’autre.</a:t>
            </a:r>
          </a:p>
        </p:txBody>
      </p:sp>
      <p:pic>
        <p:nvPicPr>
          <p:cNvPr id="5" name="Picture 4" descr="msoB4A42">
            <a:extLst>
              <a:ext uri="{FF2B5EF4-FFF2-40B4-BE49-F238E27FC236}">
                <a16:creationId xmlns:a16="http://schemas.microsoft.com/office/drawing/2014/main" id="{036C2C5A-E735-FD34-45F2-25830D2065E0}"/>
              </a:ext>
            </a:extLst>
          </p:cNvPr>
          <p:cNvPicPr>
            <a:picLocks noChangeAspect="1" noChangeArrowheads="1"/>
          </p:cNvPicPr>
          <p:nvPr/>
        </p:nvPicPr>
        <p:blipFill>
          <a:blip r:embed="rId4"/>
          <a:srcRect/>
          <a:stretch>
            <a:fillRect/>
          </a:stretch>
        </p:blipFill>
        <p:spPr bwMode="auto">
          <a:xfrm>
            <a:off x="1163638" y="876300"/>
            <a:ext cx="6719887" cy="4572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9700CABF-03DB-4977-870C-235BF39FE64F}"/>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3762" name="Slide Number Placeholder 6">
            <a:extLst>
              <a:ext uri="{FF2B5EF4-FFF2-40B4-BE49-F238E27FC236}">
                <a16:creationId xmlns:a16="http://schemas.microsoft.com/office/drawing/2014/main" id="{A7D761D2-C294-D97B-BA95-E2EE7FA109E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AC5FBDA-AF1E-494E-ADB4-DD9C0CECDA4C}" type="slidenum">
              <a:rPr lang="it-IT" altLang="en-US" sz="1400" smtClean="0">
                <a:solidFill>
                  <a:srgbClr val="FFFFFF"/>
                </a:solidFill>
              </a:rPr>
              <a:pPr>
                <a:spcBef>
                  <a:spcPct val="0"/>
                </a:spcBef>
                <a:buFontTx/>
                <a:buNone/>
              </a:pPr>
              <a:t>76</a:t>
            </a:fld>
            <a:endParaRPr lang="it-IT" altLang="en-US" sz="1400">
              <a:solidFill>
                <a:srgbClr val="FFFFFF"/>
              </a:solidFill>
            </a:endParaRPr>
          </a:p>
        </p:txBody>
      </p:sp>
      <p:sp>
        <p:nvSpPr>
          <p:cNvPr id="373763" name="Text Box 10">
            <a:extLst>
              <a:ext uri="{FF2B5EF4-FFF2-40B4-BE49-F238E27FC236}">
                <a16:creationId xmlns:a16="http://schemas.microsoft.com/office/drawing/2014/main" id="{44374C65-4C6E-874B-0D05-91A165AC0BF1}"/>
              </a:ext>
            </a:extLst>
          </p:cNvPr>
          <p:cNvSpPr txBox="1">
            <a:spLocks noChangeArrowheads="1"/>
          </p:cNvSpPr>
          <p:nvPr/>
        </p:nvSpPr>
        <p:spPr bwMode="auto">
          <a:xfrm>
            <a:off x="6659563" y="476250"/>
            <a:ext cx="22336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fr-FR" altLang="it-CH" sz="1800">
              <a:solidFill>
                <a:srgbClr val="FFFFFF"/>
              </a:solidFill>
            </a:endParaRPr>
          </a:p>
        </p:txBody>
      </p:sp>
      <p:sp>
        <p:nvSpPr>
          <p:cNvPr id="373764" name="Rectangle 13">
            <a:extLst>
              <a:ext uri="{FF2B5EF4-FFF2-40B4-BE49-F238E27FC236}">
                <a16:creationId xmlns:a16="http://schemas.microsoft.com/office/drawing/2014/main" id="{79A06ED8-FDCB-19CC-A14D-89430CC47483}"/>
              </a:ext>
            </a:extLst>
          </p:cNvPr>
          <p:cNvSpPr>
            <a:spLocks noChangeArrowheads="1"/>
          </p:cNvSpPr>
          <p:nvPr/>
        </p:nvSpPr>
        <p:spPr bwMode="auto">
          <a:xfrm>
            <a:off x="4733925" y="854075"/>
            <a:ext cx="10445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600" b="1"/>
              <a:t>Robot sur turbine Pelton</a:t>
            </a:r>
            <a:endParaRPr lang="it-IT" altLang="it-CH" sz="1600" b="1"/>
          </a:p>
        </p:txBody>
      </p:sp>
      <p:sp>
        <p:nvSpPr>
          <p:cNvPr id="13" name="Rectangle 2">
            <a:extLst>
              <a:ext uri="{FF2B5EF4-FFF2-40B4-BE49-F238E27FC236}">
                <a16:creationId xmlns:a16="http://schemas.microsoft.com/office/drawing/2014/main" id="{7B1C41E2-BE41-6F84-4FF6-46CCA96078EE}"/>
              </a:ext>
            </a:extLst>
          </p:cNvPr>
          <p:cNvSpPr txBox="1">
            <a:spLocks noChangeArrowheads="1"/>
          </p:cNvSpPr>
          <p:nvPr/>
        </p:nvSpPr>
        <p:spPr bwMode="auto">
          <a:xfrm>
            <a:off x="5778500" y="2151063"/>
            <a:ext cx="1368425" cy="1146175"/>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defRPr/>
            </a:pPr>
            <a:r>
              <a:rPr lang="fr-CH" altLang="it-CH" sz="1600" b="1" dirty="0">
                <a:solidFill>
                  <a:schemeClr val="tx1"/>
                </a:solidFill>
                <a:ea typeface="+mn-ea"/>
                <a:cs typeface="Arial" charset="0"/>
              </a:rPr>
              <a:t>L’ouvrier moderne : </a:t>
            </a:r>
            <a:br>
              <a:rPr lang="fr-CH" altLang="it-CH" sz="1600" b="1" dirty="0">
                <a:solidFill>
                  <a:schemeClr val="tx1"/>
                </a:solidFill>
                <a:ea typeface="+mn-ea"/>
                <a:cs typeface="Arial" charset="0"/>
              </a:rPr>
            </a:br>
            <a:r>
              <a:rPr lang="fr-CH" altLang="it-CH" sz="1600" b="1" dirty="0">
                <a:solidFill>
                  <a:schemeClr val="tx1"/>
                </a:solidFill>
                <a:ea typeface="+mn-ea"/>
                <a:cs typeface="Arial" charset="0"/>
              </a:rPr>
              <a:t>le ROBOT</a:t>
            </a:r>
            <a:endParaRPr lang="it-IT" altLang="it-CH" sz="1600" b="1" dirty="0">
              <a:solidFill>
                <a:schemeClr val="tx1"/>
              </a:solidFill>
              <a:ea typeface="+mn-ea"/>
              <a:cs typeface="Arial" charset="0"/>
            </a:endParaRPr>
          </a:p>
        </p:txBody>
      </p:sp>
      <p:pic>
        <p:nvPicPr>
          <p:cNvPr id="14" name="Picture 4" descr="robot su turbina Pelton">
            <a:extLst>
              <a:ext uri="{FF2B5EF4-FFF2-40B4-BE49-F238E27FC236}">
                <a16:creationId xmlns:a16="http://schemas.microsoft.com/office/drawing/2014/main" id="{E3DD1B8A-C8A0-2D32-63A4-1C441BA744AE}"/>
              </a:ext>
            </a:extLst>
          </p:cNvPr>
          <p:cNvPicPr>
            <a:picLocks noGrp="1" noChangeAspect="1" noChangeArrowheads="1"/>
          </p:cNvPicPr>
          <p:nvPr>
            <p:ph sz="half" idx="1"/>
          </p:nvPr>
        </p:nvPicPr>
        <p:blipFill>
          <a:blip r:embed="rId4"/>
          <a:srcRect/>
          <a:stretch>
            <a:fillRect/>
          </a:stretch>
        </p:blipFill>
        <p:spPr>
          <a:xfrm>
            <a:off x="684213" y="433388"/>
            <a:ext cx="3922712" cy="3543300"/>
          </a:xfrm>
          <a:ln>
            <a:solidFill>
              <a:schemeClr val="tx1"/>
            </a:solidFill>
          </a:ln>
          <a:effectLst>
            <a:outerShdw blurRad="292100" dist="139700" dir="2700000" algn="tl" rotWithShape="0">
              <a:srgbClr val="333333">
                <a:alpha val="65000"/>
              </a:srgbClr>
            </a:outerShdw>
          </a:effectLst>
        </p:spPr>
      </p:pic>
      <p:pic>
        <p:nvPicPr>
          <p:cNvPr id="373767" name="Picture 15" descr="FABBRICA ROBOT UMANOIDE 2">
            <a:extLst>
              <a:ext uri="{FF2B5EF4-FFF2-40B4-BE49-F238E27FC236}">
                <a16:creationId xmlns:a16="http://schemas.microsoft.com/office/drawing/2014/main" id="{7E069B74-493A-585C-1BA3-9C34E95B379D}"/>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6588125" y="620713"/>
            <a:ext cx="1768475" cy="3130550"/>
          </a:xfrm>
          <a:noFill/>
        </p:spPr>
      </p:pic>
      <p:pic>
        <p:nvPicPr>
          <p:cNvPr id="17" name="Picture 8" descr="C:\Users\Enrico\Enrico\Documenti\AA Enrico nuovo\Politica\Presentazione marxismo\Cobot 3 jpeg.jpg">
            <a:extLst>
              <a:ext uri="{FF2B5EF4-FFF2-40B4-BE49-F238E27FC236}">
                <a16:creationId xmlns:a16="http://schemas.microsoft.com/office/drawing/2014/main" id="{0F59AC24-4992-31EA-FC77-36ED671997C4}"/>
              </a:ext>
            </a:extLst>
          </p:cNvPr>
          <p:cNvPicPr>
            <a:picLocks noChangeAspect="1" noChangeArrowheads="1"/>
          </p:cNvPicPr>
          <p:nvPr/>
        </p:nvPicPr>
        <p:blipFill>
          <a:blip r:embed="rId6"/>
          <a:srcRect/>
          <a:stretch>
            <a:fillRect/>
          </a:stretch>
        </p:blipFill>
        <p:spPr bwMode="auto">
          <a:xfrm>
            <a:off x="684213" y="4076700"/>
            <a:ext cx="3922712" cy="2349500"/>
          </a:xfrm>
          <a:prstGeom prst="rect">
            <a:avLst/>
          </a:prstGeom>
          <a:noFill/>
          <a:ln w="12700">
            <a:solidFill>
              <a:schemeClr val="accent4">
                <a:lumMod val="10000"/>
              </a:schemeClr>
            </a:solidFill>
          </a:ln>
        </p:spPr>
      </p:pic>
      <p:sp>
        <p:nvSpPr>
          <p:cNvPr id="373769" name="CasellaDiTesto 17">
            <a:extLst>
              <a:ext uri="{FF2B5EF4-FFF2-40B4-BE49-F238E27FC236}">
                <a16:creationId xmlns:a16="http://schemas.microsoft.com/office/drawing/2014/main" id="{D819180E-1466-9F3A-9831-0101624202EA}"/>
              </a:ext>
            </a:extLst>
          </p:cNvPr>
          <p:cNvSpPr txBox="1">
            <a:spLocks noChangeArrowheads="1"/>
          </p:cNvSpPr>
          <p:nvPr/>
        </p:nvSpPr>
        <p:spPr bwMode="auto">
          <a:xfrm>
            <a:off x="4778375" y="4651375"/>
            <a:ext cx="15128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600" b="1">
                <a:solidFill>
                  <a:srgbClr val="FFFFFF"/>
                </a:solidFill>
              </a:rPr>
              <a:t>L’assistant personnel robotisé:            le COBOT travaille dans le laboratoire</a:t>
            </a:r>
            <a:endParaRPr lang="it-CH" altLang="it-CH" sz="1600" b="1">
              <a:solidFill>
                <a:srgbClr val="FFFFFF"/>
              </a:solidFill>
            </a:endParaRPr>
          </a:p>
        </p:txBody>
      </p:sp>
      <p:pic>
        <p:nvPicPr>
          <p:cNvPr id="373770" name="Picture 9">
            <a:extLst>
              <a:ext uri="{FF2B5EF4-FFF2-40B4-BE49-F238E27FC236}">
                <a16:creationId xmlns:a16="http://schemas.microsoft.com/office/drawing/2014/main" id="{A2F4F29C-4ADB-DBB9-249B-3A40097DCC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9563" y="4011613"/>
            <a:ext cx="2112962" cy="1281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3771" name="CasellaDiTesto 19">
            <a:extLst>
              <a:ext uri="{FF2B5EF4-FFF2-40B4-BE49-F238E27FC236}">
                <a16:creationId xmlns:a16="http://schemas.microsoft.com/office/drawing/2014/main" id="{F7C6C23A-6896-2736-D83D-CDFF9D77A9A8}"/>
              </a:ext>
            </a:extLst>
          </p:cNvPr>
          <p:cNvSpPr txBox="1">
            <a:spLocks noChangeArrowheads="1"/>
          </p:cNvSpPr>
          <p:nvPr/>
        </p:nvSpPr>
        <p:spPr bwMode="auto">
          <a:xfrm>
            <a:off x="6743700" y="5373688"/>
            <a:ext cx="19446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600" b="1">
                <a:solidFill>
                  <a:srgbClr val="FFFFFF"/>
                </a:solidFill>
              </a:rPr>
              <a:t> le robot aspirateur</a:t>
            </a:r>
          </a:p>
        </p:txBody>
      </p:sp>
      <p:sp>
        <p:nvSpPr>
          <p:cNvPr id="2" name="Rettangolo 1">
            <a:extLst>
              <a:ext uri="{FF2B5EF4-FFF2-40B4-BE49-F238E27FC236}">
                <a16:creationId xmlns:a16="http://schemas.microsoft.com/office/drawing/2014/main" id="{69AF99B1-8A7B-4F83-6F5A-3A9DEB132D2C}"/>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3" descr="C:\Dokumente und Einstellungen\Enrico\Eigene Dateien\Enrico\Documenti\AA Enrico nuovo\Sito\Wirtschaft\Robot che scrive 1.bmp">
            <a:extLst>
              <a:ext uri="{FF2B5EF4-FFF2-40B4-BE49-F238E27FC236}">
                <a16:creationId xmlns:a16="http://schemas.microsoft.com/office/drawing/2014/main" id="{85DB9D03-5891-B7C3-CFDE-6FEAA75A6BC5}"/>
              </a:ext>
            </a:extLst>
          </p:cNvPr>
          <p:cNvPicPr>
            <a:picLocks noChangeAspect="1" noChangeArrowheads="1"/>
          </p:cNvPicPr>
          <p:nvPr/>
        </p:nvPicPr>
        <p:blipFill>
          <a:blip r:embed="rId4"/>
          <a:srcRect/>
          <a:stretch>
            <a:fillRect/>
          </a:stretch>
        </p:blipFill>
        <p:spPr bwMode="auto">
          <a:xfrm>
            <a:off x="4962525" y="3543300"/>
            <a:ext cx="3921125" cy="2933700"/>
          </a:xfrm>
          <a:prstGeom prst="rect">
            <a:avLst/>
          </a:prstGeom>
          <a:ln w="19050">
            <a:solidFill>
              <a:srgbClr val="FFFFFF"/>
            </a:solidFill>
            <a:miter lim="800000"/>
            <a:headEnd/>
            <a:tailEnd/>
          </a:ln>
          <a:effectLst>
            <a:outerShdw blurRad="292100" dist="139700" dir="2700000" algn="tl" rotWithShape="0">
              <a:srgbClr val="333333">
                <a:alpha val="65000"/>
              </a:srgbClr>
            </a:outerShdw>
          </a:effectLst>
        </p:spPr>
      </p:pic>
      <p:pic>
        <p:nvPicPr>
          <p:cNvPr id="9" name="Picture 2" descr="C:\Dokumente und Einstellungen\Enrico\Eigene Dateien\Enrico\Documenti\AA Enrico nuovo\Sito\Wirtschaft\robot scatole.jpg">
            <a:extLst>
              <a:ext uri="{FF2B5EF4-FFF2-40B4-BE49-F238E27FC236}">
                <a16:creationId xmlns:a16="http://schemas.microsoft.com/office/drawing/2014/main" id="{57EFF69B-C08B-EE7D-2545-13B10125F603}"/>
              </a:ext>
            </a:extLst>
          </p:cNvPr>
          <p:cNvPicPr>
            <a:picLocks noChangeAspect="1" noChangeArrowheads="1"/>
          </p:cNvPicPr>
          <p:nvPr/>
        </p:nvPicPr>
        <p:blipFill>
          <a:blip r:embed="rId5"/>
          <a:srcRect/>
          <a:stretch>
            <a:fillRect/>
          </a:stretch>
        </p:blipFill>
        <p:spPr bwMode="auto">
          <a:xfrm>
            <a:off x="292100" y="420688"/>
            <a:ext cx="3829050" cy="2862262"/>
          </a:xfrm>
          <a:prstGeom prst="rect">
            <a:avLst/>
          </a:prstGeom>
          <a:ln w="19050">
            <a:solidFill>
              <a:srgbClr val="FFFFFF"/>
            </a:solidFill>
            <a:miter lim="800000"/>
            <a:headEnd/>
            <a:tailEnd/>
          </a:ln>
          <a:effectLst>
            <a:outerShdw blurRad="292100" dist="139700" dir="2700000" algn="tl" rotWithShape="0">
              <a:srgbClr val="333333">
                <a:alpha val="65000"/>
              </a:srgbClr>
            </a:outerShdw>
          </a:effectLst>
        </p:spPr>
      </p:pic>
      <p:pic>
        <p:nvPicPr>
          <p:cNvPr id="11" name="Picture 5" descr="C:\Dokumente und Einstellungen\Enrico\Eigene Dateien\Enrico\Documenti\AA Enrico nuovo\Sito\Wirtschaft\services-main.jpg">
            <a:extLst>
              <a:ext uri="{FF2B5EF4-FFF2-40B4-BE49-F238E27FC236}">
                <a16:creationId xmlns:a16="http://schemas.microsoft.com/office/drawing/2014/main" id="{A14FED1B-3439-21D0-B38D-EBC4AC448BE2}"/>
              </a:ext>
            </a:extLst>
          </p:cNvPr>
          <p:cNvPicPr>
            <a:picLocks noChangeAspect="1" noChangeArrowheads="1"/>
          </p:cNvPicPr>
          <p:nvPr/>
        </p:nvPicPr>
        <p:blipFill>
          <a:blip r:embed="rId6"/>
          <a:srcRect/>
          <a:stretch>
            <a:fillRect/>
          </a:stretch>
        </p:blipFill>
        <p:spPr bwMode="auto">
          <a:xfrm>
            <a:off x="4386263" y="420688"/>
            <a:ext cx="4486275" cy="2862262"/>
          </a:xfrm>
          <a:prstGeom prst="rect">
            <a:avLst/>
          </a:prstGeom>
          <a:ln w="19050">
            <a:solidFill>
              <a:srgbClr val="FFFFFF"/>
            </a:solidFill>
            <a:miter lim="800000"/>
            <a:headEnd/>
            <a:tailEnd/>
          </a:ln>
          <a:effectLst>
            <a:outerShdw blurRad="292100" dist="139700" dir="2700000" algn="tl" rotWithShape="0">
              <a:srgbClr val="333333">
                <a:alpha val="65000"/>
              </a:srgbClr>
            </a:outerShdw>
          </a:effectLst>
        </p:spPr>
      </p:pic>
      <p:pic>
        <p:nvPicPr>
          <p:cNvPr id="375813" name="Picture 10" descr="C:\Users\Enrico\Desktop\Robot j.jpg">
            <a:extLst>
              <a:ext uri="{FF2B5EF4-FFF2-40B4-BE49-F238E27FC236}">
                <a16:creationId xmlns:a16="http://schemas.microsoft.com/office/drawing/2014/main" id="{A42FB381-AF74-459B-3FA8-9D8D62A035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100" y="3822700"/>
            <a:ext cx="4441825" cy="2654300"/>
          </a:xfrm>
          <a:prstGeom prst="rect">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375814" name="Titolo 1">
            <a:extLst>
              <a:ext uri="{FF2B5EF4-FFF2-40B4-BE49-F238E27FC236}">
                <a16:creationId xmlns:a16="http://schemas.microsoft.com/office/drawing/2014/main" id="{B07DF014-6A3A-0982-ADD0-7A2E3C1A4126}"/>
              </a:ext>
            </a:extLst>
          </p:cNvPr>
          <p:cNvSpPr>
            <a:spLocks noGrp="1" noChangeArrowheads="1"/>
          </p:cNvSpPr>
          <p:nvPr>
            <p:ph type="title"/>
          </p:nvPr>
        </p:nvSpPr>
        <p:spPr>
          <a:xfrm>
            <a:off x="487363" y="3298825"/>
            <a:ext cx="3898900" cy="488950"/>
          </a:xfrm>
        </p:spPr>
        <p:txBody>
          <a:bodyPr/>
          <a:lstStyle/>
          <a:p>
            <a:r>
              <a:rPr lang="it-CH" altLang="it-CH" sz="2000" b="1">
                <a:solidFill>
                  <a:schemeClr val="tx1"/>
                </a:solidFill>
                <a:cs typeface="Arial" panose="020B0604020202020204" pitchFamily="34" charset="0"/>
              </a:rPr>
              <a:t>Le robot  remplace l’ouvrier</a:t>
            </a:r>
            <a:endParaRPr lang="it-IT" altLang="it-CH" sz="2000" b="1">
              <a:solidFill>
                <a:schemeClr val="tx1"/>
              </a:solidFill>
              <a:cs typeface="Arial" panose="020B0604020202020204" pitchFamily="34" charset="0"/>
            </a:endParaRPr>
          </a:p>
        </p:txBody>
      </p:sp>
      <p:sp>
        <p:nvSpPr>
          <p:cNvPr id="375815" name="CasellaDiTesto 1">
            <a:extLst>
              <a:ext uri="{FF2B5EF4-FFF2-40B4-BE49-F238E27FC236}">
                <a16:creationId xmlns:a16="http://schemas.microsoft.com/office/drawing/2014/main" id="{005107E0-9B00-FAC1-0552-03715CB65285}"/>
              </a:ext>
            </a:extLst>
          </p:cNvPr>
          <p:cNvSpPr txBox="1">
            <a:spLocks noChangeArrowheads="1"/>
          </p:cNvSpPr>
          <p:nvPr/>
        </p:nvSpPr>
        <p:spPr bwMode="auto">
          <a:xfrm>
            <a:off x="4994275" y="5830888"/>
            <a:ext cx="11033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Il sait écrire!</a:t>
            </a:r>
            <a:endParaRPr lang="it-IT" altLang="it-CH" sz="1800" b="1">
              <a:solidFill>
                <a:srgbClr val="000000"/>
              </a:solidFill>
            </a:endParaRPr>
          </a:p>
        </p:txBody>
      </p:sp>
      <p:sp>
        <p:nvSpPr>
          <p:cNvPr id="375816" name="Segnaposto numero diapositiva 4">
            <a:extLst>
              <a:ext uri="{FF2B5EF4-FFF2-40B4-BE49-F238E27FC236}">
                <a16:creationId xmlns:a16="http://schemas.microsoft.com/office/drawing/2014/main" id="{6BFE8D6E-A140-0B27-4978-FD396FD53106}"/>
              </a:ext>
            </a:extLst>
          </p:cNvPr>
          <p:cNvSpPr>
            <a:spLocks noGrp="1"/>
          </p:cNvSpPr>
          <p:nvPr>
            <p:ph type="sldNum" sz="quarter" idx="12"/>
          </p:nvPr>
        </p:nvSpPr>
        <p:spPr>
          <a:xfrm>
            <a:off x="6719888" y="38608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2A195C2-7777-495A-AB50-667A5F6BE94C}" type="slidenum">
              <a:rPr lang="it-IT" altLang="en-US" sz="1400" smtClean="0"/>
              <a:pPr>
                <a:spcBef>
                  <a:spcPct val="0"/>
                </a:spcBef>
                <a:buFontTx/>
                <a:buNone/>
              </a:pPr>
              <a:t>77</a:t>
            </a:fld>
            <a:endParaRPr lang="it-IT" altLang="en-US" sz="1400"/>
          </a:p>
        </p:txBody>
      </p:sp>
      <p:sp>
        <p:nvSpPr>
          <p:cNvPr id="2" name="Rettangolo 1">
            <a:extLst>
              <a:ext uri="{FF2B5EF4-FFF2-40B4-BE49-F238E27FC236}">
                <a16:creationId xmlns:a16="http://schemas.microsoft.com/office/drawing/2014/main" id="{624D4B17-6820-7B97-5780-073A78F514C8}"/>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7858" name="Segnaposto numero diapositiva 1">
            <a:extLst>
              <a:ext uri="{FF2B5EF4-FFF2-40B4-BE49-F238E27FC236}">
                <a16:creationId xmlns:a16="http://schemas.microsoft.com/office/drawing/2014/main" id="{6E36F9F9-4CBB-5913-B830-71E590FFC283}"/>
              </a:ext>
            </a:extLst>
          </p:cNvPr>
          <p:cNvSpPr>
            <a:spLocks noGrp="1"/>
          </p:cNvSpPr>
          <p:nvPr>
            <p:ph type="sldNum" sz="quarter" idx="12"/>
          </p:nvPr>
        </p:nvSpPr>
        <p:spPr>
          <a:xfrm>
            <a:off x="8170863" y="6210300"/>
            <a:ext cx="585787" cy="358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C7D0283-B4A5-4CEE-A2C6-0775B5C6CA1E}" type="slidenum">
              <a:rPr lang="it-IT" altLang="en-US" sz="1400" smtClean="0">
                <a:solidFill>
                  <a:srgbClr val="FFFFFF"/>
                </a:solidFill>
              </a:rPr>
              <a:pPr>
                <a:spcBef>
                  <a:spcPct val="0"/>
                </a:spcBef>
                <a:buFontTx/>
                <a:buNone/>
              </a:pPr>
              <a:t>78</a:t>
            </a:fld>
            <a:endParaRPr lang="it-IT" altLang="en-US" sz="1400">
              <a:solidFill>
                <a:srgbClr val="FFFFFF"/>
              </a:solidFill>
            </a:endParaRPr>
          </a:p>
        </p:txBody>
      </p:sp>
      <p:pic>
        <p:nvPicPr>
          <p:cNvPr id="216068" name="Picture 4" descr="C:\Users\Enrico\Desktop\Robot 1 j.jpg">
            <a:extLst>
              <a:ext uri="{FF2B5EF4-FFF2-40B4-BE49-F238E27FC236}">
                <a16:creationId xmlns:a16="http://schemas.microsoft.com/office/drawing/2014/main" id="{A824CD44-1E87-EF40-45E0-29B130A40A00}"/>
              </a:ext>
            </a:extLst>
          </p:cNvPr>
          <p:cNvPicPr>
            <a:picLocks noChangeAspect="1" noChangeArrowheads="1"/>
          </p:cNvPicPr>
          <p:nvPr/>
        </p:nvPicPr>
        <p:blipFill>
          <a:blip r:embed="rId4"/>
          <a:srcRect/>
          <a:stretch>
            <a:fillRect/>
          </a:stretch>
        </p:blipFill>
        <p:spPr bwMode="auto">
          <a:xfrm>
            <a:off x="557213" y="3568700"/>
            <a:ext cx="3894137" cy="28956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6069" name="Picture 5" descr="C:\Users\Enrico\Desktop\robot 2 j.jpg">
            <a:extLst>
              <a:ext uri="{FF2B5EF4-FFF2-40B4-BE49-F238E27FC236}">
                <a16:creationId xmlns:a16="http://schemas.microsoft.com/office/drawing/2014/main" id="{29C604BB-BB8B-593C-5449-B9D63A9061A5}"/>
              </a:ext>
            </a:extLst>
          </p:cNvPr>
          <p:cNvPicPr>
            <a:picLocks noChangeAspect="1" noChangeArrowheads="1"/>
          </p:cNvPicPr>
          <p:nvPr/>
        </p:nvPicPr>
        <p:blipFill>
          <a:blip r:embed="rId5"/>
          <a:srcRect/>
          <a:stretch>
            <a:fillRect/>
          </a:stretch>
        </p:blipFill>
        <p:spPr bwMode="auto">
          <a:xfrm>
            <a:off x="557213" y="369888"/>
            <a:ext cx="3894137" cy="2881312"/>
          </a:xfrm>
          <a:prstGeom prst="rect">
            <a:avLst/>
          </a:prstGeom>
          <a:ln w="28575">
            <a:solidFill>
              <a:schemeClr val="tx1"/>
            </a:solidFill>
          </a:ln>
          <a:effectLst>
            <a:outerShdw blurRad="292100" dist="139700" dir="2700000" algn="tl" rotWithShape="0">
              <a:srgbClr val="333333">
                <a:alpha val="65000"/>
              </a:srgbClr>
            </a:outerShdw>
          </a:effectLst>
        </p:spPr>
      </p:pic>
      <p:sp>
        <p:nvSpPr>
          <p:cNvPr id="377861" name="CasellaDiTesto 2">
            <a:extLst>
              <a:ext uri="{FF2B5EF4-FFF2-40B4-BE49-F238E27FC236}">
                <a16:creationId xmlns:a16="http://schemas.microsoft.com/office/drawing/2014/main" id="{483C37BD-FFB9-A7D6-1089-88BE0F8C59A3}"/>
              </a:ext>
            </a:extLst>
          </p:cNvPr>
          <p:cNvSpPr txBox="1">
            <a:spLocks noChangeArrowheads="1"/>
          </p:cNvSpPr>
          <p:nvPr/>
        </p:nvSpPr>
        <p:spPr bwMode="auto">
          <a:xfrm>
            <a:off x="4624388" y="2622550"/>
            <a:ext cx="1366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400" b="1">
                <a:solidFill>
                  <a:srgbClr val="FFFFFF"/>
                </a:solidFill>
              </a:rPr>
              <a:t>L’INVASION</a:t>
            </a:r>
          </a:p>
        </p:txBody>
      </p:sp>
      <p:pic>
        <p:nvPicPr>
          <p:cNvPr id="3" name="Picture 6">
            <a:extLst>
              <a:ext uri="{FF2B5EF4-FFF2-40B4-BE49-F238E27FC236}">
                <a16:creationId xmlns:a16="http://schemas.microsoft.com/office/drawing/2014/main" id="{3683F05E-4C42-9F3D-A317-D50915B49684}"/>
              </a:ext>
            </a:extLst>
          </p:cNvPr>
          <p:cNvPicPr>
            <a:picLocks noChangeAspect="1" noChangeArrowheads="1"/>
          </p:cNvPicPr>
          <p:nvPr/>
        </p:nvPicPr>
        <p:blipFill>
          <a:blip r:embed="rId6"/>
          <a:srcRect/>
          <a:stretch>
            <a:fillRect/>
          </a:stretch>
        </p:blipFill>
        <p:spPr bwMode="auto">
          <a:xfrm>
            <a:off x="4716463" y="369888"/>
            <a:ext cx="3971925" cy="21955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6072" name="Picture 8" descr="C:\Users\Enrico\Desktop\Robot 4 j.jpg">
            <a:extLst>
              <a:ext uri="{FF2B5EF4-FFF2-40B4-BE49-F238E27FC236}">
                <a16:creationId xmlns:a16="http://schemas.microsoft.com/office/drawing/2014/main" id="{5CB26A02-D251-B2A4-6178-259286CBE9A3}"/>
              </a:ext>
            </a:extLst>
          </p:cNvPr>
          <p:cNvPicPr>
            <a:picLocks noChangeAspect="1" noChangeArrowheads="1"/>
          </p:cNvPicPr>
          <p:nvPr/>
        </p:nvPicPr>
        <p:blipFill>
          <a:blip r:embed="rId7"/>
          <a:srcRect/>
          <a:stretch>
            <a:fillRect/>
          </a:stretch>
        </p:blipFill>
        <p:spPr bwMode="auto">
          <a:xfrm>
            <a:off x="4716463" y="4267200"/>
            <a:ext cx="3971925" cy="2197100"/>
          </a:xfrm>
          <a:prstGeom prst="rect">
            <a:avLst/>
          </a:prstGeom>
          <a:ln w="28575">
            <a:solidFill>
              <a:schemeClr val="tx1"/>
            </a:solidFill>
          </a:ln>
          <a:effectLst>
            <a:outerShdw blurRad="292100" dist="139700" dir="2700000" algn="tl" rotWithShape="0">
              <a:srgbClr val="333333">
                <a:alpha val="65000"/>
              </a:srgbClr>
            </a:outerShdw>
          </a:effectLst>
        </p:spPr>
      </p:pic>
      <p:pic>
        <p:nvPicPr>
          <p:cNvPr id="216073" name="Picture 9" descr="C:\Users\Enrico\Desktop\robot 3 j.jpg">
            <a:extLst>
              <a:ext uri="{FF2B5EF4-FFF2-40B4-BE49-F238E27FC236}">
                <a16:creationId xmlns:a16="http://schemas.microsoft.com/office/drawing/2014/main" id="{82471A24-087C-5D6A-4E3B-8B7218D4591F}"/>
              </a:ext>
            </a:extLst>
          </p:cNvPr>
          <p:cNvPicPr>
            <a:picLocks noChangeAspect="1" noChangeArrowheads="1"/>
          </p:cNvPicPr>
          <p:nvPr/>
        </p:nvPicPr>
        <p:blipFill>
          <a:blip r:embed="rId8"/>
          <a:srcRect/>
          <a:stretch>
            <a:fillRect/>
          </a:stretch>
        </p:blipFill>
        <p:spPr bwMode="auto">
          <a:xfrm>
            <a:off x="4713288" y="2930525"/>
            <a:ext cx="1189037" cy="950913"/>
          </a:xfrm>
          <a:prstGeom prst="rect">
            <a:avLst/>
          </a:prstGeom>
          <a:ln w="19050">
            <a:solidFill>
              <a:schemeClr val="accent4">
                <a:lumMod val="10000"/>
              </a:schemeClr>
            </a:solidFill>
          </a:ln>
          <a:effectLst>
            <a:outerShdw blurRad="292100" dist="139700" dir="2700000" algn="tl" rotWithShape="0">
              <a:srgbClr val="333333">
                <a:alpha val="65000"/>
              </a:srgbClr>
            </a:outerShdw>
          </a:effectLst>
        </p:spPr>
      </p:pic>
      <p:pic>
        <p:nvPicPr>
          <p:cNvPr id="10" name="Picture 2" descr="C:\Users\Enrico\Desktop\robot 002.jpg">
            <a:extLst>
              <a:ext uri="{FF2B5EF4-FFF2-40B4-BE49-F238E27FC236}">
                <a16:creationId xmlns:a16="http://schemas.microsoft.com/office/drawing/2014/main" id="{B6066EA9-66EC-7150-5E9E-27101540420D}"/>
              </a:ext>
            </a:extLst>
          </p:cNvPr>
          <p:cNvPicPr>
            <a:picLocks noChangeAspect="1" noChangeArrowheads="1"/>
          </p:cNvPicPr>
          <p:nvPr/>
        </p:nvPicPr>
        <p:blipFill rotWithShape="1">
          <a:blip r:embed="rId9"/>
          <a:srcRect l="890" r="1799" b="3401"/>
          <a:stretch/>
        </p:blipFill>
        <p:spPr bwMode="auto">
          <a:xfrm>
            <a:off x="6159500" y="2722563"/>
            <a:ext cx="2520950" cy="1379537"/>
          </a:xfrm>
          <a:prstGeom prst="rect">
            <a:avLst/>
          </a:prstGeom>
          <a:ln w="28575">
            <a:solidFill>
              <a:schemeClr val="tx1"/>
            </a:solidFill>
          </a:ln>
          <a:effectLst>
            <a:outerShdw blurRad="292100" dist="139700" dir="2700000" algn="tl" rotWithShape="0">
              <a:srgbClr val="333333">
                <a:alpha val="65000"/>
              </a:srgbClr>
            </a:outerShdw>
          </a:effectLst>
        </p:spPr>
      </p:pic>
      <p:sp>
        <p:nvSpPr>
          <p:cNvPr id="377866" name="CasellaDiTesto 5">
            <a:extLst>
              <a:ext uri="{FF2B5EF4-FFF2-40B4-BE49-F238E27FC236}">
                <a16:creationId xmlns:a16="http://schemas.microsoft.com/office/drawing/2014/main" id="{FA8215B6-82D1-C405-7F6E-AAFC91B662A2}"/>
              </a:ext>
            </a:extLst>
          </p:cNvPr>
          <p:cNvSpPr txBox="1">
            <a:spLocks noChangeArrowheads="1"/>
          </p:cNvSpPr>
          <p:nvPr/>
        </p:nvSpPr>
        <p:spPr bwMode="auto">
          <a:xfrm>
            <a:off x="4670425" y="3919538"/>
            <a:ext cx="1460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FFFFFF"/>
                </a:solidFill>
              </a:rPr>
              <a:t>DES ROBOTS</a:t>
            </a:r>
          </a:p>
        </p:txBody>
      </p:sp>
      <p:sp>
        <p:nvSpPr>
          <p:cNvPr id="2" name="Rettangolo 1">
            <a:extLst>
              <a:ext uri="{FF2B5EF4-FFF2-40B4-BE49-F238E27FC236}">
                <a16:creationId xmlns:a16="http://schemas.microsoft.com/office/drawing/2014/main" id="{93E97CC6-B5EE-C1B8-EA61-C6CEBFFE3ABD}"/>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Number Placeholder 3">
            <a:extLst>
              <a:ext uri="{FF2B5EF4-FFF2-40B4-BE49-F238E27FC236}">
                <a16:creationId xmlns:a16="http://schemas.microsoft.com/office/drawing/2014/main" id="{27B72948-6798-B9AC-E1C0-CA1A1F0EB6F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265C92C-97D1-44C0-9FFB-6DE75244FB55}" type="slidenum">
              <a:rPr lang="it-IT" altLang="en-US" sz="1400" smtClean="0">
                <a:solidFill>
                  <a:srgbClr val="000000"/>
                </a:solidFill>
              </a:rPr>
              <a:pPr>
                <a:spcBef>
                  <a:spcPct val="0"/>
                </a:spcBef>
                <a:buFontTx/>
                <a:buNone/>
              </a:pPr>
              <a:t>79</a:t>
            </a:fld>
            <a:endParaRPr lang="it-IT" altLang="en-US" sz="1400">
              <a:solidFill>
                <a:srgbClr val="000000"/>
              </a:solidFill>
            </a:endParaRPr>
          </a:p>
        </p:txBody>
      </p:sp>
      <p:pic>
        <p:nvPicPr>
          <p:cNvPr id="251907" name="Picture 20" descr="macchina per l'elettroerosione">
            <a:extLst>
              <a:ext uri="{FF2B5EF4-FFF2-40B4-BE49-F238E27FC236}">
                <a16:creationId xmlns:a16="http://schemas.microsoft.com/office/drawing/2014/main" id="{A2B07683-6348-3EE6-931D-7423AFD63755}"/>
              </a:ext>
            </a:extLst>
          </p:cNvPr>
          <p:cNvPicPr>
            <a:picLocks noChangeAspect="1" noChangeArrowheads="1"/>
          </p:cNvPicPr>
          <p:nvPr/>
        </p:nvPicPr>
        <p:blipFill>
          <a:blip r:embed="rId3"/>
          <a:srcRect/>
          <a:stretch>
            <a:fillRect/>
          </a:stretch>
        </p:blipFill>
        <p:spPr bwMode="auto">
          <a:xfrm>
            <a:off x="4859338" y="0"/>
            <a:ext cx="4284662" cy="4284663"/>
          </a:xfrm>
          <a:prstGeom prst="rect">
            <a:avLst/>
          </a:prstGeom>
          <a:ln>
            <a:noFill/>
          </a:ln>
          <a:effectLst>
            <a:outerShdw blurRad="292100" dist="139700" dir="2700000" algn="tl" rotWithShape="0">
              <a:srgbClr val="333333">
                <a:alpha val="65000"/>
              </a:srgbClr>
            </a:outerShdw>
          </a:effectLst>
        </p:spPr>
      </p:pic>
      <p:sp>
        <p:nvSpPr>
          <p:cNvPr id="379908" name="Text Box 24">
            <a:extLst>
              <a:ext uri="{FF2B5EF4-FFF2-40B4-BE49-F238E27FC236}">
                <a16:creationId xmlns:a16="http://schemas.microsoft.com/office/drawing/2014/main" id="{2BAF200A-029D-CEA4-8080-06378F2FE555}"/>
              </a:ext>
            </a:extLst>
          </p:cNvPr>
          <p:cNvSpPr txBox="1">
            <a:spLocks noChangeArrowheads="1"/>
          </p:cNvSpPr>
          <p:nvPr/>
        </p:nvSpPr>
        <p:spPr bwMode="auto">
          <a:xfrm>
            <a:off x="250825" y="2398713"/>
            <a:ext cx="331311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000000"/>
                </a:solidFill>
              </a:rPr>
              <a:t>ÉLECTROÉROSION  </a:t>
            </a:r>
          </a:p>
          <a:p>
            <a:pPr eaLnBrk="1" hangingPunct="1">
              <a:spcBef>
                <a:spcPts val="600"/>
              </a:spcBef>
              <a:buFontTx/>
              <a:buNone/>
            </a:pPr>
            <a:r>
              <a:rPr lang="fr-CH" altLang="it-CH" sz="2400" b="1">
                <a:solidFill>
                  <a:srgbClr val="000000"/>
                </a:solidFill>
              </a:rPr>
              <a:t>ET  EXTRUSION</a:t>
            </a:r>
            <a:endParaRPr lang="it-IT" altLang="it-CH" sz="2400" b="1">
              <a:solidFill>
                <a:srgbClr val="000000"/>
              </a:solidFill>
            </a:endParaRPr>
          </a:p>
        </p:txBody>
      </p:sp>
      <p:sp>
        <p:nvSpPr>
          <p:cNvPr id="379909" name="Line 27">
            <a:extLst>
              <a:ext uri="{FF2B5EF4-FFF2-40B4-BE49-F238E27FC236}">
                <a16:creationId xmlns:a16="http://schemas.microsoft.com/office/drawing/2014/main" id="{76170C2E-23AC-C4B9-A4A2-20D27A4F4068}"/>
              </a:ext>
            </a:extLst>
          </p:cNvPr>
          <p:cNvSpPr>
            <a:spLocks noChangeShapeType="1"/>
          </p:cNvSpPr>
          <p:nvPr/>
        </p:nvSpPr>
        <p:spPr bwMode="auto">
          <a:xfrm>
            <a:off x="3203575" y="3213100"/>
            <a:ext cx="0" cy="611188"/>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379910" name="Picture 12" descr="http://www.gsmindustries.co.in/images/products/big/plastic-extruder-machine/plastic-extrusion-machine-side-view.jpg">
            <a:extLst>
              <a:ext uri="{FF2B5EF4-FFF2-40B4-BE49-F238E27FC236}">
                <a16:creationId xmlns:a16="http://schemas.microsoft.com/office/drawing/2014/main" id="{57F32444-6036-4C7F-3F85-ED4C94C7C9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848"/>
          <a:stretch>
            <a:fillRect/>
          </a:stretch>
        </p:blipFill>
        <p:spPr bwMode="auto">
          <a:xfrm>
            <a:off x="0" y="3876675"/>
            <a:ext cx="4321175"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11" name="Picture 21" descr="http://www.micro-technica.de/img/it_s16/img_5_2.jpg">
            <a:extLst>
              <a:ext uri="{FF2B5EF4-FFF2-40B4-BE49-F238E27FC236}">
                <a16:creationId xmlns:a16="http://schemas.microsoft.com/office/drawing/2014/main" id="{24D07512-5DCC-DC63-DC32-EE971D5354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050" y="95250"/>
            <a:ext cx="2616200"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12" name="Picture 11" descr="C:\Dokumente und Einstellungen\Enrico\Eigene Dateien\Enrico\Documenti\AA Enrico nuovo\Politica\Presentazione marxismo\plastic_mould_die_makers_extrusion_mould_molds.jpg">
            <a:extLst>
              <a:ext uri="{FF2B5EF4-FFF2-40B4-BE49-F238E27FC236}">
                <a16:creationId xmlns:a16="http://schemas.microsoft.com/office/drawing/2014/main" id="{6E1F08F2-B340-FFEF-AE3C-95F01ACCE1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8300" y="204788"/>
            <a:ext cx="1800225"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13" name="Picture 13" descr="http://www.retodanz.ch/images/kunststofffenster1.jpg">
            <a:extLst>
              <a:ext uri="{FF2B5EF4-FFF2-40B4-BE49-F238E27FC236}">
                <a16:creationId xmlns:a16="http://schemas.microsoft.com/office/drawing/2014/main" id="{41D9D1C9-73A4-754B-544F-2FB692839C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26878"/>
          <a:stretch>
            <a:fillRect/>
          </a:stretch>
        </p:blipFill>
        <p:spPr bwMode="auto">
          <a:xfrm>
            <a:off x="3028950" y="3089275"/>
            <a:ext cx="1476375"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14" name="Picture 16" descr="C:\Dokumente und Einstellungen\Enrico\Eigene Dateien\Enrico\Documenti\AA Enrico nuovo\Politica\Presentazione marxismo\estrusione schema.gif">
            <a:extLst>
              <a:ext uri="{FF2B5EF4-FFF2-40B4-BE49-F238E27FC236}">
                <a16:creationId xmlns:a16="http://schemas.microsoft.com/office/drawing/2014/main" id="{14F0148A-3CBB-0218-C696-154DD18C2E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6100" y="4597400"/>
            <a:ext cx="4787900"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ttore 1 2">
            <a:extLst>
              <a:ext uri="{FF2B5EF4-FFF2-40B4-BE49-F238E27FC236}">
                <a16:creationId xmlns:a16="http://schemas.microsoft.com/office/drawing/2014/main" id="{1782B69E-09D7-62F6-49FE-0489117D90EA}"/>
              </a:ext>
            </a:extLst>
          </p:cNvPr>
          <p:cNvCxnSpPr/>
          <p:nvPr/>
        </p:nvCxnSpPr>
        <p:spPr>
          <a:xfrm>
            <a:off x="3924300" y="1628775"/>
            <a:ext cx="647700" cy="12239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Connettore 1 4">
            <a:extLst>
              <a:ext uri="{FF2B5EF4-FFF2-40B4-BE49-F238E27FC236}">
                <a16:creationId xmlns:a16="http://schemas.microsoft.com/office/drawing/2014/main" id="{36F1E304-9CE9-6538-89C1-61B22BA88CF1}"/>
              </a:ext>
            </a:extLst>
          </p:cNvPr>
          <p:cNvCxnSpPr/>
          <p:nvPr/>
        </p:nvCxnSpPr>
        <p:spPr>
          <a:xfrm>
            <a:off x="4572000" y="2852738"/>
            <a:ext cx="0" cy="12239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ttore 1 6">
            <a:extLst>
              <a:ext uri="{FF2B5EF4-FFF2-40B4-BE49-F238E27FC236}">
                <a16:creationId xmlns:a16="http://schemas.microsoft.com/office/drawing/2014/main" id="{CB64B7C9-F52E-D96C-C3A4-FD5E160FB87F}"/>
              </a:ext>
            </a:extLst>
          </p:cNvPr>
          <p:cNvCxnSpPr/>
          <p:nvPr/>
        </p:nvCxnSpPr>
        <p:spPr>
          <a:xfrm flipH="1">
            <a:off x="4302125" y="4076700"/>
            <a:ext cx="2698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79918" name="CasellaDiTesto 7">
            <a:extLst>
              <a:ext uri="{FF2B5EF4-FFF2-40B4-BE49-F238E27FC236}">
                <a16:creationId xmlns:a16="http://schemas.microsoft.com/office/drawing/2014/main" id="{EA4A9152-3808-48FE-C6C9-BFB60B7A0E9E}"/>
              </a:ext>
            </a:extLst>
          </p:cNvPr>
          <p:cNvSpPr txBox="1">
            <a:spLocks noChangeArrowheads="1"/>
          </p:cNvSpPr>
          <p:nvPr/>
        </p:nvSpPr>
        <p:spPr bwMode="auto">
          <a:xfrm>
            <a:off x="2268538" y="1782763"/>
            <a:ext cx="863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000000"/>
                </a:solidFill>
              </a:rPr>
              <a:t>Matrice pour extrudeur</a:t>
            </a:r>
            <a:endParaRPr lang="it-IT" altLang="it-CH" sz="800">
              <a:solidFill>
                <a:srgbClr val="000000"/>
              </a:solidFill>
            </a:endParaRPr>
          </a:p>
        </p:txBody>
      </p:sp>
      <p:sp>
        <p:nvSpPr>
          <p:cNvPr id="379919" name="CasellaDiTesto 8">
            <a:extLst>
              <a:ext uri="{FF2B5EF4-FFF2-40B4-BE49-F238E27FC236}">
                <a16:creationId xmlns:a16="http://schemas.microsoft.com/office/drawing/2014/main" id="{AB030B45-0693-79B5-C953-8BE6C0B75C14}"/>
              </a:ext>
            </a:extLst>
          </p:cNvPr>
          <p:cNvSpPr txBox="1">
            <a:spLocks noChangeArrowheads="1"/>
          </p:cNvSpPr>
          <p:nvPr/>
        </p:nvSpPr>
        <p:spPr bwMode="auto">
          <a:xfrm>
            <a:off x="2641600" y="3505200"/>
            <a:ext cx="684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000000"/>
                </a:solidFill>
              </a:rPr>
              <a:t>Fenêtre en matière plastique</a:t>
            </a:r>
            <a:endParaRPr lang="it-IT" altLang="it-CH" sz="800">
              <a:solidFill>
                <a:srgbClr val="000000"/>
              </a:solidFill>
            </a:endParaRPr>
          </a:p>
        </p:txBody>
      </p:sp>
      <p:sp>
        <p:nvSpPr>
          <p:cNvPr id="379920" name="CasellaDiTesto 9">
            <a:extLst>
              <a:ext uri="{FF2B5EF4-FFF2-40B4-BE49-F238E27FC236}">
                <a16:creationId xmlns:a16="http://schemas.microsoft.com/office/drawing/2014/main" id="{66780822-4586-9521-1961-6A2112057FC6}"/>
              </a:ext>
            </a:extLst>
          </p:cNvPr>
          <p:cNvSpPr txBox="1">
            <a:spLocks noChangeArrowheads="1"/>
          </p:cNvSpPr>
          <p:nvPr/>
        </p:nvSpPr>
        <p:spPr bwMode="auto">
          <a:xfrm>
            <a:off x="755650" y="6269038"/>
            <a:ext cx="1404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000000"/>
                </a:solidFill>
              </a:rPr>
              <a:t>Extrudeuse</a:t>
            </a:r>
            <a:endParaRPr lang="it-IT" altLang="it-CH" sz="1800">
              <a:solidFill>
                <a:srgbClr val="000000"/>
              </a:solidFill>
            </a:endParaRPr>
          </a:p>
        </p:txBody>
      </p:sp>
      <p:sp>
        <p:nvSpPr>
          <p:cNvPr id="379921" name="CasellaDiTesto 25">
            <a:extLst>
              <a:ext uri="{FF2B5EF4-FFF2-40B4-BE49-F238E27FC236}">
                <a16:creationId xmlns:a16="http://schemas.microsoft.com/office/drawing/2014/main" id="{80C5C50A-2F14-30BB-8446-77AE5560A5E2}"/>
              </a:ext>
            </a:extLst>
          </p:cNvPr>
          <p:cNvSpPr txBox="1">
            <a:spLocks noChangeArrowheads="1"/>
          </p:cNvSpPr>
          <p:nvPr/>
        </p:nvSpPr>
        <p:spPr bwMode="auto">
          <a:xfrm>
            <a:off x="6345238" y="6269038"/>
            <a:ext cx="1312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000000"/>
                </a:solidFill>
              </a:rPr>
              <a:t>Extrusion</a:t>
            </a:r>
            <a:endParaRPr lang="it-IT" altLang="it-CH" sz="1800">
              <a:solidFill>
                <a:srgbClr val="000000"/>
              </a:solidFill>
            </a:endParaRPr>
          </a:p>
        </p:txBody>
      </p:sp>
      <p:sp>
        <p:nvSpPr>
          <p:cNvPr id="379922" name="CasellaDiTesto 11">
            <a:extLst>
              <a:ext uri="{FF2B5EF4-FFF2-40B4-BE49-F238E27FC236}">
                <a16:creationId xmlns:a16="http://schemas.microsoft.com/office/drawing/2014/main" id="{2ED4D037-EEF4-0ECC-4EF1-0A4FA1CEE2FD}"/>
              </a:ext>
            </a:extLst>
          </p:cNvPr>
          <p:cNvSpPr txBox="1">
            <a:spLocks noChangeArrowheads="1"/>
          </p:cNvSpPr>
          <p:nvPr/>
        </p:nvSpPr>
        <p:spPr bwMode="auto">
          <a:xfrm>
            <a:off x="7451725" y="204788"/>
            <a:ext cx="1512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D9"/>
                </a:solidFill>
              </a:rPr>
              <a:t>Machine pour l’électroerosion</a:t>
            </a:r>
            <a:endParaRPr lang="it-IT" altLang="it-CH" sz="1200" b="1">
              <a:solidFill>
                <a:srgbClr val="FFFFD9"/>
              </a:solidFill>
            </a:endParaRPr>
          </a:p>
        </p:txBody>
      </p:sp>
      <p:sp>
        <p:nvSpPr>
          <p:cNvPr id="2" name="CasellaDiTesto 1">
            <a:extLst>
              <a:ext uri="{FF2B5EF4-FFF2-40B4-BE49-F238E27FC236}">
                <a16:creationId xmlns:a16="http://schemas.microsoft.com/office/drawing/2014/main" id="{AB26F866-0530-B2E8-0194-D1130581929E}"/>
              </a:ext>
            </a:extLst>
          </p:cNvPr>
          <p:cNvSpPr txBox="1"/>
          <p:nvPr/>
        </p:nvSpPr>
        <p:spPr>
          <a:xfrm>
            <a:off x="5651500" y="5880100"/>
            <a:ext cx="792163" cy="368300"/>
          </a:xfrm>
          <a:prstGeom prst="rect">
            <a:avLst/>
          </a:prstGeom>
          <a:solidFill>
            <a:schemeClr val="accent3"/>
          </a:solidFill>
        </p:spPr>
        <p:txBody>
          <a:bodyPr>
            <a:spAutoFit/>
          </a:bodyPr>
          <a:lstStyle/>
          <a:p>
            <a:pPr eaLnBrk="1" hangingPunct="1">
              <a:defRPr/>
            </a:pPr>
            <a:r>
              <a:rPr lang="it-CH" sz="900" dirty="0" err="1">
                <a:solidFill>
                  <a:srgbClr val="000000"/>
                </a:solidFill>
                <a:latin typeface="+mn-lt"/>
                <a:cs typeface="+mn-cs"/>
              </a:rPr>
              <a:t>chauffage</a:t>
            </a:r>
            <a:endParaRPr lang="it-CH" sz="900" dirty="0">
              <a:solidFill>
                <a:srgbClr val="000000"/>
              </a:solidFill>
              <a:latin typeface="+mn-lt"/>
              <a:cs typeface="+mn-cs"/>
            </a:endParaRPr>
          </a:p>
          <a:p>
            <a:pPr eaLnBrk="1" hangingPunct="1">
              <a:defRPr/>
            </a:pPr>
            <a:endParaRPr lang="it-IT" sz="900" dirty="0">
              <a:solidFill>
                <a:srgbClr val="000000"/>
              </a:solidFill>
              <a:latin typeface="+mn-lt"/>
              <a:cs typeface="+mn-cs"/>
            </a:endParaRPr>
          </a:p>
        </p:txBody>
      </p:sp>
      <p:sp>
        <p:nvSpPr>
          <p:cNvPr id="4" name="CasellaDiTesto 3">
            <a:extLst>
              <a:ext uri="{FF2B5EF4-FFF2-40B4-BE49-F238E27FC236}">
                <a16:creationId xmlns:a16="http://schemas.microsoft.com/office/drawing/2014/main" id="{EF2661BF-A951-E655-04FA-C12DD7F54322}"/>
              </a:ext>
            </a:extLst>
          </p:cNvPr>
          <p:cNvSpPr txBox="1"/>
          <p:nvPr/>
        </p:nvSpPr>
        <p:spPr>
          <a:xfrm>
            <a:off x="7094538" y="5013325"/>
            <a:ext cx="1044575" cy="230188"/>
          </a:xfrm>
          <a:prstGeom prst="rect">
            <a:avLst/>
          </a:prstGeom>
          <a:solidFill>
            <a:schemeClr val="accent5"/>
          </a:solidFill>
        </p:spPr>
        <p:txBody>
          <a:bodyPr>
            <a:spAutoFit/>
          </a:bodyPr>
          <a:lstStyle/>
          <a:p>
            <a:pPr eaLnBrk="1" hangingPunct="1">
              <a:defRPr/>
            </a:pPr>
            <a:r>
              <a:rPr lang="it-CH" sz="900" dirty="0" err="1">
                <a:solidFill>
                  <a:srgbClr val="000000"/>
                </a:solidFill>
                <a:latin typeface="+mn-lt"/>
                <a:cs typeface="+mn-cs"/>
              </a:rPr>
              <a:t>refroidissement</a:t>
            </a:r>
            <a:endParaRPr lang="it-IT" sz="900" dirty="0">
              <a:solidFill>
                <a:srgbClr val="000000"/>
              </a:solidFill>
              <a:latin typeface="+mn-lt"/>
              <a:cs typeface="+mn-cs"/>
            </a:endParaRPr>
          </a:p>
        </p:txBody>
      </p:sp>
      <p:sp>
        <p:nvSpPr>
          <p:cNvPr id="379925" name="CasellaDiTesto 5">
            <a:extLst>
              <a:ext uri="{FF2B5EF4-FFF2-40B4-BE49-F238E27FC236}">
                <a16:creationId xmlns:a16="http://schemas.microsoft.com/office/drawing/2014/main" id="{3F41852F-2147-E315-E2EC-D3627C95D39B}"/>
              </a:ext>
            </a:extLst>
          </p:cNvPr>
          <p:cNvSpPr txBox="1">
            <a:spLocks noChangeArrowheads="1"/>
          </p:cNvSpPr>
          <p:nvPr/>
        </p:nvSpPr>
        <p:spPr bwMode="auto">
          <a:xfrm>
            <a:off x="6750050" y="5880100"/>
            <a:ext cx="701675" cy="2301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900">
                <a:solidFill>
                  <a:srgbClr val="000000"/>
                </a:solidFill>
              </a:rPr>
              <a:t>matrice</a:t>
            </a:r>
            <a:endParaRPr lang="it-IT" altLang="it-CH" sz="900">
              <a:solidFill>
                <a:srgbClr val="000000"/>
              </a:solidFill>
            </a:endParaRPr>
          </a:p>
        </p:txBody>
      </p:sp>
      <p:sp>
        <p:nvSpPr>
          <p:cNvPr id="379926" name="CasellaDiTesto 7">
            <a:extLst>
              <a:ext uri="{FF2B5EF4-FFF2-40B4-BE49-F238E27FC236}">
                <a16:creationId xmlns:a16="http://schemas.microsoft.com/office/drawing/2014/main" id="{FA2CBD9B-EE86-8E66-3098-F6B2F7B83C1A}"/>
              </a:ext>
            </a:extLst>
          </p:cNvPr>
          <p:cNvSpPr txBox="1">
            <a:spLocks noChangeArrowheads="1"/>
          </p:cNvSpPr>
          <p:nvPr/>
        </p:nvSpPr>
        <p:spPr bwMode="auto">
          <a:xfrm>
            <a:off x="6276975" y="5013325"/>
            <a:ext cx="823913" cy="2286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900">
                <a:solidFill>
                  <a:srgbClr val="000000"/>
                </a:solidFill>
              </a:rPr>
              <a:t>Pompe à vis</a:t>
            </a:r>
            <a:endParaRPr lang="it-IT" altLang="it-CH" sz="900">
              <a:solidFill>
                <a:srgbClr val="000000"/>
              </a:solidFill>
            </a:endParaRPr>
          </a:p>
        </p:txBody>
      </p:sp>
      <p:sp>
        <p:nvSpPr>
          <p:cNvPr id="6" name="Rettangolo 5">
            <a:extLst>
              <a:ext uri="{FF2B5EF4-FFF2-40B4-BE49-F238E27FC236}">
                <a16:creationId xmlns:a16="http://schemas.microsoft.com/office/drawing/2014/main" id="{F165E864-9B74-4A45-3FE6-91FFC44EA9C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4498" name="Slide Number Placeholder 6">
            <a:extLst>
              <a:ext uri="{FF2B5EF4-FFF2-40B4-BE49-F238E27FC236}">
                <a16:creationId xmlns:a16="http://schemas.microsoft.com/office/drawing/2014/main" id="{85488B68-490F-76DC-E4B1-4CD1B56F922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F5283AD-808B-4636-8EDD-83AB9B82990A}" type="slidenum">
              <a:rPr lang="it-IT" altLang="en-US" sz="1400" smtClean="0">
                <a:solidFill>
                  <a:srgbClr val="FFFFFF"/>
                </a:solidFill>
              </a:rPr>
              <a:pPr>
                <a:spcBef>
                  <a:spcPct val="0"/>
                </a:spcBef>
                <a:buFontTx/>
                <a:buNone/>
              </a:pPr>
              <a:t>8</a:t>
            </a:fld>
            <a:endParaRPr lang="it-IT" altLang="en-US" sz="1400">
              <a:solidFill>
                <a:srgbClr val="FFFFFF"/>
              </a:solidFill>
            </a:endParaRPr>
          </a:p>
        </p:txBody>
      </p:sp>
      <p:sp>
        <p:nvSpPr>
          <p:cNvPr id="234499" name="Rectangle 7">
            <a:extLst>
              <a:ext uri="{FF2B5EF4-FFF2-40B4-BE49-F238E27FC236}">
                <a16:creationId xmlns:a16="http://schemas.microsoft.com/office/drawing/2014/main" id="{CDAAF79D-C9FC-C5EF-8077-97D27E054C41}"/>
              </a:ext>
            </a:extLst>
          </p:cNvPr>
          <p:cNvSpPr>
            <a:spLocks noChangeArrowheads="1"/>
          </p:cNvSpPr>
          <p:nvPr/>
        </p:nvSpPr>
        <p:spPr bwMode="auto">
          <a:xfrm>
            <a:off x="6124575" y="12477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234500" name="Rectangle 9">
            <a:extLst>
              <a:ext uri="{FF2B5EF4-FFF2-40B4-BE49-F238E27FC236}">
                <a16:creationId xmlns:a16="http://schemas.microsoft.com/office/drawing/2014/main" id="{CA9822E6-E781-ADC2-DC07-0AF8831D17CA}"/>
              </a:ext>
            </a:extLst>
          </p:cNvPr>
          <p:cNvSpPr>
            <a:spLocks noChangeArrowheads="1"/>
          </p:cNvSpPr>
          <p:nvPr/>
        </p:nvSpPr>
        <p:spPr bwMode="auto">
          <a:xfrm>
            <a:off x="5703888" y="2162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183301" name="Picture 10" descr="C:\Dokumente und Einstellungen\Enrico\Eigene Dateien\Enrico\Documenti\AA Enrico nuovo\Politica\Presentazione marxismo\10 F.JPG">
            <a:extLst>
              <a:ext uri="{FF2B5EF4-FFF2-40B4-BE49-F238E27FC236}">
                <a16:creationId xmlns:a16="http://schemas.microsoft.com/office/drawing/2014/main" id="{E231419A-1155-FFCC-CDCB-7DA08F8A1B16}"/>
              </a:ext>
            </a:extLst>
          </p:cNvPr>
          <p:cNvPicPr>
            <a:picLocks noChangeAspect="1" noChangeArrowheads="1"/>
          </p:cNvPicPr>
          <p:nvPr/>
        </p:nvPicPr>
        <p:blipFill>
          <a:blip r:embed="rId4"/>
          <a:srcRect/>
          <a:stretch>
            <a:fillRect/>
          </a:stretch>
        </p:blipFill>
        <p:spPr bwMode="auto">
          <a:xfrm>
            <a:off x="0" y="-14288"/>
            <a:ext cx="9144000" cy="6854826"/>
          </a:xfrm>
          <a:prstGeom prst="rect">
            <a:avLst/>
          </a:prstGeom>
          <a:ln>
            <a:noFill/>
          </a:ln>
          <a:effectLst>
            <a:outerShdw blurRad="292100" dist="139700" dir="2700000" algn="tl" rotWithShape="0">
              <a:srgbClr val="333333">
                <a:alpha val="65000"/>
              </a:srgbClr>
            </a:outerShdw>
          </a:effectLst>
        </p:spPr>
      </p:pic>
      <p:sp>
        <p:nvSpPr>
          <p:cNvPr id="234502" name="Rettangolo 1">
            <a:extLst>
              <a:ext uri="{FF2B5EF4-FFF2-40B4-BE49-F238E27FC236}">
                <a16:creationId xmlns:a16="http://schemas.microsoft.com/office/drawing/2014/main" id="{9641C3B3-078D-C843-4F29-DD7F02E241C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000" u="sng"/>
          </a:p>
        </p:txBody>
      </p:sp>
    </p:spTree>
  </p:cSld>
  <p:clrMapOvr>
    <a:overrideClrMapping bg1="dk2" tx1="lt1" bg2="dk1"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1954" name="Segnaposto numero diapositiva 1">
            <a:extLst>
              <a:ext uri="{FF2B5EF4-FFF2-40B4-BE49-F238E27FC236}">
                <a16:creationId xmlns:a16="http://schemas.microsoft.com/office/drawing/2014/main" id="{2FC1D8DB-2016-617F-A5DB-4E599D52012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5AAB376-007E-46F6-A343-D33E6B1EA451}" type="slidenum">
              <a:rPr lang="it-IT" altLang="en-US" sz="1400" smtClean="0">
                <a:solidFill>
                  <a:srgbClr val="FFFFFF"/>
                </a:solidFill>
              </a:rPr>
              <a:pPr>
                <a:spcBef>
                  <a:spcPct val="0"/>
                </a:spcBef>
                <a:buFontTx/>
                <a:buNone/>
              </a:pPr>
              <a:t>80</a:t>
            </a:fld>
            <a:endParaRPr lang="it-IT" altLang="en-US" sz="1400">
              <a:solidFill>
                <a:srgbClr val="FFFFFF"/>
              </a:solidFill>
            </a:endParaRPr>
          </a:p>
        </p:txBody>
      </p:sp>
      <p:pic>
        <p:nvPicPr>
          <p:cNvPr id="252931" name="Picture 2" descr="http://image.made-in-china.com/2f0j00RMFQjKEggVqz/HDPE-Pipe-Extrusion-Machine.jpg">
            <a:extLst>
              <a:ext uri="{FF2B5EF4-FFF2-40B4-BE49-F238E27FC236}">
                <a16:creationId xmlns:a16="http://schemas.microsoft.com/office/drawing/2014/main" id="{24DF9900-099D-8A8E-8112-2F0C192AC2F4}"/>
              </a:ext>
            </a:extLst>
          </p:cNvPr>
          <p:cNvPicPr>
            <a:picLocks noChangeAspect="1" noChangeArrowheads="1"/>
          </p:cNvPicPr>
          <p:nvPr/>
        </p:nvPicPr>
        <p:blipFill>
          <a:blip r:embed="rId4"/>
          <a:srcRect/>
          <a:stretch>
            <a:fillRect/>
          </a:stretch>
        </p:blipFill>
        <p:spPr bwMode="auto">
          <a:xfrm>
            <a:off x="0" y="-14288"/>
            <a:ext cx="9144000" cy="6092826"/>
          </a:xfrm>
          <a:prstGeom prst="rect">
            <a:avLst/>
          </a:prstGeom>
          <a:ln>
            <a:noFill/>
          </a:ln>
          <a:effectLst>
            <a:outerShdw blurRad="292100" dist="139700" dir="2700000" algn="tl" rotWithShape="0">
              <a:srgbClr val="333333">
                <a:alpha val="65000"/>
              </a:srgbClr>
            </a:outerShdw>
          </a:effectLst>
        </p:spPr>
      </p:pic>
      <p:sp>
        <p:nvSpPr>
          <p:cNvPr id="381956" name="CasellaDiTesto 2">
            <a:extLst>
              <a:ext uri="{FF2B5EF4-FFF2-40B4-BE49-F238E27FC236}">
                <a16:creationId xmlns:a16="http://schemas.microsoft.com/office/drawing/2014/main" id="{A272E82F-78A8-6949-61B5-98AA90C42548}"/>
              </a:ext>
            </a:extLst>
          </p:cNvPr>
          <p:cNvSpPr txBox="1">
            <a:spLocks noChangeArrowheads="1"/>
          </p:cNvSpPr>
          <p:nvPr/>
        </p:nvSpPr>
        <p:spPr bwMode="auto">
          <a:xfrm>
            <a:off x="1331913" y="6237288"/>
            <a:ext cx="6408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FFFFFF"/>
                </a:solidFill>
              </a:rPr>
              <a:t>Production de tuyaux en matière plastique par extrusion</a:t>
            </a:r>
            <a:endParaRPr lang="it-IT" altLang="it-CH" sz="1800" b="1">
              <a:solidFill>
                <a:srgbClr val="FFFFFF"/>
              </a:solidFill>
            </a:endParaRPr>
          </a:p>
        </p:txBody>
      </p:sp>
      <p:sp>
        <p:nvSpPr>
          <p:cNvPr id="2" name="Rettangolo 1">
            <a:extLst>
              <a:ext uri="{FF2B5EF4-FFF2-40B4-BE49-F238E27FC236}">
                <a16:creationId xmlns:a16="http://schemas.microsoft.com/office/drawing/2014/main" id="{96607E74-BACB-151F-78F4-5A2B2019D865}"/>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4002" name="Segnaposto numero diapositiva 1">
            <a:extLst>
              <a:ext uri="{FF2B5EF4-FFF2-40B4-BE49-F238E27FC236}">
                <a16:creationId xmlns:a16="http://schemas.microsoft.com/office/drawing/2014/main" id="{18F1A3EE-6E31-2B85-577E-04F57B0F7563}"/>
              </a:ext>
            </a:extLst>
          </p:cNvPr>
          <p:cNvSpPr>
            <a:spLocks noGrp="1"/>
          </p:cNvSpPr>
          <p:nvPr>
            <p:ph type="sldNum" sz="quarter" idx="12"/>
          </p:nvPr>
        </p:nvSpPr>
        <p:spPr>
          <a:xfrm>
            <a:off x="2798763" y="61214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BA5AE46-57B4-412F-8D3B-EE6AFF0BC178}" type="slidenum">
              <a:rPr lang="it-IT" altLang="en-US" sz="1400" smtClean="0">
                <a:solidFill>
                  <a:srgbClr val="FFFFFF"/>
                </a:solidFill>
              </a:rPr>
              <a:pPr>
                <a:spcBef>
                  <a:spcPct val="0"/>
                </a:spcBef>
                <a:buFontTx/>
                <a:buNone/>
              </a:pPr>
              <a:t>81</a:t>
            </a:fld>
            <a:endParaRPr lang="it-IT" altLang="en-US" sz="1400">
              <a:solidFill>
                <a:srgbClr val="FFFFFF"/>
              </a:solidFill>
            </a:endParaRPr>
          </a:p>
        </p:txBody>
      </p:sp>
      <p:pic>
        <p:nvPicPr>
          <p:cNvPr id="1805314" name="Picture 2" descr="http://www.micro-technica.de/img/it_s16/img_10_1.jpg">
            <a:extLst>
              <a:ext uri="{FF2B5EF4-FFF2-40B4-BE49-F238E27FC236}">
                <a16:creationId xmlns:a16="http://schemas.microsoft.com/office/drawing/2014/main" id="{E36C7C2B-38AC-AB39-E049-762951ABFBD7}"/>
              </a:ext>
            </a:extLst>
          </p:cNvPr>
          <p:cNvPicPr>
            <a:picLocks noChangeAspect="1" noChangeArrowheads="1"/>
          </p:cNvPicPr>
          <p:nvPr/>
        </p:nvPicPr>
        <p:blipFill>
          <a:blip r:embed="rId4"/>
          <a:srcRect/>
          <a:stretch>
            <a:fillRect/>
          </a:stretch>
        </p:blipFill>
        <p:spPr bwMode="auto">
          <a:xfrm>
            <a:off x="323526" y="764704"/>
            <a:ext cx="4399925" cy="2910720"/>
          </a:xfrm>
          <a:prstGeom prst="rect">
            <a:avLst/>
          </a:prstGeom>
          <a:ln>
            <a:noFill/>
          </a:ln>
          <a:effectLst>
            <a:softEdge rad="112500"/>
          </a:effectLst>
        </p:spPr>
      </p:pic>
      <p:pic>
        <p:nvPicPr>
          <p:cNvPr id="1805316" name="Picture 4" descr="Pulitura Automatica della Matrici">
            <a:extLst>
              <a:ext uri="{FF2B5EF4-FFF2-40B4-BE49-F238E27FC236}">
                <a16:creationId xmlns:a16="http://schemas.microsoft.com/office/drawing/2014/main" id="{DC11EEB4-F631-2979-D7FB-5DE7DA151959}"/>
              </a:ext>
            </a:extLst>
          </p:cNvPr>
          <p:cNvPicPr>
            <a:picLocks noChangeAspect="1" noChangeArrowheads="1"/>
          </p:cNvPicPr>
          <p:nvPr/>
        </p:nvPicPr>
        <p:blipFill>
          <a:blip r:embed="rId5"/>
          <a:srcRect/>
          <a:stretch>
            <a:fillRect/>
          </a:stretch>
        </p:blipFill>
        <p:spPr bwMode="auto">
          <a:xfrm>
            <a:off x="4932040" y="2708920"/>
            <a:ext cx="3960440" cy="3914567"/>
          </a:xfrm>
          <a:prstGeom prst="rect">
            <a:avLst/>
          </a:prstGeom>
          <a:ln>
            <a:noFill/>
          </a:ln>
          <a:effectLst>
            <a:softEdge rad="112500"/>
          </a:effectLst>
        </p:spPr>
      </p:pic>
      <p:sp>
        <p:nvSpPr>
          <p:cNvPr id="384005" name="CasellaDiTesto 2">
            <a:extLst>
              <a:ext uri="{FF2B5EF4-FFF2-40B4-BE49-F238E27FC236}">
                <a16:creationId xmlns:a16="http://schemas.microsoft.com/office/drawing/2014/main" id="{188FDFF0-E0CB-909D-9321-7FB09AB45B0A}"/>
              </a:ext>
            </a:extLst>
          </p:cNvPr>
          <p:cNvSpPr txBox="1">
            <a:spLocks noChangeArrowheads="1"/>
          </p:cNvSpPr>
          <p:nvPr/>
        </p:nvSpPr>
        <p:spPr bwMode="auto">
          <a:xfrm>
            <a:off x="347663" y="3698875"/>
            <a:ext cx="3937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3600" b="1">
                <a:solidFill>
                  <a:srgbClr val="FFFFFF"/>
                </a:solidFill>
              </a:rPr>
              <a:t>Hier:                      le travail manuel</a:t>
            </a:r>
            <a:endParaRPr lang="it-IT" altLang="it-CH" sz="3600" b="1">
              <a:solidFill>
                <a:srgbClr val="FFFFFF"/>
              </a:solidFill>
            </a:endParaRPr>
          </a:p>
        </p:txBody>
      </p:sp>
      <p:sp>
        <p:nvSpPr>
          <p:cNvPr id="384006" name="CasellaDiTesto 6">
            <a:extLst>
              <a:ext uri="{FF2B5EF4-FFF2-40B4-BE49-F238E27FC236}">
                <a16:creationId xmlns:a16="http://schemas.microsoft.com/office/drawing/2014/main" id="{0A4E7081-7017-5677-8BC3-25D9515356C8}"/>
              </a:ext>
            </a:extLst>
          </p:cNvPr>
          <p:cNvSpPr txBox="1">
            <a:spLocks noChangeArrowheads="1"/>
          </p:cNvSpPr>
          <p:nvPr/>
        </p:nvSpPr>
        <p:spPr bwMode="auto">
          <a:xfrm>
            <a:off x="5256213" y="1293813"/>
            <a:ext cx="33131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b="1">
                <a:solidFill>
                  <a:srgbClr val="FFFFFF"/>
                </a:solidFill>
              </a:rPr>
              <a:t>Aujourd’hui: l’automatisation</a:t>
            </a:r>
            <a:endParaRPr lang="it-IT" altLang="it-CH" b="1">
              <a:solidFill>
                <a:srgbClr val="FFFFFF"/>
              </a:solidFill>
            </a:endParaRPr>
          </a:p>
        </p:txBody>
      </p:sp>
      <p:sp>
        <p:nvSpPr>
          <p:cNvPr id="384007" name="CasellaDiTesto 1">
            <a:extLst>
              <a:ext uri="{FF2B5EF4-FFF2-40B4-BE49-F238E27FC236}">
                <a16:creationId xmlns:a16="http://schemas.microsoft.com/office/drawing/2014/main" id="{BD9DD6AC-B4F2-0FD0-2C65-B077E8491B89}"/>
              </a:ext>
            </a:extLst>
          </p:cNvPr>
          <p:cNvSpPr txBox="1">
            <a:spLocks noChangeArrowheads="1"/>
          </p:cNvSpPr>
          <p:nvPr/>
        </p:nvSpPr>
        <p:spPr bwMode="auto">
          <a:xfrm>
            <a:off x="481013" y="908050"/>
            <a:ext cx="1930400" cy="9239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a:t>
            </a:r>
          </a:p>
          <a:p>
            <a:pPr eaLnBrk="1" hangingPunct="1">
              <a:spcBef>
                <a:spcPct val="0"/>
              </a:spcBef>
              <a:buFontTx/>
              <a:buNone/>
            </a:pPr>
            <a:endParaRPr lang="it-CH" altLang="it-CH" sz="1800"/>
          </a:p>
          <a:p>
            <a:pPr eaLnBrk="1" hangingPunct="1">
              <a:spcBef>
                <a:spcPct val="0"/>
              </a:spcBef>
              <a:buFontTx/>
              <a:buNone/>
            </a:pPr>
            <a:r>
              <a:rPr lang="it-CH" altLang="it-CH" sz="1800"/>
              <a:t>              </a:t>
            </a:r>
          </a:p>
        </p:txBody>
      </p:sp>
      <p:sp>
        <p:nvSpPr>
          <p:cNvPr id="2" name="Rettangolo 1">
            <a:extLst>
              <a:ext uri="{FF2B5EF4-FFF2-40B4-BE49-F238E27FC236}">
                <a16:creationId xmlns:a16="http://schemas.microsoft.com/office/drawing/2014/main" id="{235711D8-DE43-6DC7-313E-9A11547E84A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6050" name="Slide Number Placeholder 3">
            <a:extLst>
              <a:ext uri="{FF2B5EF4-FFF2-40B4-BE49-F238E27FC236}">
                <a16:creationId xmlns:a16="http://schemas.microsoft.com/office/drawing/2014/main" id="{9221490D-899C-A849-7EEC-862F57EA1308}"/>
              </a:ext>
            </a:extLst>
          </p:cNvPr>
          <p:cNvSpPr>
            <a:spLocks noGrp="1"/>
          </p:cNvSpPr>
          <p:nvPr>
            <p:ph type="sldNum" sz="quarter" idx="12"/>
          </p:nvPr>
        </p:nvSpPr>
        <p:spPr>
          <a:xfrm>
            <a:off x="8443913" y="5984875"/>
            <a:ext cx="5492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C3418BF-B193-4097-86A2-7255E4F70F04}" type="slidenum">
              <a:rPr lang="it-IT" altLang="en-US" sz="1400" smtClean="0">
                <a:solidFill>
                  <a:srgbClr val="FFFFFF"/>
                </a:solidFill>
              </a:rPr>
              <a:pPr>
                <a:spcBef>
                  <a:spcPct val="0"/>
                </a:spcBef>
                <a:buFontTx/>
                <a:buNone/>
              </a:pPr>
              <a:t>82</a:t>
            </a:fld>
            <a:endParaRPr lang="it-IT" altLang="en-US" sz="1400">
              <a:solidFill>
                <a:srgbClr val="FFFFFF"/>
              </a:solidFill>
            </a:endParaRPr>
          </a:p>
        </p:txBody>
      </p:sp>
      <p:pic>
        <p:nvPicPr>
          <p:cNvPr id="245763" name="Picture 2" descr="fabbrica telaio automatico">
            <a:extLst>
              <a:ext uri="{FF2B5EF4-FFF2-40B4-BE49-F238E27FC236}">
                <a16:creationId xmlns:a16="http://schemas.microsoft.com/office/drawing/2014/main" id="{83D66E1C-2A37-F57E-F0A7-7A2A8E27C273}"/>
              </a:ext>
            </a:extLst>
          </p:cNvPr>
          <p:cNvPicPr>
            <a:picLocks noGrp="1" noChangeAspect="1" noChangeArrowheads="1"/>
          </p:cNvPicPr>
          <p:nvPr>
            <p:ph idx="4294967295"/>
          </p:nvPr>
        </p:nvPicPr>
        <p:blipFill>
          <a:blip r:embed="rId4"/>
          <a:srcRect/>
          <a:stretch>
            <a:fillRect/>
          </a:stretch>
        </p:blipFill>
        <p:spPr>
          <a:xfrm>
            <a:off x="5956300" y="381000"/>
            <a:ext cx="2447925" cy="3194050"/>
          </a:xfrm>
          <a:ln w="28575">
            <a:solidFill>
              <a:schemeClr val="tx1"/>
            </a:solidFill>
          </a:ln>
          <a:effectLst>
            <a:outerShdw blurRad="292100" dist="139700" dir="2700000" algn="tl" rotWithShape="0">
              <a:srgbClr val="333333">
                <a:alpha val="65000"/>
              </a:srgbClr>
            </a:outerShdw>
          </a:effectLst>
        </p:spPr>
      </p:pic>
      <p:sp>
        <p:nvSpPr>
          <p:cNvPr id="386052" name="Text Box 3">
            <a:extLst>
              <a:ext uri="{FF2B5EF4-FFF2-40B4-BE49-F238E27FC236}">
                <a16:creationId xmlns:a16="http://schemas.microsoft.com/office/drawing/2014/main" id="{CB24E794-955C-1F57-4613-A3E145DD2BF4}"/>
              </a:ext>
            </a:extLst>
          </p:cNvPr>
          <p:cNvSpPr txBox="1">
            <a:spLocks noChangeArrowheads="1"/>
          </p:cNvSpPr>
          <p:nvPr/>
        </p:nvSpPr>
        <p:spPr bwMode="auto">
          <a:xfrm>
            <a:off x="4857750" y="3573463"/>
            <a:ext cx="3965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FFFFFF"/>
                </a:solidFill>
              </a:rPr>
              <a:t>1745</a:t>
            </a:r>
            <a:r>
              <a:rPr lang="fr-CH" altLang="it-CH" sz="1200">
                <a:solidFill>
                  <a:srgbClr val="FFFF99"/>
                </a:solidFill>
              </a:rPr>
              <a:t>  </a:t>
            </a:r>
            <a:r>
              <a:rPr lang="fr-CH" altLang="it-CH" sz="1200">
                <a:solidFill>
                  <a:srgbClr val="FF0066"/>
                </a:solidFill>
              </a:rPr>
              <a:t> </a:t>
            </a:r>
            <a:r>
              <a:rPr lang="fr-CH" altLang="it-CH" sz="1200">
                <a:solidFill>
                  <a:srgbClr val="FFFFFF"/>
                </a:solidFill>
              </a:rPr>
              <a:t>Le premier métier complètement automatique</a:t>
            </a:r>
            <a:endParaRPr lang="it-IT" altLang="it-CH" sz="1200">
              <a:solidFill>
                <a:srgbClr val="FFFFFF"/>
              </a:solidFill>
            </a:endParaRPr>
          </a:p>
        </p:txBody>
      </p:sp>
      <p:sp>
        <p:nvSpPr>
          <p:cNvPr id="386053" name="Text Box 8">
            <a:extLst>
              <a:ext uri="{FF2B5EF4-FFF2-40B4-BE49-F238E27FC236}">
                <a16:creationId xmlns:a16="http://schemas.microsoft.com/office/drawing/2014/main" id="{D022D0BB-6CCC-5D3A-511C-4268A48988F8}"/>
              </a:ext>
            </a:extLst>
          </p:cNvPr>
          <p:cNvSpPr txBox="1">
            <a:spLocks noChangeArrowheads="1"/>
          </p:cNvSpPr>
          <p:nvPr/>
        </p:nvSpPr>
        <p:spPr bwMode="auto">
          <a:xfrm>
            <a:off x="1616075" y="3575050"/>
            <a:ext cx="1800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FFFFFF"/>
                </a:solidFill>
              </a:rPr>
              <a:t>Métier manuel</a:t>
            </a:r>
            <a:endParaRPr lang="it-IT" altLang="it-CH" sz="1200">
              <a:solidFill>
                <a:srgbClr val="FFFFFF"/>
              </a:solidFill>
            </a:endParaRPr>
          </a:p>
        </p:txBody>
      </p:sp>
      <p:pic>
        <p:nvPicPr>
          <p:cNvPr id="149511" name="Picture 7" descr="C:\Users\Enrico\Desktop\Telaio manuale.jpg">
            <a:extLst>
              <a:ext uri="{FF2B5EF4-FFF2-40B4-BE49-F238E27FC236}">
                <a16:creationId xmlns:a16="http://schemas.microsoft.com/office/drawing/2014/main" id="{CED68D0F-566A-194B-3968-8D02D1F6A796}"/>
              </a:ext>
            </a:extLst>
          </p:cNvPr>
          <p:cNvPicPr>
            <a:picLocks noChangeAspect="1" noChangeArrowheads="1"/>
          </p:cNvPicPr>
          <p:nvPr/>
        </p:nvPicPr>
        <p:blipFill>
          <a:blip r:embed="rId5"/>
          <a:srcRect/>
          <a:stretch>
            <a:fillRect/>
          </a:stretch>
        </p:blipFill>
        <p:spPr bwMode="auto">
          <a:xfrm>
            <a:off x="608013" y="384175"/>
            <a:ext cx="3989387" cy="3222625"/>
          </a:xfrm>
          <a:prstGeom prst="rect">
            <a:avLst/>
          </a:prstGeom>
          <a:ln w="28575">
            <a:solidFill>
              <a:schemeClr val="accent4">
                <a:lumMod val="10000"/>
              </a:schemeClr>
            </a:solidFill>
          </a:ln>
          <a:effectLst>
            <a:outerShdw blurRad="292100" dist="139700" dir="2700000" algn="tl" rotWithShape="0">
              <a:srgbClr val="333333">
                <a:alpha val="65000"/>
              </a:srgbClr>
            </a:outerShdw>
          </a:effectLst>
        </p:spPr>
      </p:pic>
      <p:pic>
        <p:nvPicPr>
          <p:cNvPr id="8" name="Picture 6" descr="C:\Dokumente und Einstellungen\Enrico\Eigene Dateien\Enrico\Documenti\AA Enrico nuovo\Politica\Presentazione marxismo\telaio meccanico.JPG">
            <a:extLst>
              <a:ext uri="{FF2B5EF4-FFF2-40B4-BE49-F238E27FC236}">
                <a16:creationId xmlns:a16="http://schemas.microsoft.com/office/drawing/2014/main" id="{4386DCA9-29DA-5684-4540-5F30444679DC}"/>
              </a:ext>
            </a:extLst>
          </p:cNvPr>
          <p:cNvPicPr>
            <a:picLocks noChangeAspect="1" noChangeArrowheads="1"/>
          </p:cNvPicPr>
          <p:nvPr/>
        </p:nvPicPr>
        <p:blipFill>
          <a:blip r:embed="rId6"/>
          <a:srcRect/>
          <a:stretch>
            <a:fillRect/>
          </a:stretch>
        </p:blipFill>
        <p:spPr bwMode="auto">
          <a:xfrm>
            <a:off x="608013" y="4032250"/>
            <a:ext cx="3989387" cy="2308225"/>
          </a:xfrm>
          <a:prstGeom prst="rect">
            <a:avLst/>
          </a:prstGeom>
          <a:ln w="28575">
            <a:solidFill>
              <a:schemeClr val="tx1"/>
            </a:solidFill>
          </a:ln>
          <a:effectLst>
            <a:outerShdw blurRad="292100" dist="139700" dir="2700000" algn="tl" rotWithShape="0">
              <a:srgbClr val="333333">
                <a:alpha val="65000"/>
              </a:srgbClr>
            </a:outerShdw>
          </a:effectLst>
        </p:spPr>
      </p:pic>
      <p:pic>
        <p:nvPicPr>
          <p:cNvPr id="9" name="Picture 5" descr="C:\Users\Enrico\Desktop\textile jpeg.jpg">
            <a:extLst>
              <a:ext uri="{FF2B5EF4-FFF2-40B4-BE49-F238E27FC236}">
                <a16:creationId xmlns:a16="http://schemas.microsoft.com/office/drawing/2014/main" id="{8D5E3CE8-15D7-2DFC-E901-1B5BC7600A3D}"/>
              </a:ext>
            </a:extLst>
          </p:cNvPr>
          <p:cNvPicPr>
            <a:picLocks noChangeAspect="1" noChangeArrowheads="1"/>
          </p:cNvPicPr>
          <p:nvPr/>
        </p:nvPicPr>
        <p:blipFill>
          <a:blip r:embed="rId7"/>
          <a:srcRect/>
          <a:stretch>
            <a:fillRect/>
          </a:stretch>
        </p:blipFill>
        <p:spPr bwMode="auto">
          <a:xfrm>
            <a:off x="4999038" y="4032250"/>
            <a:ext cx="3444875" cy="2308225"/>
          </a:xfrm>
          <a:prstGeom prst="rect">
            <a:avLst/>
          </a:prstGeom>
          <a:ln w="28575">
            <a:solidFill>
              <a:schemeClr val="tx1"/>
            </a:solidFill>
          </a:ln>
          <a:effectLst>
            <a:outerShdw blurRad="292100" dist="139700" dir="2700000" algn="tl" rotWithShape="0">
              <a:srgbClr val="333333">
                <a:alpha val="65000"/>
              </a:srgbClr>
            </a:outerShdw>
          </a:effectLst>
        </p:spPr>
      </p:pic>
      <p:sp>
        <p:nvSpPr>
          <p:cNvPr id="386057" name="CasellaDiTesto 1">
            <a:extLst>
              <a:ext uri="{FF2B5EF4-FFF2-40B4-BE49-F238E27FC236}">
                <a16:creationId xmlns:a16="http://schemas.microsoft.com/office/drawing/2014/main" id="{7D2C81A0-A57A-DE23-2C25-CF4EA6DBD1D9}"/>
              </a:ext>
            </a:extLst>
          </p:cNvPr>
          <p:cNvSpPr txBox="1">
            <a:spLocks noChangeArrowheads="1"/>
          </p:cNvSpPr>
          <p:nvPr/>
        </p:nvSpPr>
        <p:spPr bwMode="auto">
          <a:xfrm>
            <a:off x="468313" y="6357938"/>
            <a:ext cx="46085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200">
                <a:solidFill>
                  <a:srgbClr val="FFFFFF"/>
                </a:solidFill>
              </a:rPr>
              <a:t>Métier à tisser mécaniques entraînés par une machine à vapeur</a:t>
            </a:r>
          </a:p>
        </p:txBody>
      </p:sp>
      <p:sp>
        <p:nvSpPr>
          <p:cNvPr id="386058" name="CasellaDiTesto 2">
            <a:extLst>
              <a:ext uri="{FF2B5EF4-FFF2-40B4-BE49-F238E27FC236}">
                <a16:creationId xmlns:a16="http://schemas.microsoft.com/office/drawing/2014/main" id="{419A80AA-3D68-88C8-47D8-EE3FB06AAB78}"/>
              </a:ext>
            </a:extLst>
          </p:cNvPr>
          <p:cNvSpPr txBox="1">
            <a:spLocks noChangeArrowheads="1"/>
          </p:cNvSpPr>
          <p:nvPr/>
        </p:nvSpPr>
        <p:spPr bwMode="auto">
          <a:xfrm>
            <a:off x="5800725" y="6359525"/>
            <a:ext cx="2079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L’industrie textile moderne</a:t>
            </a:r>
          </a:p>
        </p:txBody>
      </p:sp>
      <p:sp>
        <p:nvSpPr>
          <p:cNvPr id="386059" name="CasellaDiTesto 3">
            <a:extLst>
              <a:ext uri="{FF2B5EF4-FFF2-40B4-BE49-F238E27FC236}">
                <a16:creationId xmlns:a16="http://schemas.microsoft.com/office/drawing/2014/main" id="{912420EB-9BDB-E6D6-3049-23CF969AC126}"/>
              </a:ext>
            </a:extLst>
          </p:cNvPr>
          <p:cNvSpPr txBox="1">
            <a:spLocks noChangeArrowheads="1"/>
          </p:cNvSpPr>
          <p:nvPr/>
        </p:nvSpPr>
        <p:spPr bwMode="auto">
          <a:xfrm>
            <a:off x="3949700" y="5984875"/>
            <a:ext cx="5461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161616"/>
                </a:solidFill>
              </a:rPr>
              <a:t>1800</a:t>
            </a:r>
          </a:p>
        </p:txBody>
      </p:sp>
      <p:sp>
        <p:nvSpPr>
          <p:cNvPr id="386060" name="CasellaDiTesto 4">
            <a:extLst>
              <a:ext uri="{FF2B5EF4-FFF2-40B4-BE49-F238E27FC236}">
                <a16:creationId xmlns:a16="http://schemas.microsoft.com/office/drawing/2014/main" id="{5018A099-DFCE-746B-9A52-A413A5ECA4CD}"/>
              </a:ext>
            </a:extLst>
          </p:cNvPr>
          <p:cNvSpPr txBox="1">
            <a:spLocks noChangeArrowheads="1"/>
          </p:cNvSpPr>
          <p:nvPr/>
        </p:nvSpPr>
        <p:spPr bwMode="auto">
          <a:xfrm>
            <a:off x="4662488" y="703263"/>
            <a:ext cx="1223962"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FFFFFF"/>
                </a:solidFill>
              </a:rPr>
              <a:t>Les progrès dans le secteur textile ont éliminé beaucoup  de places de travail.</a:t>
            </a:r>
          </a:p>
        </p:txBody>
      </p:sp>
      <p:sp>
        <p:nvSpPr>
          <p:cNvPr id="2" name="Rettangolo 1">
            <a:extLst>
              <a:ext uri="{FF2B5EF4-FFF2-40B4-BE49-F238E27FC236}">
                <a16:creationId xmlns:a16="http://schemas.microsoft.com/office/drawing/2014/main" id="{DBD78FA0-E4FD-E6E8-3163-9D46EFCE9FF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8098" name="Slide Number Placeholder 3">
            <a:extLst>
              <a:ext uri="{FF2B5EF4-FFF2-40B4-BE49-F238E27FC236}">
                <a16:creationId xmlns:a16="http://schemas.microsoft.com/office/drawing/2014/main" id="{E8F57EBC-BBBD-9593-AB62-0CFE0C338DAB}"/>
              </a:ext>
            </a:extLst>
          </p:cNvPr>
          <p:cNvSpPr>
            <a:spLocks noGrp="1"/>
          </p:cNvSpPr>
          <p:nvPr>
            <p:ph type="sldNum" sz="quarter" idx="12"/>
          </p:nvPr>
        </p:nvSpPr>
        <p:spPr>
          <a:xfrm>
            <a:off x="6562725" y="20605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545BA68-9DAB-4191-B339-6DBE4092B035}" type="slidenum">
              <a:rPr lang="it-IT" altLang="en-US" sz="1400" smtClean="0">
                <a:solidFill>
                  <a:srgbClr val="FFFFFF"/>
                </a:solidFill>
              </a:rPr>
              <a:pPr>
                <a:spcBef>
                  <a:spcPct val="0"/>
                </a:spcBef>
                <a:buFontTx/>
                <a:buNone/>
              </a:pPr>
              <a:t>83</a:t>
            </a:fld>
            <a:endParaRPr lang="it-IT" altLang="en-US" sz="1400">
              <a:solidFill>
                <a:srgbClr val="FFFFFF"/>
              </a:solidFill>
            </a:endParaRPr>
          </a:p>
        </p:txBody>
      </p:sp>
      <p:sp>
        <p:nvSpPr>
          <p:cNvPr id="388099" name="Text Box 3">
            <a:extLst>
              <a:ext uri="{FF2B5EF4-FFF2-40B4-BE49-F238E27FC236}">
                <a16:creationId xmlns:a16="http://schemas.microsoft.com/office/drawing/2014/main" id="{69A758B2-493C-9DF4-AD73-53920085228E}"/>
              </a:ext>
            </a:extLst>
          </p:cNvPr>
          <p:cNvSpPr txBox="1">
            <a:spLocks noChangeArrowheads="1"/>
          </p:cNvSpPr>
          <p:nvPr/>
        </p:nvSpPr>
        <p:spPr bwMode="auto">
          <a:xfrm>
            <a:off x="4932363" y="401638"/>
            <a:ext cx="158432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La rationali-sation dans le bâtiment</a:t>
            </a:r>
            <a:endParaRPr lang="it-IT" altLang="it-CH" sz="2400" b="1">
              <a:solidFill>
                <a:srgbClr val="FFFFFF"/>
              </a:solidFill>
            </a:endParaRPr>
          </a:p>
        </p:txBody>
      </p:sp>
      <p:pic>
        <p:nvPicPr>
          <p:cNvPr id="7" name="Picture 2" descr="case prefabbricazione nell'edilizia 3">
            <a:extLst>
              <a:ext uri="{FF2B5EF4-FFF2-40B4-BE49-F238E27FC236}">
                <a16:creationId xmlns:a16="http://schemas.microsoft.com/office/drawing/2014/main" id="{85BCC198-9C14-65D4-3F35-BFAEEDE33181}"/>
              </a:ext>
            </a:extLst>
          </p:cNvPr>
          <p:cNvPicPr>
            <a:picLocks noChangeAspect="1" noChangeArrowheads="1"/>
          </p:cNvPicPr>
          <p:nvPr/>
        </p:nvPicPr>
        <p:blipFill>
          <a:blip r:embed="rId4"/>
          <a:srcRect/>
          <a:stretch>
            <a:fillRect/>
          </a:stretch>
        </p:blipFill>
        <p:spPr bwMode="auto">
          <a:xfrm>
            <a:off x="611188" y="3184525"/>
            <a:ext cx="2376487" cy="34623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8" name="Picture 4" descr="case ponte prefabbricazione 2">
            <a:extLst>
              <a:ext uri="{FF2B5EF4-FFF2-40B4-BE49-F238E27FC236}">
                <a16:creationId xmlns:a16="http://schemas.microsoft.com/office/drawing/2014/main" id="{A1278EE6-04A9-849C-B80C-FCCC35710B3F}"/>
              </a:ext>
            </a:extLst>
          </p:cNvPr>
          <p:cNvPicPr>
            <a:picLocks noChangeAspect="1" noChangeArrowheads="1"/>
          </p:cNvPicPr>
          <p:nvPr/>
        </p:nvPicPr>
        <p:blipFill>
          <a:blip r:embed="rId5"/>
          <a:srcRect/>
          <a:stretch>
            <a:fillRect/>
          </a:stretch>
        </p:blipFill>
        <p:spPr bwMode="auto">
          <a:xfrm>
            <a:off x="3203575" y="2562225"/>
            <a:ext cx="5473700" cy="41068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 name="Picture 5" descr="case prefabbricazione nell'edilizia 6">
            <a:extLst>
              <a:ext uri="{FF2B5EF4-FFF2-40B4-BE49-F238E27FC236}">
                <a16:creationId xmlns:a16="http://schemas.microsoft.com/office/drawing/2014/main" id="{87B49A40-09C8-1F9A-9360-289C86986EF3}"/>
              </a:ext>
            </a:extLst>
          </p:cNvPr>
          <p:cNvPicPr>
            <a:picLocks noChangeAspect="1" noChangeArrowheads="1"/>
          </p:cNvPicPr>
          <p:nvPr/>
        </p:nvPicPr>
        <p:blipFill>
          <a:blip r:embed="rId6"/>
          <a:srcRect/>
          <a:stretch>
            <a:fillRect/>
          </a:stretch>
        </p:blipFill>
        <p:spPr bwMode="auto">
          <a:xfrm>
            <a:off x="630238" y="260350"/>
            <a:ext cx="3836987" cy="27289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7" descr="C:\Users\Enrico\Desktop\Muro jpeg.jpg">
            <a:extLst>
              <a:ext uri="{FF2B5EF4-FFF2-40B4-BE49-F238E27FC236}">
                <a16:creationId xmlns:a16="http://schemas.microsoft.com/office/drawing/2014/main" id="{A13879E1-FFF1-F04B-CC58-553BCF0DC836}"/>
              </a:ext>
            </a:extLst>
          </p:cNvPr>
          <p:cNvPicPr>
            <a:picLocks noChangeAspect="1" noChangeArrowheads="1"/>
          </p:cNvPicPr>
          <p:nvPr/>
        </p:nvPicPr>
        <p:blipFill>
          <a:blip r:embed="rId7"/>
          <a:srcRect/>
          <a:stretch>
            <a:fillRect/>
          </a:stretch>
        </p:blipFill>
        <p:spPr bwMode="auto">
          <a:xfrm>
            <a:off x="6592888" y="301625"/>
            <a:ext cx="2084387" cy="2139950"/>
          </a:xfrm>
          <a:prstGeom prst="rect">
            <a:avLst/>
          </a:prstGeom>
          <a:ln w="28575">
            <a:solidFill>
              <a:srgbClr val="FFFFFF"/>
            </a:solidFill>
          </a:ln>
          <a:effectLst>
            <a:outerShdw blurRad="292100" dist="139700" dir="2700000" algn="tl" rotWithShape="0">
              <a:srgbClr val="333333">
                <a:alpha val="65000"/>
              </a:srgbClr>
            </a:outerShdw>
          </a:effectLst>
        </p:spPr>
      </p:pic>
      <p:sp>
        <p:nvSpPr>
          <p:cNvPr id="388104" name="Slide Number Placeholder 3">
            <a:extLst>
              <a:ext uri="{FF2B5EF4-FFF2-40B4-BE49-F238E27FC236}">
                <a16:creationId xmlns:a16="http://schemas.microsoft.com/office/drawing/2014/main" id="{C8CBBE4D-ADF5-932A-3BA4-0ACF023B10EC}"/>
              </a:ext>
            </a:extLst>
          </p:cNvPr>
          <p:cNvSpPr txBox="1">
            <a:spLocks/>
          </p:cNvSpPr>
          <p:nvPr/>
        </p:nvSpPr>
        <p:spPr bwMode="auto">
          <a:xfrm>
            <a:off x="8542338" y="6122988"/>
            <a:ext cx="5397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9696EF7B-7549-4162-9D5E-2CD8F31DBC8D}" type="slidenum">
              <a:rPr lang="it-IT" altLang="it-CH" sz="1400">
                <a:solidFill>
                  <a:srgbClr val="FFFFFF"/>
                </a:solidFill>
              </a:rPr>
              <a:pPr algn="r" eaLnBrk="1" hangingPunct="1">
                <a:spcBef>
                  <a:spcPct val="0"/>
                </a:spcBef>
                <a:buFontTx/>
                <a:buNone/>
              </a:pPr>
              <a:t>83</a:t>
            </a:fld>
            <a:endParaRPr lang="it-IT" altLang="it-CH" sz="1400">
              <a:solidFill>
                <a:srgbClr val="FFFFFF"/>
              </a:solidFill>
            </a:endParaRPr>
          </a:p>
        </p:txBody>
      </p:sp>
      <p:sp>
        <p:nvSpPr>
          <p:cNvPr id="4" name="Rettangolo 3">
            <a:extLst>
              <a:ext uri="{FF2B5EF4-FFF2-40B4-BE49-F238E27FC236}">
                <a16:creationId xmlns:a16="http://schemas.microsoft.com/office/drawing/2014/main" id="{804D1F18-12A5-0FD4-0E4A-39DE02556AD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9075" name="Picture 2" descr="case la razionalizzazione nell'edilizia">
            <a:extLst>
              <a:ext uri="{FF2B5EF4-FFF2-40B4-BE49-F238E27FC236}">
                <a16:creationId xmlns:a16="http://schemas.microsoft.com/office/drawing/2014/main" id="{D2F0F54D-4765-EE0A-83DB-BCCB472A9A98}"/>
              </a:ext>
            </a:extLst>
          </p:cNvPr>
          <p:cNvPicPr>
            <a:picLocks noChangeAspect="1" noChangeArrowheads="1"/>
          </p:cNvPicPr>
          <p:nvPr/>
        </p:nvPicPr>
        <p:blipFill>
          <a:blip r:embed="rId4">
            <a:lum bright="-16000" contrast="34000"/>
          </a:blip>
          <a:srcRect/>
          <a:stretch>
            <a:fillRect/>
          </a:stretch>
        </p:blipFill>
        <p:spPr bwMode="auto">
          <a:xfrm>
            <a:off x="223838" y="260350"/>
            <a:ext cx="3938587" cy="64087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59077" name="Picture 7" descr="C:\Users\Enrico\Desktop\Container home 1 jpeg.jpg">
            <a:extLst>
              <a:ext uri="{FF2B5EF4-FFF2-40B4-BE49-F238E27FC236}">
                <a16:creationId xmlns:a16="http://schemas.microsoft.com/office/drawing/2014/main" id="{DDF87DEE-D4DB-50DB-157B-597073F9FCD0}"/>
              </a:ext>
            </a:extLst>
          </p:cNvPr>
          <p:cNvPicPr>
            <a:picLocks noChangeAspect="1" noChangeArrowheads="1"/>
          </p:cNvPicPr>
          <p:nvPr/>
        </p:nvPicPr>
        <p:blipFill>
          <a:blip r:embed="rId5"/>
          <a:srcRect/>
          <a:stretch>
            <a:fillRect/>
          </a:stretch>
        </p:blipFill>
        <p:spPr bwMode="auto">
          <a:xfrm>
            <a:off x="4284663" y="266700"/>
            <a:ext cx="4638675" cy="28749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59078" name="Picture 8" descr="C:\Users\Enrico\Desktop\Container home 2 jpeg.jpg">
            <a:extLst>
              <a:ext uri="{FF2B5EF4-FFF2-40B4-BE49-F238E27FC236}">
                <a16:creationId xmlns:a16="http://schemas.microsoft.com/office/drawing/2014/main" id="{7ACFEA1A-3A47-E7C1-3354-9D4A397EDD1B}"/>
              </a:ext>
            </a:extLst>
          </p:cNvPr>
          <p:cNvPicPr>
            <a:picLocks noChangeAspect="1" noChangeArrowheads="1"/>
          </p:cNvPicPr>
          <p:nvPr/>
        </p:nvPicPr>
        <p:blipFill>
          <a:blip r:embed="rId6"/>
          <a:srcRect/>
          <a:stretch>
            <a:fillRect/>
          </a:stretch>
        </p:blipFill>
        <p:spPr bwMode="auto">
          <a:xfrm>
            <a:off x="4284663" y="3578225"/>
            <a:ext cx="4638675" cy="30908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90149" name="Text Box 3">
            <a:extLst>
              <a:ext uri="{FF2B5EF4-FFF2-40B4-BE49-F238E27FC236}">
                <a16:creationId xmlns:a16="http://schemas.microsoft.com/office/drawing/2014/main" id="{111324DF-28B7-F33E-4821-AA6E02EF817B}"/>
              </a:ext>
            </a:extLst>
          </p:cNvPr>
          <p:cNvSpPr txBox="1">
            <a:spLocks noChangeArrowheads="1"/>
          </p:cNvSpPr>
          <p:nvPr/>
        </p:nvSpPr>
        <p:spPr bwMode="auto">
          <a:xfrm>
            <a:off x="4730750" y="3162300"/>
            <a:ext cx="3744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LE BÂTIMENT DANS LE FUTUR</a:t>
            </a:r>
            <a:endParaRPr lang="it-IT" altLang="it-CH" sz="1800" b="1">
              <a:solidFill>
                <a:srgbClr val="FFFFFF"/>
              </a:solidFill>
            </a:endParaRPr>
          </a:p>
        </p:txBody>
      </p:sp>
      <p:sp>
        <p:nvSpPr>
          <p:cNvPr id="390150" name="Slide Number Placeholder 3">
            <a:extLst>
              <a:ext uri="{FF2B5EF4-FFF2-40B4-BE49-F238E27FC236}">
                <a16:creationId xmlns:a16="http://schemas.microsoft.com/office/drawing/2014/main" id="{7AA48BF3-E2E8-79ED-DB5D-3F5BF61586E9}"/>
              </a:ext>
            </a:extLst>
          </p:cNvPr>
          <p:cNvSpPr>
            <a:spLocks noGrp="1"/>
          </p:cNvSpPr>
          <p:nvPr>
            <p:ph type="sldNum" sz="quarter" idx="12"/>
          </p:nvPr>
        </p:nvSpPr>
        <p:spPr>
          <a:xfrm>
            <a:off x="6759575" y="32051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3CFDC16-C40E-4F6F-B1CE-BD475B5C50F3}" type="slidenum">
              <a:rPr lang="it-IT" altLang="en-US" sz="1400" smtClean="0">
                <a:solidFill>
                  <a:srgbClr val="FFFFFF"/>
                </a:solidFill>
              </a:rPr>
              <a:pPr>
                <a:spcBef>
                  <a:spcPct val="0"/>
                </a:spcBef>
                <a:buFontTx/>
                <a:buNone/>
              </a:pPr>
              <a:t>84</a:t>
            </a:fld>
            <a:endParaRPr lang="it-IT" altLang="en-US" sz="1400">
              <a:solidFill>
                <a:srgbClr val="FFFFFF"/>
              </a:solidFill>
            </a:endParaRPr>
          </a:p>
        </p:txBody>
      </p:sp>
      <p:sp>
        <p:nvSpPr>
          <p:cNvPr id="2" name="CasellaDiTesto 1">
            <a:extLst>
              <a:ext uri="{FF2B5EF4-FFF2-40B4-BE49-F238E27FC236}">
                <a16:creationId xmlns:a16="http://schemas.microsoft.com/office/drawing/2014/main" id="{72282400-E921-3D82-04EF-B3AEE4EEE398}"/>
              </a:ext>
            </a:extLst>
          </p:cNvPr>
          <p:cNvSpPr txBox="1"/>
          <p:nvPr/>
        </p:nvSpPr>
        <p:spPr>
          <a:xfrm>
            <a:off x="2695575" y="266700"/>
            <a:ext cx="1439863" cy="461963"/>
          </a:xfrm>
          <a:prstGeom prst="rect">
            <a:avLst/>
          </a:prstGeom>
          <a:noFill/>
        </p:spPr>
        <p:txBody>
          <a:bodyPr>
            <a:spAutoFit/>
          </a:bodyPr>
          <a:lstStyle/>
          <a:p>
            <a:pPr algn="r">
              <a:defRPr/>
            </a:pPr>
            <a:r>
              <a:rPr lang="en-US" sz="1200" dirty="0">
                <a:solidFill>
                  <a:schemeClr val="accent4">
                    <a:lumMod val="10000"/>
                  </a:schemeClr>
                </a:solidFill>
              </a:rPr>
              <a:t>Les </a:t>
            </a:r>
            <a:r>
              <a:rPr lang="en-US" sz="1200" dirty="0" err="1">
                <a:solidFill>
                  <a:schemeClr val="accent4">
                    <a:lumMod val="10000"/>
                  </a:schemeClr>
                </a:solidFill>
              </a:rPr>
              <a:t>locataires</a:t>
            </a:r>
            <a:r>
              <a:rPr lang="en-US" sz="1200" dirty="0">
                <a:solidFill>
                  <a:schemeClr val="accent4">
                    <a:lumMod val="10000"/>
                  </a:schemeClr>
                </a:solidFill>
              </a:rPr>
              <a:t> </a:t>
            </a:r>
            <a:r>
              <a:rPr lang="en-US" sz="1200" dirty="0" err="1">
                <a:solidFill>
                  <a:schemeClr val="accent4">
                    <a:lumMod val="10000"/>
                  </a:schemeClr>
                </a:solidFill>
              </a:rPr>
              <a:t>sont</a:t>
            </a:r>
            <a:r>
              <a:rPr lang="en-US" sz="1200" dirty="0">
                <a:solidFill>
                  <a:schemeClr val="accent4">
                    <a:lumMod val="10000"/>
                  </a:schemeClr>
                </a:solidFill>
              </a:rPr>
              <a:t> </a:t>
            </a:r>
            <a:r>
              <a:rPr lang="en-US" sz="1200" dirty="0" err="1">
                <a:solidFill>
                  <a:schemeClr val="accent4">
                    <a:lumMod val="10000"/>
                  </a:schemeClr>
                </a:solidFill>
              </a:rPr>
              <a:t>compris</a:t>
            </a:r>
            <a:endParaRPr lang="en-US" sz="1200" dirty="0">
              <a:solidFill>
                <a:schemeClr val="accent4">
                  <a:lumMod val="10000"/>
                </a:schemeClr>
              </a:solidFill>
            </a:endParaRPr>
          </a:p>
        </p:txBody>
      </p:sp>
      <p:sp>
        <p:nvSpPr>
          <p:cNvPr id="3" name="Rettangolo 2">
            <a:extLst>
              <a:ext uri="{FF2B5EF4-FFF2-40B4-BE49-F238E27FC236}">
                <a16:creationId xmlns:a16="http://schemas.microsoft.com/office/drawing/2014/main" id="{D4D7D6F5-A3F8-1877-7C80-98D0CA348847}"/>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2194" name="Text Box 12">
            <a:extLst>
              <a:ext uri="{FF2B5EF4-FFF2-40B4-BE49-F238E27FC236}">
                <a16:creationId xmlns:a16="http://schemas.microsoft.com/office/drawing/2014/main" id="{DE8CB6E7-5A2D-7803-4503-1B8066A9CC00}"/>
              </a:ext>
            </a:extLst>
          </p:cNvPr>
          <p:cNvSpPr txBox="1">
            <a:spLocks noChangeArrowheads="1"/>
          </p:cNvSpPr>
          <p:nvPr/>
        </p:nvSpPr>
        <p:spPr bwMode="auto">
          <a:xfrm>
            <a:off x="657225" y="3282950"/>
            <a:ext cx="33591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FF00"/>
                </a:solidFill>
              </a:rPr>
              <a:t>1448</a:t>
            </a:r>
            <a:r>
              <a:rPr lang="fr-CH" altLang="it-CH" sz="1200" b="1">
                <a:solidFill>
                  <a:srgbClr val="FFFFFF"/>
                </a:solidFill>
              </a:rPr>
              <a:t> Gutenberg invente l’imprimerie</a:t>
            </a:r>
            <a:endParaRPr lang="it-IT" altLang="it-CH" sz="1200" b="1">
              <a:solidFill>
                <a:srgbClr val="FFFFFF"/>
              </a:solidFill>
            </a:endParaRPr>
          </a:p>
        </p:txBody>
      </p:sp>
      <p:sp>
        <p:nvSpPr>
          <p:cNvPr id="392195" name="Text Box 16">
            <a:extLst>
              <a:ext uri="{FF2B5EF4-FFF2-40B4-BE49-F238E27FC236}">
                <a16:creationId xmlns:a16="http://schemas.microsoft.com/office/drawing/2014/main" id="{A1168CFF-748C-E644-41D0-018916F1122D}"/>
              </a:ext>
            </a:extLst>
          </p:cNvPr>
          <p:cNvSpPr txBox="1">
            <a:spLocks noChangeArrowheads="1"/>
          </p:cNvSpPr>
          <p:nvPr/>
        </p:nvSpPr>
        <p:spPr bwMode="auto">
          <a:xfrm>
            <a:off x="3600450" y="5589588"/>
            <a:ext cx="10795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lnSpc>
                <a:spcPct val="110000"/>
              </a:lnSpc>
              <a:spcBef>
                <a:spcPct val="50000"/>
              </a:spcBef>
              <a:buFontTx/>
              <a:buNone/>
            </a:pPr>
            <a:r>
              <a:rPr lang="fr-CH" altLang="it-CH" sz="1200" b="1">
                <a:solidFill>
                  <a:srgbClr val="FFFFFF"/>
                </a:solidFill>
              </a:rPr>
              <a:t>Vieille rotative mécanique</a:t>
            </a:r>
            <a:endParaRPr lang="it-IT" altLang="it-CH" sz="1200" b="1">
              <a:solidFill>
                <a:srgbClr val="FFFFFF"/>
              </a:solidFill>
            </a:endParaRPr>
          </a:p>
        </p:txBody>
      </p:sp>
      <p:pic>
        <p:nvPicPr>
          <p:cNvPr id="11" name="Picture 4" descr="fabbrica composizione">
            <a:extLst>
              <a:ext uri="{FF2B5EF4-FFF2-40B4-BE49-F238E27FC236}">
                <a16:creationId xmlns:a16="http://schemas.microsoft.com/office/drawing/2014/main" id="{188B021A-5855-B540-C905-19F7704079FD}"/>
              </a:ext>
            </a:extLst>
          </p:cNvPr>
          <p:cNvPicPr>
            <a:picLocks noChangeAspect="1" noChangeArrowheads="1"/>
          </p:cNvPicPr>
          <p:nvPr/>
        </p:nvPicPr>
        <p:blipFill>
          <a:blip r:embed="rId4"/>
          <a:srcRect/>
          <a:stretch>
            <a:fillRect/>
          </a:stretch>
        </p:blipFill>
        <p:spPr bwMode="auto">
          <a:xfrm>
            <a:off x="642938" y="3681413"/>
            <a:ext cx="2738437" cy="28765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2" name="Picture 8" descr="fabbrica LINOTYPE MACHINES">
            <a:extLst>
              <a:ext uri="{FF2B5EF4-FFF2-40B4-BE49-F238E27FC236}">
                <a16:creationId xmlns:a16="http://schemas.microsoft.com/office/drawing/2014/main" id="{83EF51AF-1C68-0AAF-BC4F-B510A820FA3B}"/>
              </a:ext>
            </a:extLst>
          </p:cNvPr>
          <p:cNvPicPr>
            <a:picLocks noChangeAspect="1" noChangeArrowheads="1"/>
          </p:cNvPicPr>
          <p:nvPr/>
        </p:nvPicPr>
        <p:blipFill>
          <a:blip r:embed="rId5"/>
          <a:srcRect/>
          <a:stretch>
            <a:fillRect/>
          </a:stretch>
        </p:blipFill>
        <p:spPr bwMode="auto">
          <a:xfrm>
            <a:off x="4643438" y="293688"/>
            <a:ext cx="3921125" cy="2971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 name="Picture 9" descr="fabbrica stampa gutenberg ">
            <a:extLst>
              <a:ext uri="{FF2B5EF4-FFF2-40B4-BE49-F238E27FC236}">
                <a16:creationId xmlns:a16="http://schemas.microsoft.com/office/drawing/2014/main" id="{D9FFB00F-AD53-7F91-6047-ACB740632ECC}"/>
              </a:ext>
            </a:extLst>
          </p:cNvPr>
          <p:cNvPicPr>
            <a:picLocks noChangeAspect="1" noChangeArrowheads="1"/>
          </p:cNvPicPr>
          <p:nvPr/>
        </p:nvPicPr>
        <p:blipFill>
          <a:blip r:embed="rId6"/>
          <a:srcRect/>
          <a:stretch>
            <a:fillRect/>
          </a:stretch>
        </p:blipFill>
        <p:spPr bwMode="auto">
          <a:xfrm>
            <a:off x="642938" y="293688"/>
            <a:ext cx="3833812" cy="2971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4" name="Picture 10" descr="fabbrica vecchia rotativa">
            <a:extLst>
              <a:ext uri="{FF2B5EF4-FFF2-40B4-BE49-F238E27FC236}">
                <a16:creationId xmlns:a16="http://schemas.microsoft.com/office/drawing/2014/main" id="{73BDA20C-002E-39EB-35F5-E8368D7C3BB6}"/>
              </a:ext>
            </a:extLst>
          </p:cNvPr>
          <p:cNvPicPr>
            <a:picLocks noChangeAspect="1" noChangeArrowheads="1"/>
          </p:cNvPicPr>
          <p:nvPr/>
        </p:nvPicPr>
        <p:blipFill>
          <a:blip r:embed="rId7"/>
          <a:srcRect/>
          <a:stretch>
            <a:fillRect/>
          </a:stretch>
        </p:blipFill>
        <p:spPr bwMode="auto">
          <a:xfrm>
            <a:off x="4716463" y="3681413"/>
            <a:ext cx="3848100" cy="28765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92200" name="Text Box 14">
            <a:extLst>
              <a:ext uri="{FF2B5EF4-FFF2-40B4-BE49-F238E27FC236}">
                <a16:creationId xmlns:a16="http://schemas.microsoft.com/office/drawing/2014/main" id="{14641CE7-915A-AD22-EA95-0D88169AF768}"/>
              </a:ext>
            </a:extLst>
          </p:cNvPr>
          <p:cNvSpPr txBox="1">
            <a:spLocks noChangeArrowheads="1"/>
          </p:cNvSpPr>
          <p:nvPr/>
        </p:nvSpPr>
        <p:spPr bwMode="auto">
          <a:xfrm>
            <a:off x="3381375" y="3819525"/>
            <a:ext cx="1262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Composition manuelle</a:t>
            </a:r>
          </a:p>
        </p:txBody>
      </p:sp>
      <p:sp>
        <p:nvSpPr>
          <p:cNvPr id="392201" name="Slide Number Placeholder 3">
            <a:extLst>
              <a:ext uri="{FF2B5EF4-FFF2-40B4-BE49-F238E27FC236}">
                <a16:creationId xmlns:a16="http://schemas.microsoft.com/office/drawing/2014/main" id="{D1E4C291-65BD-2237-D365-64D73EA207A8}"/>
              </a:ext>
            </a:extLst>
          </p:cNvPr>
          <p:cNvSpPr>
            <a:spLocks noGrp="1"/>
          </p:cNvSpPr>
          <p:nvPr>
            <p:ph type="sldNum" sz="quarter" idx="12"/>
          </p:nvPr>
        </p:nvSpPr>
        <p:spPr>
          <a:xfrm>
            <a:off x="3781425" y="4745038"/>
            <a:ext cx="446088" cy="34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DD65B43-7D33-4132-8221-96C6AAA79A26}" type="slidenum">
              <a:rPr lang="it-IT" altLang="en-US" sz="1400" b="1" smtClean="0">
                <a:solidFill>
                  <a:srgbClr val="FFFFFF"/>
                </a:solidFill>
              </a:rPr>
              <a:pPr>
                <a:spcBef>
                  <a:spcPct val="0"/>
                </a:spcBef>
                <a:buFontTx/>
                <a:buNone/>
              </a:pPr>
              <a:t>85</a:t>
            </a:fld>
            <a:endParaRPr lang="it-IT" altLang="en-US" sz="1400" b="1">
              <a:solidFill>
                <a:srgbClr val="FFFFFF"/>
              </a:solidFill>
            </a:endParaRPr>
          </a:p>
        </p:txBody>
      </p:sp>
      <p:sp>
        <p:nvSpPr>
          <p:cNvPr id="392202" name="Text Box 13">
            <a:extLst>
              <a:ext uri="{FF2B5EF4-FFF2-40B4-BE49-F238E27FC236}">
                <a16:creationId xmlns:a16="http://schemas.microsoft.com/office/drawing/2014/main" id="{7FF5B13A-192C-7777-4C64-72798E4962F8}"/>
              </a:ext>
            </a:extLst>
          </p:cNvPr>
          <p:cNvSpPr txBox="1">
            <a:spLocks noChangeArrowheads="1"/>
          </p:cNvSpPr>
          <p:nvPr/>
        </p:nvSpPr>
        <p:spPr bwMode="auto">
          <a:xfrm>
            <a:off x="4643438" y="3294063"/>
            <a:ext cx="39211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t>1880-1960 - M</a:t>
            </a:r>
            <a:r>
              <a:rPr lang="fr-CH" altLang="it-CH" sz="1200" b="1">
                <a:solidFill>
                  <a:srgbClr val="FFFFFF"/>
                </a:solidFill>
              </a:rPr>
              <a:t>achines linotype pour la composition </a:t>
            </a:r>
            <a:endParaRPr lang="it-IT" altLang="it-CH" sz="1200" b="1">
              <a:solidFill>
                <a:srgbClr val="FFFFFF"/>
              </a:solidFill>
            </a:endParaRPr>
          </a:p>
        </p:txBody>
      </p:sp>
      <p:sp>
        <p:nvSpPr>
          <p:cNvPr id="2" name="Rettangolo 1">
            <a:extLst>
              <a:ext uri="{FF2B5EF4-FFF2-40B4-BE49-F238E27FC236}">
                <a16:creationId xmlns:a16="http://schemas.microsoft.com/office/drawing/2014/main" id="{6732BE00-5EBE-66DE-E5B6-FD6ECE785C4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0" descr="fabbrica rotativa">
            <a:extLst>
              <a:ext uri="{FF2B5EF4-FFF2-40B4-BE49-F238E27FC236}">
                <a16:creationId xmlns:a16="http://schemas.microsoft.com/office/drawing/2014/main" id="{C4421226-AD40-A61F-5EBC-084B1CC47C4B}"/>
              </a:ext>
            </a:extLst>
          </p:cNvPr>
          <p:cNvPicPr>
            <a:picLocks noGrp="1" noChangeAspect="1" noChangeArrowheads="1"/>
          </p:cNvPicPr>
          <p:nvPr>
            <p:ph sz="half" idx="1"/>
          </p:nvPr>
        </p:nvPicPr>
        <p:blipFill>
          <a:blip r:embed="rId4"/>
          <a:srcRect/>
          <a:stretch>
            <a:fillRect/>
          </a:stretch>
        </p:blipFill>
        <p:spPr>
          <a:xfrm>
            <a:off x="4641850" y="619125"/>
            <a:ext cx="3830638" cy="2727325"/>
          </a:xfrm>
          <a:ln w="28575">
            <a:solidFill>
              <a:schemeClr val="tx1"/>
            </a:solidFill>
          </a:ln>
          <a:effectLst>
            <a:outerShdw blurRad="292100" dist="139700" dir="2700000" algn="tl" rotWithShape="0">
              <a:srgbClr val="333333">
                <a:alpha val="65000"/>
              </a:srgbClr>
            </a:outerShdw>
          </a:effectLst>
        </p:spPr>
      </p:pic>
      <p:pic>
        <p:nvPicPr>
          <p:cNvPr id="13" name="Picture 11" descr="fabbrica rotativa 2">
            <a:extLst>
              <a:ext uri="{FF2B5EF4-FFF2-40B4-BE49-F238E27FC236}">
                <a16:creationId xmlns:a16="http://schemas.microsoft.com/office/drawing/2014/main" id="{696E4FEB-D855-C4D2-D6F4-9FFEE466553B}"/>
              </a:ext>
            </a:extLst>
          </p:cNvPr>
          <p:cNvPicPr>
            <a:picLocks noGrp="1" noChangeAspect="1" noChangeArrowheads="1"/>
          </p:cNvPicPr>
          <p:nvPr>
            <p:ph sz="quarter" idx="2"/>
          </p:nvPr>
        </p:nvPicPr>
        <p:blipFill>
          <a:blip r:embed="rId5"/>
          <a:srcRect/>
          <a:stretch>
            <a:fillRect/>
          </a:stretch>
        </p:blipFill>
        <p:spPr>
          <a:xfrm>
            <a:off x="684213" y="3505200"/>
            <a:ext cx="3816350" cy="2743200"/>
          </a:xfrm>
          <a:ln w="28575">
            <a:solidFill>
              <a:schemeClr val="tx1"/>
            </a:solidFill>
          </a:ln>
          <a:effectLst>
            <a:outerShdw blurRad="292100" dist="139700" dir="2700000" algn="tl" rotWithShape="0">
              <a:srgbClr val="333333">
                <a:alpha val="65000"/>
              </a:srgbClr>
            </a:outerShdw>
          </a:effectLst>
        </p:spPr>
      </p:pic>
      <p:pic>
        <p:nvPicPr>
          <p:cNvPr id="14" name="Picture 14" descr="fabbrica fotocomposizione">
            <a:extLst>
              <a:ext uri="{FF2B5EF4-FFF2-40B4-BE49-F238E27FC236}">
                <a16:creationId xmlns:a16="http://schemas.microsoft.com/office/drawing/2014/main" id="{D32720CA-9D92-6971-76F5-65265D9B3D95}"/>
              </a:ext>
            </a:extLst>
          </p:cNvPr>
          <p:cNvPicPr>
            <a:picLocks noGrp="1" noChangeAspect="1" noChangeArrowheads="1"/>
          </p:cNvPicPr>
          <p:nvPr>
            <p:ph sz="quarter" idx="3"/>
          </p:nvPr>
        </p:nvPicPr>
        <p:blipFill>
          <a:blip r:embed="rId6"/>
          <a:srcRect/>
          <a:stretch>
            <a:fillRect/>
          </a:stretch>
        </p:blipFill>
        <p:spPr>
          <a:xfrm>
            <a:off x="684213" y="615950"/>
            <a:ext cx="3816350" cy="2727325"/>
          </a:xfrm>
          <a:ln w="28575">
            <a:solidFill>
              <a:schemeClr val="tx1"/>
            </a:solidFill>
          </a:ln>
          <a:effectLst>
            <a:outerShdw blurRad="292100" dist="139700" dir="2700000" algn="tl" rotWithShape="0">
              <a:srgbClr val="333333">
                <a:alpha val="65000"/>
              </a:srgbClr>
            </a:outerShdw>
          </a:effectLst>
        </p:spPr>
      </p:pic>
      <p:sp>
        <p:nvSpPr>
          <p:cNvPr id="394245" name="Slide Number Placeholder 7">
            <a:extLst>
              <a:ext uri="{FF2B5EF4-FFF2-40B4-BE49-F238E27FC236}">
                <a16:creationId xmlns:a16="http://schemas.microsoft.com/office/drawing/2014/main" id="{6AB195E4-A47E-C138-7037-2BB2DD0E928B}"/>
              </a:ext>
            </a:extLst>
          </p:cNvPr>
          <p:cNvSpPr>
            <a:spLocks noGrp="1"/>
          </p:cNvSpPr>
          <p:nvPr>
            <p:ph type="sldNum" sz="quarter" idx="12"/>
          </p:nvPr>
        </p:nvSpPr>
        <p:spPr>
          <a:xfrm>
            <a:off x="7929563" y="3429000"/>
            <a:ext cx="514350" cy="409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03C7CDF-DD78-4EB3-ABDD-2646121AABCB}" type="slidenum">
              <a:rPr lang="it-IT" altLang="en-US" sz="1400" b="1" smtClean="0">
                <a:solidFill>
                  <a:srgbClr val="FFFFFF"/>
                </a:solidFill>
              </a:rPr>
              <a:pPr>
                <a:spcBef>
                  <a:spcPct val="0"/>
                </a:spcBef>
                <a:buFontTx/>
                <a:buNone/>
              </a:pPr>
              <a:t>86</a:t>
            </a:fld>
            <a:endParaRPr lang="it-IT" altLang="en-US" sz="1400" b="1">
              <a:solidFill>
                <a:srgbClr val="FFFFFF"/>
              </a:solidFill>
            </a:endParaRPr>
          </a:p>
        </p:txBody>
      </p:sp>
      <p:sp>
        <p:nvSpPr>
          <p:cNvPr id="394246" name="Text Box 17">
            <a:extLst>
              <a:ext uri="{FF2B5EF4-FFF2-40B4-BE49-F238E27FC236}">
                <a16:creationId xmlns:a16="http://schemas.microsoft.com/office/drawing/2014/main" id="{A01C6B08-E1CC-DACF-8A52-B18066044C68}"/>
              </a:ext>
            </a:extLst>
          </p:cNvPr>
          <p:cNvSpPr txBox="1">
            <a:spLocks noChangeArrowheads="1"/>
          </p:cNvSpPr>
          <p:nvPr/>
        </p:nvSpPr>
        <p:spPr bwMode="auto">
          <a:xfrm>
            <a:off x="4822825" y="3516313"/>
            <a:ext cx="208915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714375" algn="l"/>
              </a:tabLst>
              <a:defRPr sz="3200">
                <a:solidFill>
                  <a:schemeClr val="tx1"/>
                </a:solidFill>
                <a:latin typeface="Arial" panose="020B0604020202020204" pitchFamily="34" charset="0"/>
              </a:defRPr>
            </a:lvl1pPr>
            <a:lvl2pPr marL="742950" indent="-285750">
              <a:spcBef>
                <a:spcPct val="20000"/>
              </a:spcBef>
              <a:buChar char="–"/>
              <a:tabLst>
                <a:tab pos="714375" algn="l"/>
              </a:tabLst>
              <a:defRPr sz="2800">
                <a:solidFill>
                  <a:schemeClr val="tx1"/>
                </a:solidFill>
                <a:latin typeface="Arial" panose="020B0604020202020204" pitchFamily="34" charset="0"/>
              </a:defRPr>
            </a:lvl2pPr>
            <a:lvl3pPr marL="1143000" indent="-228600">
              <a:spcBef>
                <a:spcPct val="20000"/>
              </a:spcBef>
              <a:buChar char="•"/>
              <a:tabLst>
                <a:tab pos="714375" algn="l"/>
              </a:tabLst>
              <a:defRPr sz="2400">
                <a:solidFill>
                  <a:schemeClr val="tx1"/>
                </a:solidFill>
                <a:latin typeface="Arial" panose="020B0604020202020204" pitchFamily="34" charset="0"/>
              </a:defRPr>
            </a:lvl3pPr>
            <a:lvl4pPr marL="1600200" indent="-228600">
              <a:spcBef>
                <a:spcPct val="20000"/>
              </a:spcBef>
              <a:buChar char="–"/>
              <a:tabLst>
                <a:tab pos="714375" algn="l"/>
              </a:tabLst>
              <a:defRPr sz="2000">
                <a:solidFill>
                  <a:schemeClr val="tx1"/>
                </a:solidFill>
                <a:latin typeface="Arial" panose="020B0604020202020204" pitchFamily="34" charset="0"/>
              </a:defRPr>
            </a:lvl4pPr>
            <a:lvl5pPr marL="2057400" indent="-228600">
              <a:spcBef>
                <a:spcPct val="20000"/>
              </a:spcBef>
              <a:buChar char="»"/>
              <a:tabLst>
                <a:tab pos="7143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7143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7143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7143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714375" algn="l"/>
              </a:tabLst>
              <a:defRPr sz="2000">
                <a:solidFill>
                  <a:schemeClr val="tx1"/>
                </a:solidFill>
                <a:latin typeface="Arial" panose="020B0604020202020204" pitchFamily="34" charset="0"/>
              </a:defRPr>
            </a:lvl9pPr>
          </a:lstStyle>
          <a:p>
            <a:pPr eaLnBrk="1" hangingPunct="1">
              <a:spcBef>
                <a:spcPct val="0"/>
              </a:spcBef>
              <a:buFontTx/>
              <a:buNone/>
            </a:pPr>
            <a:r>
              <a:rPr lang="fr-CH" altLang="it-CH" sz="1600" b="1"/>
              <a:t>1990:</a:t>
            </a:r>
            <a:r>
              <a:rPr lang="fr-CH" altLang="it-CH" sz="1600" b="1">
                <a:solidFill>
                  <a:srgbClr val="FFFFFF"/>
                </a:solidFill>
              </a:rPr>
              <a:t>  </a:t>
            </a:r>
          </a:p>
          <a:p>
            <a:pPr eaLnBrk="1" hangingPunct="1">
              <a:spcBef>
                <a:spcPct val="0"/>
              </a:spcBef>
              <a:buFontTx/>
              <a:buNone/>
            </a:pPr>
            <a:r>
              <a:rPr lang="fr-CH" altLang="it-CH" sz="1600" b="1">
                <a:solidFill>
                  <a:srgbClr val="FFFFFF"/>
                </a:solidFill>
              </a:rPr>
              <a:t>Composition            informatisée et</a:t>
            </a:r>
          </a:p>
          <a:p>
            <a:pPr eaLnBrk="1" hangingPunct="1">
              <a:spcBef>
                <a:spcPct val="0"/>
              </a:spcBef>
              <a:buFontTx/>
              <a:buNone/>
            </a:pPr>
            <a:r>
              <a:rPr lang="fr-CH" altLang="it-CH" sz="1600" b="1">
                <a:solidFill>
                  <a:srgbClr val="FFFFFF"/>
                </a:solidFill>
              </a:rPr>
              <a:t>Photocomposition.</a:t>
            </a:r>
          </a:p>
          <a:p>
            <a:pPr eaLnBrk="1" hangingPunct="1">
              <a:spcBef>
                <a:spcPct val="0"/>
              </a:spcBef>
              <a:buFontTx/>
              <a:buNone/>
            </a:pPr>
            <a:r>
              <a:rPr lang="fr-CH" altLang="it-CH" sz="1600" b="1">
                <a:solidFill>
                  <a:srgbClr val="FFFFFF"/>
                </a:solidFill>
              </a:rPr>
              <a:t>Rotative           automatique.</a:t>
            </a:r>
            <a:endParaRPr lang="it-IT" altLang="it-CH" sz="1800">
              <a:solidFill>
                <a:srgbClr val="FFFFFF"/>
              </a:solidFill>
            </a:endParaRPr>
          </a:p>
        </p:txBody>
      </p:sp>
      <p:sp>
        <p:nvSpPr>
          <p:cNvPr id="394247" name="Text Box 17">
            <a:extLst>
              <a:ext uri="{FF2B5EF4-FFF2-40B4-BE49-F238E27FC236}">
                <a16:creationId xmlns:a16="http://schemas.microsoft.com/office/drawing/2014/main" id="{F17FADEA-E490-B32E-3776-0881D8CDBB8D}"/>
              </a:ext>
            </a:extLst>
          </p:cNvPr>
          <p:cNvSpPr txBox="1">
            <a:spLocks noChangeArrowheads="1"/>
          </p:cNvSpPr>
          <p:nvPr/>
        </p:nvSpPr>
        <p:spPr bwMode="auto">
          <a:xfrm>
            <a:off x="4827588" y="5084763"/>
            <a:ext cx="163671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600" b="1"/>
              <a:t>2011:  </a:t>
            </a:r>
          </a:p>
          <a:p>
            <a:pPr eaLnBrk="1" hangingPunct="1">
              <a:spcBef>
                <a:spcPct val="0"/>
              </a:spcBef>
              <a:buFontTx/>
              <a:buNone/>
            </a:pPr>
            <a:r>
              <a:rPr lang="fr-FR" altLang="it-CH" sz="1600" b="1">
                <a:solidFill>
                  <a:srgbClr val="FFFFFF"/>
                </a:solidFill>
              </a:rPr>
              <a:t>Tablette,</a:t>
            </a:r>
          </a:p>
          <a:p>
            <a:pPr eaLnBrk="1" hangingPunct="1">
              <a:spcBef>
                <a:spcPct val="0"/>
              </a:spcBef>
              <a:buFontTx/>
              <a:buNone/>
            </a:pPr>
            <a:r>
              <a:rPr lang="fr-FR" altLang="it-CH" sz="1600" b="1">
                <a:solidFill>
                  <a:srgbClr val="FFFFFF"/>
                </a:solidFill>
              </a:rPr>
              <a:t>le journal</a:t>
            </a:r>
          </a:p>
          <a:p>
            <a:pPr eaLnBrk="1" hangingPunct="1">
              <a:spcBef>
                <a:spcPct val="0"/>
              </a:spcBef>
              <a:buFontTx/>
              <a:buNone/>
            </a:pPr>
            <a:r>
              <a:rPr lang="fr-FR" altLang="it-CH" sz="1600" b="1">
                <a:solidFill>
                  <a:srgbClr val="FFFFFF"/>
                </a:solidFill>
              </a:rPr>
              <a:t>électronique</a:t>
            </a:r>
          </a:p>
          <a:p>
            <a:pPr eaLnBrk="1" hangingPunct="1">
              <a:spcBef>
                <a:spcPct val="0"/>
              </a:spcBef>
              <a:buFontTx/>
              <a:buNone/>
            </a:pPr>
            <a:r>
              <a:rPr lang="fr-FR" altLang="it-CH" sz="1600" b="1">
                <a:solidFill>
                  <a:srgbClr val="FFFFFF"/>
                </a:solidFill>
              </a:rPr>
              <a:t>virtuel.</a:t>
            </a:r>
          </a:p>
          <a:p>
            <a:pPr eaLnBrk="1" hangingPunct="1">
              <a:spcBef>
                <a:spcPct val="0"/>
              </a:spcBef>
              <a:buFontTx/>
              <a:buNone/>
            </a:pPr>
            <a:r>
              <a:rPr lang="fr-CH" altLang="it-CH" sz="1600" b="1">
                <a:solidFill>
                  <a:srgbClr val="FFFFFF"/>
                </a:solidFill>
              </a:rPr>
              <a:t>	</a:t>
            </a:r>
            <a:endParaRPr lang="it-IT" altLang="it-CH" sz="1800">
              <a:solidFill>
                <a:srgbClr val="FFFFFF"/>
              </a:solidFill>
            </a:endParaRPr>
          </a:p>
        </p:txBody>
      </p:sp>
      <p:pic>
        <p:nvPicPr>
          <p:cNvPr id="15" name="Picture 12" descr="C:\Users\Enrico\Desktop\Apple-Digital-Newsstand.jpg">
            <a:extLst>
              <a:ext uri="{FF2B5EF4-FFF2-40B4-BE49-F238E27FC236}">
                <a16:creationId xmlns:a16="http://schemas.microsoft.com/office/drawing/2014/main" id="{6C889793-B92E-9C9B-7B38-BA40173120E7}"/>
              </a:ext>
            </a:extLst>
          </p:cNvPr>
          <p:cNvPicPr>
            <a:picLocks noChangeAspect="1" noChangeArrowheads="1"/>
          </p:cNvPicPr>
          <p:nvPr/>
        </p:nvPicPr>
        <p:blipFill>
          <a:blip r:embed="rId7"/>
          <a:srcRect l="3937" t="1314" r="7780"/>
          <a:stretch>
            <a:fillRect/>
          </a:stretch>
        </p:blipFill>
        <p:spPr bwMode="auto">
          <a:xfrm>
            <a:off x="6948488" y="4171950"/>
            <a:ext cx="1455737" cy="1973263"/>
          </a:xfrm>
          <a:prstGeom prst="rect">
            <a:avLst/>
          </a:prstGeom>
          <a:ln>
            <a:no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465B40EC-3E2C-0B14-7453-3DE33EC5B868}"/>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6290" name="Slide Number Placeholder 3">
            <a:extLst>
              <a:ext uri="{FF2B5EF4-FFF2-40B4-BE49-F238E27FC236}">
                <a16:creationId xmlns:a16="http://schemas.microsoft.com/office/drawing/2014/main" id="{850F5D3A-5CD8-428B-7B55-3EE0F493F463}"/>
              </a:ext>
            </a:extLst>
          </p:cNvPr>
          <p:cNvSpPr>
            <a:spLocks noGrp="1"/>
          </p:cNvSpPr>
          <p:nvPr>
            <p:ph type="sldNum" sz="quarter" idx="12"/>
          </p:nvPr>
        </p:nvSpPr>
        <p:spPr>
          <a:xfrm>
            <a:off x="8316913" y="4135438"/>
            <a:ext cx="5730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140B51B-4B63-43F4-AE6D-5E319A365F3D}" type="slidenum">
              <a:rPr lang="it-IT" altLang="en-US" sz="1400" smtClean="0">
                <a:solidFill>
                  <a:srgbClr val="FFFFFF"/>
                </a:solidFill>
              </a:rPr>
              <a:pPr>
                <a:spcBef>
                  <a:spcPct val="0"/>
                </a:spcBef>
                <a:buFontTx/>
                <a:buNone/>
              </a:pPr>
              <a:t>87</a:t>
            </a:fld>
            <a:endParaRPr lang="it-IT" altLang="en-US" sz="1400">
              <a:solidFill>
                <a:srgbClr val="FFFFFF"/>
              </a:solidFill>
            </a:endParaRPr>
          </a:p>
        </p:txBody>
      </p:sp>
      <p:sp>
        <p:nvSpPr>
          <p:cNvPr id="396291" name="Text Box 8">
            <a:extLst>
              <a:ext uri="{FF2B5EF4-FFF2-40B4-BE49-F238E27FC236}">
                <a16:creationId xmlns:a16="http://schemas.microsoft.com/office/drawing/2014/main" id="{9D41305E-DB04-3564-9BF6-2993C42A5780}"/>
              </a:ext>
            </a:extLst>
          </p:cNvPr>
          <p:cNvSpPr txBox="1">
            <a:spLocks noChangeArrowheads="1"/>
          </p:cNvSpPr>
          <p:nvPr/>
        </p:nvSpPr>
        <p:spPr bwMode="auto">
          <a:xfrm>
            <a:off x="4284663" y="3703638"/>
            <a:ext cx="4248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Le travail administratif avant l’ informatisation exigeait beaucoup de main-d’oeuvre</a:t>
            </a:r>
            <a:endParaRPr lang="it-IT" altLang="it-CH" sz="1400" b="1">
              <a:solidFill>
                <a:srgbClr val="FFFFFF"/>
              </a:solidFill>
            </a:endParaRPr>
          </a:p>
        </p:txBody>
      </p:sp>
      <p:sp>
        <p:nvSpPr>
          <p:cNvPr id="396292" name="Text Box 12">
            <a:extLst>
              <a:ext uri="{FF2B5EF4-FFF2-40B4-BE49-F238E27FC236}">
                <a16:creationId xmlns:a16="http://schemas.microsoft.com/office/drawing/2014/main" id="{FCC1B468-C919-12BA-D27A-9EE13B736AA2}"/>
              </a:ext>
            </a:extLst>
          </p:cNvPr>
          <p:cNvSpPr txBox="1">
            <a:spLocks noChangeArrowheads="1"/>
          </p:cNvSpPr>
          <p:nvPr/>
        </p:nvSpPr>
        <p:spPr bwMode="auto">
          <a:xfrm>
            <a:off x="4284663" y="4494213"/>
            <a:ext cx="4605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AUJOURD’HUI</a:t>
            </a:r>
            <a:r>
              <a:rPr lang="fr-CH" altLang="it-CH" sz="1400" b="1">
                <a:solidFill>
                  <a:srgbClr val="FFFFFF"/>
                </a:solidFill>
              </a:rPr>
              <a:t> : </a:t>
            </a:r>
            <a:r>
              <a:rPr lang="fr-CH" altLang="it-CH" sz="1000" b="1">
                <a:solidFill>
                  <a:srgbClr val="FFFFFF"/>
                </a:solidFill>
              </a:rPr>
              <a:t>quelques employés et un bon programme de gestion</a:t>
            </a:r>
            <a:endParaRPr lang="it-IT" altLang="it-CH" sz="1000" b="1">
              <a:solidFill>
                <a:srgbClr val="FFFFFF"/>
              </a:solidFill>
            </a:endParaRPr>
          </a:p>
        </p:txBody>
      </p:sp>
      <p:sp>
        <p:nvSpPr>
          <p:cNvPr id="396293" name="CasellaDiTesto 1">
            <a:extLst>
              <a:ext uri="{FF2B5EF4-FFF2-40B4-BE49-F238E27FC236}">
                <a16:creationId xmlns:a16="http://schemas.microsoft.com/office/drawing/2014/main" id="{B6A67E7B-78AD-8833-8C23-E81BB84D4744}"/>
              </a:ext>
            </a:extLst>
          </p:cNvPr>
          <p:cNvSpPr txBox="1">
            <a:spLocks noChangeArrowheads="1"/>
          </p:cNvSpPr>
          <p:nvPr/>
        </p:nvSpPr>
        <p:spPr bwMode="auto">
          <a:xfrm>
            <a:off x="5076825" y="3222625"/>
            <a:ext cx="28067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Bureau de la Western Union, Broadway, Now York, 1881</a:t>
            </a:r>
          </a:p>
        </p:txBody>
      </p:sp>
      <p:pic>
        <p:nvPicPr>
          <p:cNvPr id="11" name="Picture 7" descr="vecchio ufficio 2">
            <a:extLst>
              <a:ext uri="{FF2B5EF4-FFF2-40B4-BE49-F238E27FC236}">
                <a16:creationId xmlns:a16="http://schemas.microsoft.com/office/drawing/2014/main" id="{F72E02B4-E222-F69F-0BC0-61D61FAE13D2}"/>
              </a:ext>
            </a:extLst>
          </p:cNvPr>
          <p:cNvPicPr>
            <a:picLocks noChangeAspect="1" noChangeArrowheads="1"/>
          </p:cNvPicPr>
          <p:nvPr/>
        </p:nvPicPr>
        <p:blipFill rotWithShape="1">
          <a:blip r:embed="rId4"/>
          <a:srcRect/>
          <a:stretch/>
        </p:blipFill>
        <p:spPr bwMode="auto">
          <a:xfrm>
            <a:off x="4284663" y="188913"/>
            <a:ext cx="4605337" cy="2965450"/>
          </a:xfrm>
          <a:prstGeom prst="rect">
            <a:avLst/>
          </a:prstGeom>
          <a:ln w="28575">
            <a:solidFill>
              <a:schemeClr val="tx1"/>
            </a:solidFill>
          </a:ln>
          <a:effectLst>
            <a:outerShdw blurRad="292100" dist="139700" dir="2700000" algn="tl" rotWithShape="0">
              <a:srgbClr val="333333">
                <a:alpha val="65000"/>
              </a:srgbClr>
            </a:outerShdw>
          </a:effectLst>
        </p:spPr>
      </p:pic>
      <p:pic>
        <p:nvPicPr>
          <p:cNvPr id="12" name="Picture 9" descr="uffici2">
            <a:extLst>
              <a:ext uri="{FF2B5EF4-FFF2-40B4-BE49-F238E27FC236}">
                <a16:creationId xmlns:a16="http://schemas.microsoft.com/office/drawing/2014/main" id="{F8536A21-7B60-B2D2-0E48-BBC703272A3A}"/>
              </a:ext>
            </a:extLst>
          </p:cNvPr>
          <p:cNvPicPr>
            <a:picLocks noChangeAspect="1" noChangeArrowheads="1"/>
          </p:cNvPicPr>
          <p:nvPr/>
        </p:nvPicPr>
        <p:blipFill>
          <a:blip r:embed="rId5"/>
          <a:srcRect/>
          <a:stretch>
            <a:fillRect/>
          </a:stretch>
        </p:blipFill>
        <p:spPr bwMode="auto">
          <a:xfrm>
            <a:off x="4284663" y="4837113"/>
            <a:ext cx="1971675" cy="1878012"/>
          </a:xfrm>
          <a:prstGeom prst="rect">
            <a:avLst/>
          </a:prstGeom>
          <a:ln w="28575">
            <a:solidFill>
              <a:schemeClr val="tx1"/>
            </a:solidFill>
          </a:ln>
          <a:effectLst>
            <a:outerShdw blurRad="292100" dist="139700" dir="2700000" algn="tl" rotWithShape="0">
              <a:srgbClr val="333333">
                <a:alpha val="65000"/>
              </a:srgbClr>
            </a:outerShdw>
          </a:effectLst>
        </p:spPr>
      </p:pic>
      <p:pic>
        <p:nvPicPr>
          <p:cNvPr id="13" name="Picture 10" descr="C:\Users\Enrico\Desktop\Uff jpeg.jpg">
            <a:extLst>
              <a:ext uri="{FF2B5EF4-FFF2-40B4-BE49-F238E27FC236}">
                <a16:creationId xmlns:a16="http://schemas.microsoft.com/office/drawing/2014/main" id="{2D592EAA-3A48-C059-3ABC-60DF1ACCE14F}"/>
              </a:ext>
            </a:extLst>
          </p:cNvPr>
          <p:cNvPicPr>
            <a:picLocks noChangeAspect="1" noChangeArrowheads="1"/>
          </p:cNvPicPr>
          <p:nvPr/>
        </p:nvPicPr>
        <p:blipFill>
          <a:blip r:embed="rId6"/>
          <a:srcRect/>
          <a:stretch>
            <a:fillRect/>
          </a:stretch>
        </p:blipFill>
        <p:spPr bwMode="auto">
          <a:xfrm>
            <a:off x="6442075" y="4837113"/>
            <a:ext cx="2447925" cy="1846262"/>
          </a:xfrm>
          <a:prstGeom prst="rect">
            <a:avLst/>
          </a:prstGeom>
          <a:ln w="28575">
            <a:solidFill>
              <a:schemeClr val="tx1"/>
            </a:solidFill>
          </a:ln>
          <a:effectLst>
            <a:outerShdw blurRad="292100" dist="139700" dir="2700000" algn="tl" rotWithShape="0">
              <a:srgbClr val="333333">
                <a:alpha val="65000"/>
              </a:srgbClr>
            </a:outerShdw>
          </a:effectLst>
        </p:spPr>
      </p:pic>
      <p:pic>
        <p:nvPicPr>
          <p:cNvPr id="14" name="Picture 4" descr="vecchio ufficio 3">
            <a:extLst>
              <a:ext uri="{FF2B5EF4-FFF2-40B4-BE49-F238E27FC236}">
                <a16:creationId xmlns:a16="http://schemas.microsoft.com/office/drawing/2014/main" id="{66841B6A-FC96-F60B-97E1-ABEA47782D26}"/>
              </a:ext>
            </a:extLst>
          </p:cNvPr>
          <p:cNvPicPr>
            <a:picLocks noChangeAspect="1" noChangeArrowheads="1"/>
          </p:cNvPicPr>
          <p:nvPr/>
        </p:nvPicPr>
        <p:blipFill>
          <a:blip r:embed="rId7">
            <a:lum bright="20000" contrast="-8000"/>
          </a:blip>
          <a:srcRect/>
          <a:stretch>
            <a:fillRect/>
          </a:stretch>
        </p:blipFill>
        <p:spPr bwMode="auto">
          <a:xfrm>
            <a:off x="327025" y="188913"/>
            <a:ext cx="3744913" cy="2965450"/>
          </a:xfrm>
          <a:prstGeom prst="rect">
            <a:avLst/>
          </a:prstGeom>
          <a:ln w="28575">
            <a:solidFill>
              <a:schemeClr val="tx1"/>
            </a:solidFill>
          </a:ln>
          <a:effectLst>
            <a:outerShdw blurRad="292100" dist="139700" dir="2700000" algn="tl" rotWithShape="0">
              <a:srgbClr val="333333">
                <a:alpha val="65000"/>
              </a:srgbClr>
            </a:outerShdw>
          </a:effectLst>
        </p:spPr>
      </p:pic>
      <p:pic>
        <p:nvPicPr>
          <p:cNvPr id="15" name="Picture 5" descr="vecchio ufficio">
            <a:extLst>
              <a:ext uri="{FF2B5EF4-FFF2-40B4-BE49-F238E27FC236}">
                <a16:creationId xmlns:a16="http://schemas.microsoft.com/office/drawing/2014/main" id="{49CE338A-F949-5711-A636-405123A4CA3D}"/>
              </a:ext>
            </a:extLst>
          </p:cNvPr>
          <p:cNvPicPr>
            <a:picLocks noChangeAspect="1" noChangeArrowheads="1"/>
          </p:cNvPicPr>
          <p:nvPr/>
        </p:nvPicPr>
        <p:blipFill>
          <a:blip r:embed="rId8"/>
          <a:srcRect/>
          <a:stretch>
            <a:fillRect/>
          </a:stretch>
        </p:blipFill>
        <p:spPr bwMode="auto">
          <a:xfrm>
            <a:off x="327025" y="3330575"/>
            <a:ext cx="3744913" cy="3384550"/>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A1519BD2-09B4-310E-742D-DC45C334B045}"/>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3171" name="Picture 2" descr="C:\Dokumente und Einstellungen\Enrico\Eigene Dateien\Enrico\Documenti\AA Enrico nuovo\Politica\Presentazione marxismo\RTEmagicC_Briefsortierung_1900_Holzstich_bmp.jpg">
            <a:extLst>
              <a:ext uri="{FF2B5EF4-FFF2-40B4-BE49-F238E27FC236}">
                <a16:creationId xmlns:a16="http://schemas.microsoft.com/office/drawing/2014/main" id="{2FE91301-523D-C841-D13D-871FA6DDFEEF}"/>
              </a:ext>
            </a:extLst>
          </p:cNvPr>
          <p:cNvPicPr>
            <a:picLocks noChangeAspect="1" noChangeArrowheads="1"/>
          </p:cNvPicPr>
          <p:nvPr/>
        </p:nvPicPr>
        <p:blipFill>
          <a:blip r:embed="rId4"/>
          <a:srcRect l="23070" t="7179" r="4942" b="5849"/>
          <a:stretch>
            <a:fillRect/>
          </a:stretch>
        </p:blipFill>
        <p:spPr bwMode="auto">
          <a:xfrm>
            <a:off x="285750" y="333375"/>
            <a:ext cx="3998913" cy="35401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132547" name="Picture 3" descr="C:\Dokumente und Einstellungen\Enrico\Eigene Dateien\Enrico\Documenti\AA Enrico nuovo\Politica\Presentazione marxismo\RTEmagicC_opt__Anschriftlesung_Wiesbaden_bmp.jpg">
            <a:extLst>
              <a:ext uri="{FF2B5EF4-FFF2-40B4-BE49-F238E27FC236}">
                <a16:creationId xmlns:a16="http://schemas.microsoft.com/office/drawing/2014/main" id="{A6666CAC-CAAC-34D7-D4AA-980211C59D9C}"/>
              </a:ext>
            </a:extLst>
          </p:cNvPr>
          <p:cNvPicPr>
            <a:picLocks noChangeAspect="1" noChangeArrowheads="1"/>
          </p:cNvPicPr>
          <p:nvPr/>
        </p:nvPicPr>
        <p:blipFill rotWithShape="1">
          <a:blip r:embed="rId5"/>
          <a:srcRect r="22513"/>
          <a:stretch/>
        </p:blipFill>
        <p:spPr bwMode="auto">
          <a:xfrm>
            <a:off x="2457450" y="4797425"/>
            <a:ext cx="1897063" cy="1770063"/>
          </a:xfrm>
          <a:prstGeom prst="rect">
            <a:avLst/>
          </a:prstGeom>
          <a:ln w="19050">
            <a:solidFill>
              <a:schemeClr val="tx1"/>
            </a:solidFill>
          </a:ln>
          <a:effectLst>
            <a:outerShdw blurRad="292100" dist="139700" dir="2700000" algn="tl" rotWithShape="0">
              <a:srgbClr val="333333">
                <a:alpha val="65000"/>
              </a:srgbClr>
            </a:outerShdw>
          </a:effectLst>
        </p:spPr>
      </p:pic>
      <p:sp>
        <p:nvSpPr>
          <p:cNvPr id="398340" name="CasellaDiTesto 1">
            <a:extLst>
              <a:ext uri="{FF2B5EF4-FFF2-40B4-BE49-F238E27FC236}">
                <a16:creationId xmlns:a16="http://schemas.microsoft.com/office/drawing/2014/main" id="{4C3677C8-0349-E7AC-2E85-CD4E051442C8}"/>
              </a:ext>
            </a:extLst>
          </p:cNvPr>
          <p:cNvSpPr txBox="1">
            <a:spLocks noChangeArrowheads="1"/>
          </p:cNvSpPr>
          <p:nvPr/>
        </p:nvSpPr>
        <p:spPr bwMode="auto">
          <a:xfrm>
            <a:off x="179388" y="3873500"/>
            <a:ext cx="2592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FFFFFF"/>
                </a:solidFill>
              </a:rPr>
              <a:t>Pour le tri manuel des lettres il fallait beaucoup de main d’oeuvre</a:t>
            </a:r>
            <a:endParaRPr lang="it-IT" altLang="it-CH" sz="1000" b="1">
              <a:solidFill>
                <a:srgbClr val="FFFFFF"/>
              </a:solidFill>
            </a:endParaRPr>
          </a:p>
        </p:txBody>
      </p:sp>
      <p:pic>
        <p:nvPicPr>
          <p:cNvPr id="263174" name="Picture 7" descr="C:\Dokumente und Einstellungen\Enrico\Eigene Dateien\Enrico\Documenti\AA Enrico nuovo\Politica\Presentazione marxismo\Spartizione manuale.bmp">
            <a:extLst>
              <a:ext uri="{FF2B5EF4-FFF2-40B4-BE49-F238E27FC236}">
                <a16:creationId xmlns:a16="http://schemas.microsoft.com/office/drawing/2014/main" id="{084460FD-3EEF-DE2C-F439-8EBF11DE4A9C}"/>
              </a:ext>
            </a:extLst>
          </p:cNvPr>
          <p:cNvPicPr>
            <a:picLocks noChangeAspect="1" noChangeArrowheads="1"/>
          </p:cNvPicPr>
          <p:nvPr/>
        </p:nvPicPr>
        <p:blipFill>
          <a:blip r:embed="rId6"/>
          <a:srcRect t="12862" b="15170"/>
          <a:stretch>
            <a:fillRect/>
          </a:stretch>
        </p:blipFill>
        <p:spPr bwMode="auto">
          <a:xfrm>
            <a:off x="285750" y="4273550"/>
            <a:ext cx="2024063" cy="22939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98342" name="Rettangolo 3">
            <a:extLst>
              <a:ext uri="{FF2B5EF4-FFF2-40B4-BE49-F238E27FC236}">
                <a16:creationId xmlns:a16="http://schemas.microsoft.com/office/drawing/2014/main" id="{E3AF4143-D9AD-CDAF-8BC9-2F1379E5A00E}"/>
              </a:ext>
            </a:extLst>
          </p:cNvPr>
          <p:cNvSpPr>
            <a:spLocks noChangeArrowheads="1"/>
          </p:cNvSpPr>
          <p:nvPr/>
        </p:nvSpPr>
        <p:spPr bwMode="auto">
          <a:xfrm>
            <a:off x="2560638" y="4067175"/>
            <a:ext cx="1820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000" b="1">
                <a:solidFill>
                  <a:srgbClr val="FFFFFF"/>
                </a:solidFill>
              </a:rPr>
              <a:t>Aujourd’hui un lecteur optique lit instantanément l’adresse même si elle est écrite à la main.</a:t>
            </a:r>
          </a:p>
        </p:txBody>
      </p:sp>
      <p:pic>
        <p:nvPicPr>
          <p:cNvPr id="263176" name="Picture 8" descr="C:\Dokumente und Einstellungen\Enrico\Eigene Dateien\Enrico\Documenti\AA Enrico nuovo\Politica\Presentazione marxismo\4868_20061220073556.jpg">
            <a:extLst>
              <a:ext uri="{FF2B5EF4-FFF2-40B4-BE49-F238E27FC236}">
                <a16:creationId xmlns:a16="http://schemas.microsoft.com/office/drawing/2014/main" id="{469BA09F-43FD-BBAF-5C0C-CDA16652D9E2}"/>
              </a:ext>
            </a:extLst>
          </p:cNvPr>
          <p:cNvPicPr>
            <a:picLocks noChangeAspect="1" noChangeArrowheads="1"/>
          </p:cNvPicPr>
          <p:nvPr/>
        </p:nvPicPr>
        <p:blipFill>
          <a:blip r:embed="rId7"/>
          <a:srcRect/>
          <a:stretch>
            <a:fillRect/>
          </a:stretch>
        </p:blipFill>
        <p:spPr bwMode="auto">
          <a:xfrm>
            <a:off x="4500563" y="333375"/>
            <a:ext cx="4392612" cy="28654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63177" name="Picture 12" descr="C:\Dokumente und Einstellungen\Enrico\Eigene Dateien\Enrico\Documenti\AA Enrico nuovo\Politica\Presentazione marxismo\centro postale.bmp">
            <a:extLst>
              <a:ext uri="{FF2B5EF4-FFF2-40B4-BE49-F238E27FC236}">
                <a16:creationId xmlns:a16="http://schemas.microsoft.com/office/drawing/2014/main" id="{1C98539D-5C27-3855-F8C3-0BF22876C68A}"/>
              </a:ext>
            </a:extLst>
          </p:cNvPr>
          <p:cNvPicPr>
            <a:picLocks noChangeAspect="1" noChangeArrowheads="1"/>
          </p:cNvPicPr>
          <p:nvPr/>
        </p:nvPicPr>
        <p:blipFill>
          <a:blip r:embed="rId8"/>
          <a:srcRect/>
          <a:stretch>
            <a:fillRect/>
          </a:stretch>
        </p:blipFill>
        <p:spPr bwMode="auto">
          <a:xfrm>
            <a:off x="4500563" y="3425825"/>
            <a:ext cx="4392612" cy="31416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98345" name="CasellaDiTesto 4">
            <a:extLst>
              <a:ext uri="{FF2B5EF4-FFF2-40B4-BE49-F238E27FC236}">
                <a16:creationId xmlns:a16="http://schemas.microsoft.com/office/drawing/2014/main" id="{2852EB2B-B22B-69DC-9BFC-916051C3766D}"/>
              </a:ext>
            </a:extLst>
          </p:cNvPr>
          <p:cNvSpPr txBox="1">
            <a:spLocks noChangeArrowheads="1"/>
          </p:cNvSpPr>
          <p:nvPr/>
        </p:nvSpPr>
        <p:spPr bwMode="auto">
          <a:xfrm>
            <a:off x="4508500" y="6137275"/>
            <a:ext cx="21875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100" b="1">
                <a:solidFill>
                  <a:srgbClr val="002060"/>
                </a:solidFill>
              </a:rPr>
              <a:t>Centre postal  moderne        pour le tri des lettres.</a:t>
            </a:r>
            <a:endParaRPr lang="it-IT" altLang="it-CH" sz="1100" b="1">
              <a:solidFill>
                <a:srgbClr val="002060"/>
              </a:solidFill>
            </a:endParaRPr>
          </a:p>
        </p:txBody>
      </p:sp>
      <p:sp>
        <p:nvSpPr>
          <p:cNvPr id="398346" name="CasellaDiTesto 5">
            <a:extLst>
              <a:ext uri="{FF2B5EF4-FFF2-40B4-BE49-F238E27FC236}">
                <a16:creationId xmlns:a16="http://schemas.microsoft.com/office/drawing/2014/main" id="{82F6C8BA-66BC-4CCD-8C6A-A0AB4400C731}"/>
              </a:ext>
            </a:extLst>
          </p:cNvPr>
          <p:cNvSpPr txBox="1">
            <a:spLocks noChangeArrowheads="1"/>
          </p:cNvSpPr>
          <p:nvPr/>
        </p:nvSpPr>
        <p:spPr bwMode="auto">
          <a:xfrm>
            <a:off x="4597400" y="3155950"/>
            <a:ext cx="45116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FFFFFF"/>
                </a:solidFill>
              </a:rPr>
              <a:t>Les postiers ont été remplacés par les machines de tri automatiques</a:t>
            </a:r>
            <a:endParaRPr lang="it-IT" altLang="it-CH" sz="1000" b="1">
              <a:solidFill>
                <a:srgbClr val="FFFFFF"/>
              </a:solidFill>
            </a:endParaRPr>
          </a:p>
        </p:txBody>
      </p:sp>
      <p:sp>
        <p:nvSpPr>
          <p:cNvPr id="398347" name="CasellaDiTesto 6">
            <a:extLst>
              <a:ext uri="{FF2B5EF4-FFF2-40B4-BE49-F238E27FC236}">
                <a16:creationId xmlns:a16="http://schemas.microsoft.com/office/drawing/2014/main" id="{A2DC7071-0C60-D97D-CF2D-652B6F11C571}"/>
              </a:ext>
            </a:extLst>
          </p:cNvPr>
          <p:cNvSpPr txBox="1">
            <a:spLocks noChangeArrowheads="1"/>
          </p:cNvSpPr>
          <p:nvPr/>
        </p:nvSpPr>
        <p:spPr bwMode="auto">
          <a:xfrm>
            <a:off x="285750" y="692150"/>
            <a:ext cx="1189038" cy="11699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002060"/>
                </a:solidFill>
              </a:rPr>
              <a:t>Vieux   centre       de tri    manuel  des lettres</a:t>
            </a:r>
            <a:endParaRPr lang="it-IT" altLang="it-CH" sz="1200" b="1">
              <a:solidFill>
                <a:srgbClr val="FFFFFF"/>
              </a:solidFill>
            </a:endParaRPr>
          </a:p>
        </p:txBody>
      </p:sp>
      <p:sp>
        <p:nvSpPr>
          <p:cNvPr id="398348" name="CasellaDiTesto 7">
            <a:extLst>
              <a:ext uri="{FF2B5EF4-FFF2-40B4-BE49-F238E27FC236}">
                <a16:creationId xmlns:a16="http://schemas.microsoft.com/office/drawing/2014/main" id="{470B747A-4F5F-8770-0069-B6C06BA7C415}"/>
              </a:ext>
            </a:extLst>
          </p:cNvPr>
          <p:cNvSpPr txBox="1">
            <a:spLocks noChangeArrowheads="1"/>
          </p:cNvSpPr>
          <p:nvPr/>
        </p:nvSpPr>
        <p:spPr bwMode="auto">
          <a:xfrm>
            <a:off x="280988" y="6291263"/>
            <a:ext cx="1411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2060"/>
                </a:solidFill>
              </a:rPr>
              <a:t>Jusqu’en 1990…</a:t>
            </a:r>
            <a:endParaRPr lang="it-IT" altLang="it-CH" sz="1200" b="1">
              <a:solidFill>
                <a:srgbClr val="002060"/>
              </a:solidFill>
            </a:endParaRPr>
          </a:p>
        </p:txBody>
      </p:sp>
      <p:sp>
        <p:nvSpPr>
          <p:cNvPr id="398349" name="Segnaposto numero diapositiva 1">
            <a:extLst>
              <a:ext uri="{FF2B5EF4-FFF2-40B4-BE49-F238E27FC236}">
                <a16:creationId xmlns:a16="http://schemas.microsoft.com/office/drawing/2014/main" id="{D875152E-2BD5-72A9-0BBE-B0FEE4793C10}"/>
              </a:ext>
            </a:extLst>
          </p:cNvPr>
          <p:cNvSpPr>
            <a:spLocks noGrp="1"/>
          </p:cNvSpPr>
          <p:nvPr>
            <p:ph type="sldNum" sz="quarter" idx="12"/>
          </p:nvPr>
        </p:nvSpPr>
        <p:spPr>
          <a:xfrm>
            <a:off x="6156325" y="6137275"/>
            <a:ext cx="5397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A67198E-60B4-41EF-AE48-6EEFCDFD3920}" type="slidenum">
              <a:rPr lang="it-IT" altLang="en-US" sz="1400" smtClean="0">
                <a:solidFill>
                  <a:srgbClr val="000000"/>
                </a:solidFill>
              </a:rPr>
              <a:pPr>
                <a:spcBef>
                  <a:spcPct val="0"/>
                </a:spcBef>
                <a:buFontTx/>
                <a:buNone/>
              </a:pPr>
              <a:t>88</a:t>
            </a:fld>
            <a:endParaRPr lang="it-IT" altLang="en-US" sz="1400">
              <a:solidFill>
                <a:srgbClr val="000000"/>
              </a:solidFill>
            </a:endParaRPr>
          </a:p>
        </p:txBody>
      </p:sp>
      <p:sp>
        <p:nvSpPr>
          <p:cNvPr id="2" name="Rettangolo 1">
            <a:extLst>
              <a:ext uri="{FF2B5EF4-FFF2-40B4-BE49-F238E27FC236}">
                <a16:creationId xmlns:a16="http://schemas.microsoft.com/office/drawing/2014/main" id="{FB1C873A-AF80-BA06-E019-DE5D0B6547C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4195" name="Picture 2" descr="http://www.mediamente.rai.it/mediamentetv/learning/ed_multimediale/lezioni/03/immagini/centr.jpg">
            <a:extLst>
              <a:ext uri="{FF2B5EF4-FFF2-40B4-BE49-F238E27FC236}">
                <a16:creationId xmlns:a16="http://schemas.microsoft.com/office/drawing/2014/main" id="{1FE2B686-A0F7-074D-68FE-E51186CC1A97}"/>
              </a:ext>
            </a:extLst>
          </p:cNvPr>
          <p:cNvPicPr>
            <a:picLocks noChangeAspect="1" noChangeArrowheads="1"/>
          </p:cNvPicPr>
          <p:nvPr/>
        </p:nvPicPr>
        <p:blipFill>
          <a:blip r:embed="rId4"/>
          <a:srcRect/>
          <a:stretch>
            <a:fillRect/>
          </a:stretch>
        </p:blipFill>
        <p:spPr bwMode="auto">
          <a:xfrm>
            <a:off x="142875" y="142875"/>
            <a:ext cx="3214688" cy="36845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64196" name="Picture 3" descr="C:\Dokumente und Einstellungen\Enrico\Eigene Dateien\Enrico\Documenti\AA Enrico nuovo\Sito\Call center.bmp">
            <a:extLst>
              <a:ext uri="{FF2B5EF4-FFF2-40B4-BE49-F238E27FC236}">
                <a16:creationId xmlns:a16="http://schemas.microsoft.com/office/drawing/2014/main" id="{54B237EC-32DF-127D-8B7C-8B31B006A116}"/>
              </a:ext>
            </a:extLst>
          </p:cNvPr>
          <p:cNvPicPr>
            <a:picLocks noChangeAspect="1" noChangeArrowheads="1"/>
          </p:cNvPicPr>
          <p:nvPr/>
        </p:nvPicPr>
        <p:blipFill>
          <a:blip r:embed="rId5"/>
          <a:srcRect/>
          <a:stretch>
            <a:fillRect/>
          </a:stretch>
        </p:blipFill>
        <p:spPr bwMode="auto">
          <a:xfrm>
            <a:off x="3429000" y="142875"/>
            <a:ext cx="5561013" cy="36845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64197" name="Picture 5" descr="http://www.ausweichsitz-nrw.de/images/missing/specialist/Telefonanlage-4.jpg">
            <a:extLst>
              <a:ext uri="{FF2B5EF4-FFF2-40B4-BE49-F238E27FC236}">
                <a16:creationId xmlns:a16="http://schemas.microsoft.com/office/drawing/2014/main" id="{5B83E9D0-14F9-D418-016F-E0DCDC30A5F4}"/>
              </a:ext>
            </a:extLst>
          </p:cNvPr>
          <p:cNvPicPr>
            <a:picLocks noChangeAspect="1" noChangeArrowheads="1"/>
          </p:cNvPicPr>
          <p:nvPr/>
        </p:nvPicPr>
        <p:blipFill>
          <a:blip r:embed="rId6"/>
          <a:srcRect/>
          <a:stretch>
            <a:fillRect/>
          </a:stretch>
        </p:blipFill>
        <p:spPr bwMode="auto">
          <a:xfrm>
            <a:off x="7072313" y="4000500"/>
            <a:ext cx="1917700" cy="2667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64198" name="Picture 7" descr="http://www.ausweichsitz-nrw.de/images/missing/specialist/Telefonanlage-5.jpg">
            <a:extLst>
              <a:ext uri="{FF2B5EF4-FFF2-40B4-BE49-F238E27FC236}">
                <a16:creationId xmlns:a16="http://schemas.microsoft.com/office/drawing/2014/main" id="{4365A59B-20ED-DD42-2B65-2EAB8A2DFC6B}"/>
              </a:ext>
            </a:extLst>
          </p:cNvPr>
          <p:cNvPicPr>
            <a:picLocks noChangeAspect="1" noChangeArrowheads="1"/>
          </p:cNvPicPr>
          <p:nvPr/>
        </p:nvPicPr>
        <p:blipFill>
          <a:blip r:embed="rId7"/>
          <a:srcRect/>
          <a:stretch>
            <a:fillRect/>
          </a:stretch>
        </p:blipFill>
        <p:spPr bwMode="auto">
          <a:xfrm>
            <a:off x="3848100" y="4000500"/>
            <a:ext cx="1928813" cy="2682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64199" name="Picture 9" descr="http://de.academic.ru/pictures/dewiki/102/fernmelderelais.jpg">
            <a:extLst>
              <a:ext uri="{FF2B5EF4-FFF2-40B4-BE49-F238E27FC236}">
                <a16:creationId xmlns:a16="http://schemas.microsoft.com/office/drawing/2014/main" id="{66088C99-D3F9-9FE2-037A-D7E54131B697}"/>
              </a:ext>
            </a:extLst>
          </p:cNvPr>
          <p:cNvPicPr>
            <a:picLocks noChangeAspect="1" noChangeArrowheads="1"/>
          </p:cNvPicPr>
          <p:nvPr/>
        </p:nvPicPr>
        <p:blipFill>
          <a:blip r:embed="rId8"/>
          <a:srcRect/>
          <a:stretch>
            <a:fillRect/>
          </a:stretch>
        </p:blipFill>
        <p:spPr bwMode="auto">
          <a:xfrm>
            <a:off x="142875" y="4000500"/>
            <a:ext cx="3571875" cy="26797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00391" name="TextBox 7">
            <a:extLst>
              <a:ext uri="{FF2B5EF4-FFF2-40B4-BE49-F238E27FC236}">
                <a16:creationId xmlns:a16="http://schemas.microsoft.com/office/drawing/2014/main" id="{21B76749-17DA-54B3-4D59-C40909AA5A03}"/>
              </a:ext>
            </a:extLst>
          </p:cNvPr>
          <p:cNvSpPr txBox="1">
            <a:spLocks noChangeArrowheads="1"/>
          </p:cNvSpPr>
          <p:nvPr/>
        </p:nvSpPr>
        <p:spPr bwMode="auto">
          <a:xfrm>
            <a:off x="5715000" y="5000625"/>
            <a:ext cx="13573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600" b="1">
                <a:solidFill>
                  <a:srgbClr val="FFFFFF"/>
                </a:solidFill>
              </a:rPr>
              <a:t>L’évolution du téléphone</a:t>
            </a:r>
            <a:endParaRPr lang="it-IT" altLang="it-CH" sz="1600" b="1">
              <a:solidFill>
                <a:srgbClr val="FFFFFF"/>
              </a:solidFill>
            </a:endParaRPr>
          </a:p>
        </p:txBody>
      </p:sp>
      <p:pic>
        <p:nvPicPr>
          <p:cNvPr id="264201" name="Picture 9" descr="C:\Dokumente und Einstellungen\Enrico\Eigene Dateien\Enrico\Documenti\AA Enrico nuovo\Politica\Presentazione marxismo\telefono 1 corretto.JPG">
            <a:extLst>
              <a:ext uri="{FF2B5EF4-FFF2-40B4-BE49-F238E27FC236}">
                <a16:creationId xmlns:a16="http://schemas.microsoft.com/office/drawing/2014/main" id="{3D88F0BA-D504-7AC9-0734-FADD2F329F83}"/>
              </a:ext>
            </a:extLst>
          </p:cNvPr>
          <p:cNvPicPr>
            <a:picLocks noChangeAspect="1" noChangeArrowheads="1"/>
          </p:cNvPicPr>
          <p:nvPr/>
        </p:nvPicPr>
        <p:blipFill>
          <a:blip r:embed="rId9"/>
          <a:srcRect/>
          <a:stretch>
            <a:fillRect/>
          </a:stretch>
        </p:blipFill>
        <p:spPr bwMode="auto">
          <a:xfrm>
            <a:off x="6000750" y="4046538"/>
            <a:ext cx="893763" cy="790575"/>
          </a:xfrm>
          <a:prstGeom prst="rect">
            <a:avLst/>
          </a:prstGeom>
          <a:ln>
            <a:noFill/>
          </a:ln>
          <a:effectLst>
            <a:outerShdw blurRad="292100" dist="139700" dir="2700000" algn="tl" rotWithShape="0">
              <a:srgbClr val="333333">
                <a:alpha val="65000"/>
              </a:srgbClr>
            </a:outerShdw>
          </a:effectLst>
        </p:spPr>
      </p:pic>
      <p:pic>
        <p:nvPicPr>
          <p:cNvPr id="264202" name="Picture 10" descr="C:\Dokumente und Einstellungen\Enrico\Eigene Dateien\Enrico\Documenti\AA Enrico nuovo\Politica\Presentazione marxismo\Telefono 2corretto.JPG">
            <a:extLst>
              <a:ext uri="{FF2B5EF4-FFF2-40B4-BE49-F238E27FC236}">
                <a16:creationId xmlns:a16="http://schemas.microsoft.com/office/drawing/2014/main" id="{8501A841-2A6D-A12E-2116-159B23D9A5DB}"/>
              </a:ext>
            </a:extLst>
          </p:cNvPr>
          <p:cNvPicPr>
            <a:picLocks noChangeAspect="1" noChangeArrowheads="1"/>
          </p:cNvPicPr>
          <p:nvPr/>
        </p:nvPicPr>
        <p:blipFill>
          <a:blip r:embed="rId10"/>
          <a:srcRect/>
          <a:stretch>
            <a:fillRect/>
          </a:stretch>
        </p:blipFill>
        <p:spPr bwMode="auto">
          <a:xfrm>
            <a:off x="6000750" y="5918200"/>
            <a:ext cx="893763" cy="738188"/>
          </a:xfrm>
          <a:prstGeom prst="rect">
            <a:avLst/>
          </a:prstGeom>
          <a:ln>
            <a:noFill/>
          </a:ln>
          <a:effectLst>
            <a:outerShdw blurRad="292100" dist="139700" dir="2700000" algn="tl" rotWithShape="0">
              <a:srgbClr val="333333">
                <a:alpha val="65000"/>
              </a:srgbClr>
            </a:outerShdw>
          </a:effectLst>
        </p:spPr>
      </p:pic>
      <p:sp>
        <p:nvSpPr>
          <p:cNvPr id="11" name="CasellaDiTesto 10">
            <a:extLst>
              <a:ext uri="{FF2B5EF4-FFF2-40B4-BE49-F238E27FC236}">
                <a16:creationId xmlns:a16="http://schemas.microsoft.com/office/drawing/2014/main" id="{CC22F67A-9778-DCC7-456E-5A4A89320392}"/>
              </a:ext>
            </a:extLst>
          </p:cNvPr>
          <p:cNvSpPr txBox="1"/>
          <p:nvPr/>
        </p:nvSpPr>
        <p:spPr>
          <a:xfrm>
            <a:off x="7524750" y="142875"/>
            <a:ext cx="1465263" cy="369888"/>
          </a:xfrm>
          <a:prstGeom prst="rect">
            <a:avLst/>
          </a:prstGeom>
          <a:noFill/>
        </p:spPr>
        <p:txBody>
          <a:bodyPr>
            <a:spAutoFit/>
          </a:bodyPr>
          <a:lstStyle/>
          <a:p>
            <a:pPr eaLnBrk="1" hangingPunct="1">
              <a:defRPr/>
            </a:pPr>
            <a:r>
              <a:rPr lang="it-CH" b="1" dirty="0">
                <a:solidFill>
                  <a:schemeClr val="accent4">
                    <a:lumMod val="10000"/>
                  </a:schemeClr>
                </a:solidFill>
                <a:latin typeface="Arial" charset="0"/>
                <a:cs typeface="Arial" charset="0"/>
              </a:rPr>
              <a:t>Call center</a:t>
            </a:r>
          </a:p>
        </p:txBody>
      </p:sp>
      <p:sp>
        <p:nvSpPr>
          <p:cNvPr id="400395" name="Slide Number Placeholder 1">
            <a:extLst>
              <a:ext uri="{FF2B5EF4-FFF2-40B4-BE49-F238E27FC236}">
                <a16:creationId xmlns:a16="http://schemas.microsoft.com/office/drawing/2014/main" id="{1890977D-EF11-A855-4F7B-A28AF0F0F023}"/>
              </a:ext>
            </a:extLst>
          </p:cNvPr>
          <p:cNvSpPr>
            <a:spLocks noGrp="1"/>
          </p:cNvSpPr>
          <p:nvPr>
            <p:ph type="sldNum" sz="quarter" idx="12"/>
          </p:nvPr>
        </p:nvSpPr>
        <p:spPr>
          <a:xfrm>
            <a:off x="6208713" y="62499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4207724-6776-473A-A94A-E11AC24F1D75}" type="slidenum">
              <a:rPr lang="it-IT" altLang="en-US" sz="1400" b="1" smtClean="0">
                <a:solidFill>
                  <a:srgbClr val="000000"/>
                </a:solidFill>
              </a:rPr>
              <a:pPr>
                <a:spcBef>
                  <a:spcPct val="0"/>
                </a:spcBef>
                <a:buFontTx/>
                <a:buNone/>
              </a:pPr>
              <a:t>89</a:t>
            </a:fld>
            <a:endParaRPr lang="it-IT" altLang="en-US" sz="1400" b="1">
              <a:solidFill>
                <a:srgbClr val="000000"/>
              </a:solidFill>
            </a:endParaRPr>
          </a:p>
        </p:txBody>
      </p:sp>
      <p:sp>
        <p:nvSpPr>
          <p:cNvPr id="400396" name="CasellaDiTesto 1">
            <a:extLst>
              <a:ext uri="{FF2B5EF4-FFF2-40B4-BE49-F238E27FC236}">
                <a16:creationId xmlns:a16="http://schemas.microsoft.com/office/drawing/2014/main" id="{EB8C1AF3-3751-489F-FF74-4390CDCFF7B9}"/>
              </a:ext>
            </a:extLst>
          </p:cNvPr>
          <p:cNvSpPr txBox="1">
            <a:spLocks noChangeArrowheads="1"/>
          </p:cNvSpPr>
          <p:nvPr/>
        </p:nvSpPr>
        <p:spPr bwMode="auto">
          <a:xfrm>
            <a:off x="2411413" y="3359150"/>
            <a:ext cx="865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Il y avait les opératrices téléphoniques</a:t>
            </a:r>
          </a:p>
        </p:txBody>
      </p:sp>
      <p:sp>
        <p:nvSpPr>
          <p:cNvPr id="2" name="Rettangolo 1">
            <a:extLst>
              <a:ext uri="{FF2B5EF4-FFF2-40B4-BE49-F238E27FC236}">
                <a16:creationId xmlns:a16="http://schemas.microsoft.com/office/drawing/2014/main" id="{2861D8C0-BC4E-24B5-BEAC-1E640E92510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4" descr="C:\Users\Enrico\Desktop\OLDTIMER J.jpg">
            <a:extLst>
              <a:ext uri="{FF2B5EF4-FFF2-40B4-BE49-F238E27FC236}">
                <a16:creationId xmlns:a16="http://schemas.microsoft.com/office/drawing/2014/main" id="{75B92919-CC93-A2FB-DAC4-96343BE99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39238" cy="686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7" name="Segnaposto numero diapositiva 1">
            <a:extLst>
              <a:ext uri="{FF2B5EF4-FFF2-40B4-BE49-F238E27FC236}">
                <a16:creationId xmlns:a16="http://schemas.microsoft.com/office/drawing/2014/main" id="{C65C9CAB-8A80-9FF0-1744-96A9C3ADE062}"/>
              </a:ext>
            </a:extLst>
          </p:cNvPr>
          <p:cNvSpPr>
            <a:spLocks noGrp="1"/>
          </p:cNvSpPr>
          <p:nvPr>
            <p:ph type="sldNum" sz="quarter" idx="12"/>
          </p:nvPr>
        </p:nvSpPr>
        <p:spPr>
          <a:xfrm>
            <a:off x="3779838" y="45085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50A077B-A0BE-48AE-BBCF-9B394E678222}" type="slidenum">
              <a:rPr lang="it-IT" altLang="en-US" sz="1400" smtClean="0">
                <a:solidFill>
                  <a:srgbClr val="000000"/>
                </a:solidFill>
              </a:rPr>
              <a:pPr>
                <a:spcBef>
                  <a:spcPct val="0"/>
                </a:spcBef>
                <a:buFontTx/>
                <a:buNone/>
              </a:pPr>
              <a:t>9</a:t>
            </a:fld>
            <a:endParaRPr lang="it-IT" altLang="en-US" sz="1400">
              <a:solidFill>
                <a:srgbClr val="000000"/>
              </a:solidFill>
            </a:endParaRPr>
          </a:p>
        </p:txBody>
      </p:sp>
      <p:sp>
        <p:nvSpPr>
          <p:cNvPr id="236548" name="CasellaDiTesto 2">
            <a:extLst>
              <a:ext uri="{FF2B5EF4-FFF2-40B4-BE49-F238E27FC236}">
                <a16:creationId xmlns:a16="http://schemas.microsoft.com/office/drawing/2014/main" id="{CBC3CEC8-86D8-5F8C-6721-C0A4A7D9FDCE}"/>
              </a:ext>
            </a:extLst>
          </p:cNvPr>
          <p:cNvSpPr txBox="1">
            <a:spLocks noChangeArrowheads="1"/>
          </p:cNvSpPr>
          <p:nvPr/>
        </p:nvSpPr>
        <p:spPr bwMode="auto">
          <a:xfrm>
            <a:off x="4210050" y="3357563"/>
            <a:ext cx="4929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t>Les automobiles au début du 20. siècle</a:t>
            </a:r>
          </a:p>
        </p:txBody>
      </p:sp>
      <p:sp>
        <p:nvSpPr>
          <p:cNvPr id="236549" name="Rettangolo 1">
            <a:extLst>
              <a:ext uri="{FF2B5EF4-FFF2-40B4-BE49-F238E27FC236}">
                <a16:creationId xmlns:a16="http://schemas.microsoft.com/office/drawing/2014/main" id="{A3A5DE8D-9922-FEC7-3A88-5E848490391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000" u="sng"/>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2434" name="Slide Number Placeholder 1">
            <a:extLst>
              <a:ext uri="{FF2B5EF4-FFF2-40B4-BE49-F238E27FC236}">
                <a16:creationId xmlns:a16="http://schemas.microsoft.com/office/drawing/2014/main" id="{0BB76C0F-D182-C3FF-FF03-EFED3B4D27DB}"/>
              </a:ext>
            </a:extLst>
          </p:cNvPr>
          <p:cNvSpPr>
            <a:spLocks noGrp="1"/>
          </p:cNvSpPr>
          <p:nvPr>
            <p:ph type="sldNum" sz="quarter" idx="12"/>
          </p:nvPr>
        </p:nvSpPr>
        <p:spPr>
          <a:xfrm>
            <a:off x="8086725" y="3432175"/>
            <a:ext cx="5476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C1816C5-C65D-471B-9E07-FF134DFAA15F}" type="slidenum">
              <a:rPr lang="it-IT" altLang="en-US" sz="1400" smtClean="0">
                <a:solidFill>
                  <a:srgbClr val="FFFFFF"/>
                </a:solidFill>
              </a:rPr>
              <a:pPr>
                <a:spcBef>
                  <a:spcPct val="0"/>
                </a:spcBef>
                <a:buFontTx/>
                <a:buNone/>
              </a:pPr>
              <a:t>90</a:t>
            </a:fld>
            <a:endParaRPr lang="it-IT" altLang="en-US" sz="1400">
              <a:solidFill>
                <a:srgbClr val="FFFFFF"/>
              </a:solidFill>
            </a:endParaRPr>
          </a:p>
        </p:txBody>
      </p:sp>
      <p:sp>
        <p:nvSpPr>
          <p:cNvPr id="402435" name="TextBox 6">
            <a:extLst>
              <a:ext uri="{FF2B5EF4-FFF2-40B4-BE49-F238E27FC236}">
                <a16:creationId xmlns:a16="http://schemas.microsoft.com/office/drawing/2014/main" id="{2230C6FB-0FF8-4E75-64A2-C980E935FC70}"/>
              </a:ext>
            </a:extLst>
          </p:cNvPr>
          <p:cNvSpPr txBox="1">
            <a:spLocks noChangeArrowheads="1"/>
          </p:cNvSpPr>
          <p:nvPr/>
        </p:nvSpPr>
        <p:spPr bwMode="auto">
          <a:xfrm>
            <a:off x="1908175" y="3284538"/>
            <a:ext cx="52959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800" b="1">
                <a:solidFill>
                  <a:srgbClr val="FFFFFF"/>
                </a:solidFill>
              </a:rPr>
              <a:t>Industrie d’extraction et travail de la pierre:                           les machines remplacent la main de l'homme</a:t>
            </a:r>
            <a:endParaRPr lang="it-IT" altLang="it-CH" sz="1800" b="1">
              <a:solidFill>
                <a:srgbClr val="FFFFFF"/>
              </a:solidFill>
            </a:endParaRPr>
          </a:p>
        </p:txBody>
      </p:sp>
      <p:pic>
        <p:nvPicPr>
          <p:cNvPr id="8" name="Picture 2" descr="C:\Dokumente und Einstellungen\Enrico\Eigene Dateien\Enrico\Documenti\AA Enrico nuovo\Sito\macchina lavorazione della pietra.jpg">
            <a:extLst>
              <a:ext uri="{FF2B5EF4-FFF2-40B4-BE49-F238E27FC236}">
                <a16:creationId xmlns:a16="http://schemas.microsoft.com/office/drawing/2014/main" id="{8C56915B-817E-6C3B-6D41-B0F98465A31D}"/>
              </a:ext>
            </a:extLst>
          </p:cNvPr>
          <p:cNvPicPr>
            <a:picLocks noChangeAspect="1" noChangeArrowheads="1"/>
          </p:cNvPicPr>
          <p:nvPr/>
        </p:nvPicPr>
        <p:blipFill>
          <a:blip r:embed="rId4"/>
          <a:srcRect l="22647" t="8533" r="5000" b="10336"/>
          <a:stretch>
            <a:fillRect/>
          </a:stretch>
        </p:blipFill>
        <p:spPr bwMode="auto">
          <a:xfrm>
            <a:off x="4362450" y="4119563"/>
            <a:ext cx="4271963" cy="23796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 name="Picture 3" descr="C:\Dokumente und Einstellungen\Enrico\Eigene Dateien\Enrico\Documenti\AA Enrico nuovo\Sito\scalpellini_miniera1.jpg">
            <a:extLst>
              <a:ext uri="{FF2B5EF4-FFF2-40B4-BE49-F238E27FC236}">
                <a16:creationId xmlns:a16="http://schemas.microsoft.com/office/drawing/2014/main" id="{8D57C812-0B26-4E1D-2EBF-739B4A27F84A}"/>
              </a:ext>
            </a:extLst>
          </p:cNvPr>
          <p:cNvPicPr>
            <a:picLocks noChangeAspect="1" noChangeArrowheads="1"/>
          </p:cNvPicPr>
          <p:nvPr/>
        </p:nvPicPr>
        <p:blipFill>
          <a:blip r:embed="rId5"/>
          <a:srcRect/>
          <a:stretch>
            <a:fillRect/>
          </a:stretch>
        </p:blipFill>
        <p:spPr bwMode="auto">
          <a:xfrm>
            <a:off x="474663" y="349250"/>
            <a:ext cx="4071937" cy="27892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4" descr="C:\Dokumente und Einstellungen\Enrico\Eigene Dateien\Enrico\Documenti\AA Enrico nuovo\Sito\cava 6.jpg">
            <a:extLst>
              <a:ext uri="{FF2B5EF4-FFF2-40B4-BE49-F238E27FC236}">
                <a16:creationId xmlns:a16="http://schemas.microsoft.com/office/drawing/2014/main" id="{B8C57B75-79B2-2D7B-26F9-5940BF8FFF90}"/>
              </a:ext>
            </a:extLst>
          </p:cNvPr>
          <p:cNvPicPr>
            <a:picLocks noChangeAspect="1" noChangeArrowheads="1"/>
          </p:cNvPicPr>
          <p:nvPr/>
        </p:nvPicPr>
        <p:blipFill>
          <a:blip r:embed="rId6"/>
          <a:srcRect/>
          <a:stretch>
            <a:fillRect/>
          </a:stretch>
        </p:blipFill>
        <p:spPr bwMode="auto">
          <a:xfrm>
            <a:off x="4932363" y="357188"/>
            <a:ext cx="3716337" cy="27860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 name="Picture 5" descr="C:\Dokumente und Einstellungen\Enrico\Eigene Dateien\Enrico\Documenti\AA Enrico nuovo\Sito\scalpellino.jpg">
            <a:extLst>
              <a:ext uri="{FF2B5EF4-FFF2-40B4-BE49-F238E27FC236}">
                <a16:creationId xmlns:a16="http://schemas.microsoft.com/office/drawing/2014/main" id="{8BE9AE2C-3CD6-42A6-6233-D220BF440212}"/>
              </a:ext>
            </a:extLst>
          </p:cNvPr>
          <p:cNvPicPr>
            <a:picLocks noChangeAspect="1" noChangeArrowheads="1"/>
          </p:cNvPicPr>
          <p:nvPr/>
        </p:nvPicPr>
        <p:blipFill>
          <a:blip r:embed="rId7"/>
          <a:srcRect/>
          <a:stretch>
            <a:fillRect/>
          </a:stretch>
        </p:blipFill>
        <p:spPr bwMode="auto">
          <a:xfrm>
            <a:off x="474663" y="4119563"/>
            <a:ext cx="3679825" cy="23796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9DA1B28B-FF2E-C0C2-5AEF-52DB8035117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42" name="Picture 3" descr="C:\Users\Enrico\Desktop\Agri 4 jpeg.jpg">
            <a:extLst>
              <a:ext uri="{FF2B5EF4-FFF2-40B4-BE49-F238E27FC236}">
                <a16:creationId xmlns:a16="http://schemas.microsoft.com/office/drawing/2014/main" id="{58615896-0B97-B152-D5AF-9B40679C61B4}"/>
              </a:ext>
            </a:extLst>
          </p:cNvPr>
          <p:cNvPicPr>
            <a:picLocks noChangeAspect="1" noChangeArrowheads="1"/>
          </p:cNvPicPr>
          <p:nvPr/>
        </p:nvPicPr>
        <p:blipFill>
          <a:blip r:embed="rId4"/>
          <a:srcRect/>
          <a:stretch>
            <a:fillRect/>
          </a:stretch>
        </p:blipFill>
        <p:spPr bwMode="auto">
          <a:xfrm>
            <a:off x="5746750" y="2312988"/>
            <a:ext cx="3178175" cy="21336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66243" name="Picture 4" descr="C:\Users\Enrico\Desktop\Agri 3 jpeg.jpg">
            <a:extLst>
              <a:ext uri="{FF2B5EF4-FFF2-40B4-BE49-F238E27FC236}">
                <a16:creationId xmlns:a16="http://schemas.microsoft.com/office/drawing/2014/main" id="{FA694597-2BD5-8DF0-475E-3219A9479B2B}"/>
              </a:ext>
            </a:extLst>
          </p:cNvPr>
          <p:cNvPicPr>
            <a:picLocks noChangeAspect="1" noChangeArrowheads="1"/>
          </p:cNvPicPr>
          <p:nvPr/>
        </p:nvPicPr>
        <p:blipFill>
          <a:blip r:embed="rId5"/>
          <a:srcRect b="5006"/>
          <a:stretch>
            <a:fillRect/>
          </a:stretch>
        </p:blipFill>
        <p:spPr bwMode="auto">
          <a:xfrm>
            <a:off x="5078413" y="217488"/>
            <a:ext cx="3846512" cy="197643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66244" name="Picture 5" descr="C:\Users\Enrico\Desktop\Agri 2 jpeg.jpg">
            <a:extLst>
              <a:ext uri="{FF2B5EF4-FFF2-40B4-BE49-F238E27FC236}">
                <a16:creationId xmlns:a16="http://schemas.microsoft.com/office/drawing/2014/main" id="{F688D7EC-7AB6-1A3D-8C6A-E7CE28CD3940}"/>
              </a:ext>
            </a:extLst>
          </p:cNvPr>
          <p:cNvPicPr>
            <a:picLocks noChangeAspect="1" noChangeArrowheads="1"/>
          </p:cNvPicPr>
          <p:nvPr/>
        </p:nvPicPr>
        <p:blipFill>
          <a:blip r:embed="rId6"/>
          <a:srcRect b="22661"/>
          <a:stretch>
            <a:fillRect/>
          </a:stretch>
        </p:blipFill>
        <p:spPr bwMode="auto">
          <a:xfrm>
            <a:off x="5219700" y="4576763"/>
            <a:ext cx="3705225" cy="205263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66245" name="Picture 6" descr="C:\Users\Enrico\Desktop\Agri 1 jpeg.jpg">
            <a:extLst>
              <a:ext uri="{FF2B5EF4-FFF2-40B4-BE49-F238E27FC236}">
                <a16:creationId xmlns:a16="http://schemas.microsoft.com/office/drawing/2014/main" id="{4C6F5E2D-2259-8AD3-50A3-96143793EF54}"/>
              </a:ext>
            </a:extLst>
          </p:cNvPr>
          <p:cNvPicPr>
            <a:picLocks noChangeAspect="1" noChangeArrowheads="1"/>
          </p:cNvPicPr>
          <p:nvPr/>
        </p:nvPicPr>
        <p:blipFill>
          <a:blip r:embed="rId7"/>
          <a:srcRect/>
          <a:stretch>
            <a:fillRect/>
          </a:stretch>
        </p:blipFill>
        <p:spPr bwMode="auto">
          <a:xfrm>
            <a:off x="554038" y="217488"/>
            <a:ext cx="3097212" cy="197643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66246" name="Picture 7" descr="C:\Users\Enrico\Desktop\Agri 6 jpeg.jpg">
            <a:extLst>
              <a:ext uri="{FF2B5EF4-FFF2-40B4-BE49-F238E27FC236}">
                <a16:creationId xmlns:a16="http://schemas.microsoft.com/office/drawing/2014/main" id="{31F749E0-2EAC-6817-3F76-14C670DDBF8F}"/>
              </a:ext>
            </a:extLst>
          </p:cNvPr>
          <p:cNvPicPr>
            <a:picLocks noChangeAspect="1" noChangeArrowheads="1"/>
          </p:cNvPicPr>
          <p:nvPr/>
        </p:nvPicPr>
        <p:blipFill>
          <a:blip r:embed="rId8"/>
          <a:srcRect/>
          <a:stretch>
            <a:fillRect/>
          </a:stretch>
        </p:blipFill>
        <p:spPr bwMode="auto">
          <a:xfrm>
            <a:off x="554038" y="2306638"/>
            <a:ext cx="2447925" cy="21336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66247" name="Picture 8" descr="C:\Users\Enrico\Desktop\Agri 7 jpeg.jpg">
            <a:extLst>
              <a:ext uri="{FF2B5EF4-FFF2-40B4-BE49-F238E27FC236}">
                <a16:creationId xmlns:a16="http://schemas.microsoft.com/office/drawing/2014/main" id="{7432C569-0EAC-4F26-7D86-460EB4078993}"/>
              </a:ext>
            </a:extLst>
          </p:cNvPr>
          <p:cNvPicPr>
            <a:picLocks noChangeAspect="1" noChangeArrowheads="1"/>
          </p:cNvPicPr>
          <p:nvPr/>
        </p:nvPicPr>
        <p:blipFill>
          <a:blip r:embed="rId9"/>
          <a:srcRect t="4947"/>
          <a:stretch>
            <a:fillRect/>
          </a:stretch>
        </p:blipFill>
        <p:spPr bwMode="auto">
          <a:xfrm>
            <a:off x="552450" y="4554538"/>
            <a:ext cx="3095625" cy="20748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404488" name="CasellaDiTesto 1">
            <a:extLst>
              <a:ext uri="{FF2B5EF4-FFF2-40B4-BE49-F238E27FC236}">
                <a16:creationId xmlns:a16="http://schemas.microsoft.com/office/drawing/2014/main" id="{97248DA0-F220-A361-1989-E9313F0A52C3}"/>
              </a:ext>
            </a:extLst>
          </p:cNvPr>
          <p:cNvSpPr txBox="1">
            <a:spLocks noChangeArrowheads="1"/>
          </p:cNvSpPr>
          <p:nvPr/>
        </p:nvSpPr>
        <p:spPr bwMode="auto">
          <a:xfrm>
            <a:off x="3128963" y="2262188"/>
            <a:ext cx="24479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it-CH" sz="1400" b="1">
                <a:solidFill>
                  <a:srgbClr val="FFFFFF"/>
                </a:solidFill>
              </a:rPr>
              <a:t>Dans l'agriculture, les machines et la chimie ont remplacé les personnes         et les animaux.</a:t>
            </a:r>
          </a:p>
        </p:txBody>
      </p:sp>
      <p:pic>
        <p:nvPicPr>
          <p:cNvPr id="266249" name="Picture 9">
            <a:extLst>
              <a:ext uri="{FF2B5EF4-FFF2-40B4-BE49-F238E27FC236}">
                <a16:creationId xmlns:a16="http://schemas.microsoft.com/office/drawing/2014/main" id="{13228A27-52F9-FC50-D043-0620FEECE416}"/>
              </a:ext>
            </a:extLst>
          </p:cNvPr>
          <p:cNvPicPr>
            <a:picLocks noChangeAspect="1" noChangeArrowheads="1"/>
          </p:cNvPicPr>
          <p:nvPr/>
        </p:nvPicPr>
        <p:blipFill>
          <a:blip r:embed="rId10"/>
          <a:srcRect/>
          <a:stretch>
            <a:fillRect/>
          </a:stretch>
        </p:blipFill>
        <p:spPr bwMode="auto">
          <a:xfrm>
            <a:off x="3851275" y="5722938"/>
            <a:ext cx="1163638" cy="855662"/>
          </a:xfrm>
          <a:prstGeom prst="rect">
            <a:avLst/>
          </a:prstGeom>
          <a:ln>
            <a:noFill/>
          </a:ln>
          <a:effectLst>
            <a:outerShdw blurRad="292100" dist="139700" dir="2700000" algn="tl" rotWithShape="0">
              <a:srgbClr val="333333">
                <a:alpha val="65000"/>
              </a:srgbClr>
            </a:outerShdw>
          </a:effectLst>
        </p:spPr>
      </p:pic>
      <p:pic>
        <p:nvPicPr>
          <p:cNvPr id="400394" name="Picture 11" descr="C:\Users\Enrico\Desktop\Cavalli jpeg.jpg">
            <a:extLst>
              <a:ext uri="{FF2B5EF4-FFF2-40B4-BE49-F238E27FC236}">
                <a16:creationId xmlns:a16="http://schemas.microsoft.com/office/drawing/2014/main" id="{C3AF4873-9647-F7E9-CBB8-9B78B89F43D0}"/>
              </a:ext>
            </a:extLst>
          </p:cNvPr>
          <p:cNvPicPr>
            <a:picLocks noChangeAspect="1" noChangeArrowheads="1"/>
          </p:cNvPicPr>
          <p:nvPr/>
        </p:nvPicPr>
        <p:blipFill>
          <a:blip r:embed="rId11"/>
          <a:srcRect l="5907" t="4388" r="7825" b="6090"/>
          <a:stretch>
            <a:fillRect/>
          </a:stretch>
        </p:blipFill>
        <p:spPr bwMode="auto">
          <a:xfrm>
            <a:off x="3841750" y="323850"/>
            <a:ext cx="1058863" cy="781050"/>
          </a:xfrm>
          <a:prstGeom prst="rect">
            <a:avLst/>
          </a:prstGeom>
          <a:noFill/>
          <a:ln w="19050">
            <a:solidFill>
              <a:schemeClr val="tx1"/>
            </a:solidFill>
            <a:miter lim="800000"/>
            <a:headEnd/>
            <a:tailEnd/>
          </a:ln>
          <a:effectLst>
            <a:outerShdw blurRad="292100" dist="139700" dir="2700000" algn="tl" rotWithShape="0">
              <a:srgbClr val="333333">
                <a:alpha val="64999"/>
              </a:srgbClr>
            </a:outerShdw>
          </a:effectLst>
        </p:spPr>
      </p:pic>
      <p:sp>
        <p:nvSpPr>
          <p:cNvPr id="404491" name="Slide Number Placeholder 1">
            <a:extLst>
              <a:ext uri="{FF2B5EF4-FFF2-40B4-BE49-F238E27FC236}">
                <a16:creationId xmlns:a16="http://schemas.microsoft.com/office/drawing/2014/main" id="{DBCF39EF-0DD1-6BA8-D830-B2FEDA91E120}"/>
              </a:ext>
            </a:extLst>
          </p:cNvPr>
          <p:cNvSpPr txBox="1">
            <a:spLocks/>
          </p:cNvSpPr>
          <p:nvPr/>
        </p:nvSpPr>
        <p:spPr bwMode="auto">
          <a:xfrm>
            <a:off x="4478338" y="5651500"/>
            <a:ext cx="6000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434988E7-134D-4C14-A942-0896408A5113}" type="slidenum">
              <a:rPr lang="it-IT" altLang="it-CH" sz="1400">
                <a:solidFill>
                  <a:srgbClr val="FFFFFF"/>
                </a:solidFill>
              </a:rPr>
              <a:pPr algn="r" eaLnBrk="1" hangingPunct="1">
                <a:spcBef>
                  <a:spcPct val="0"/>
                </a:spcBef>
                <a:buFontTx/>
                <a:buNone/>
              </a:pPr>
              <a:t>91</a:t>
            </a:fld>
            <a:endParaRPr lang="it-IT" altLang="it-CH" sz="1400">
              <a:solidFill>
                <a:srgbClr val="FFFFFF"/>
              </a:solidFill>
            </a:endParaRPr>
          </a:p>
        </p:txBody>
      </p:sp>
      <p:pic>
        <p:nvPicPr>
          <p:cNvPr id="404492" name="Picture 2">
            <a:extLst>
              <a:ext uri="{FF2B5EF4-FFF2-40B4-BE49-F238E27FC236}">
                <a16:creationId xmlns:a16="http://schemas.microsoft.com/office/drawing/2014/main" id="{AA386B66-D835-5A19-0B10-83E5444E77C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1275" y="1328738"/>
            <a:ext cx="1004888" cy="941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Immagine 16">
            <a:extLst>
              <a:ext uri="{FF2B5EF4-FFF2-40B4-BE49-F238E27FC236}">
                <a16:creationId xmlns:a16="http://schemas.microsoft.com/office/drawing/2014/main" id="{0868341A-0966-6048-FEC2-2C2B1699C6C9}"/>
              </a:ext>
            </a:extLst>
          </p:cNvPr>
          <p:cNvPicPr>
            <a:picLocks noChangeAspect="1"/>
          </p:cNvPicPr>
          <p:nvPr/>
        </p:nvPicPr>
        <p:blipFill>
          <a:blip r:embed="rId13"/>
          <a:stretch>
            <a:fillRect/>
          </a:stretch>
        </p:blipFill>
        <p:spPr>
          <a:xfrm>
            <a:off x="3151188" y="3206750"/>
            <a:ext cx="2447925" cy="1223963"/>
          </a:xfrm>
          <a:prstGeom prst="rect">
            <a:avLst/>
          </a:prstGeom>
          <a:ln w="19050">
            <a:solidFill>
              <a:srgbClr val="FFFFFF"/>
            </a:solidFill>
            <a:miter lim="800000"/>
            <a:headEnd/>
            <a:tailEnd/>
          </a:ln>
          <a:effectLst>
            <a:outerShdw blurRad="292100" dist="139700" dir="2700000" algn="tl" rotWithShape="0">
              <a:srgbClr val="333333">
                <a:alpha val="65000"/>
              </a:srgbClr>
            </a:outerShdw>
          </a:effectLst>
        </p:spPr>
      </p:pic>
      <p:pic>
        <p:nvPicPr>
          <p:cNvPr id="18" name="Immagine 17">
            <a:extLst>
              <a:ext uri="{FF2B5EF4-FFF2-40B4-BE49-F238E27FC236}">
                <a16:creationId xmlns:a16="http://schemas.microsoft.com/office/drawing/2014/main" id="{B0270B52-5730-7F5E-4F8E-FAB422DD8A8D}"/>
              </a:ext>
            </a:extLst>
          </p:cNvPr>
          <p:cNvPicPr>
            <a:picLocks noChangeAspect="1"/>
          </p:cNvPicPr>
          <p:nvPr/>
        </p:nvPicPr>
        <p:blipFill rotWithShape="1">
          <a:blip r:embed="rId14"/>
          <a:srcRect l="29802" r="19576"/>
          <a:stretch/>
        </p:blipFill>
        <p:spPr>
          <a:xfrm>
            <a:off x="3898900" y="4568825"/>
            <a:ext cx="1028700" cy="950913"/>
          </a:xfrm>
          <a:prstGeom prst="rect">
            <a:avLst/>
          </a:prstGeom>
          <a:ln w="19050">
            <a:solidFill>
              <a:srgbClr val="FFFFFF"/>
            </a:solid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EE8395E2-7F64-5F32-867D-38501006713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7267" name="Picture 3" descr="C:\Dokumente und Einstellungen\Enrico\Eigene Dateien\Enrico\Documenti\AA Enrico nuovo\Politica\Presentazione marxismo\Stabilimento_460.jpg">
            <a:extLst>
              <a:ext uri="{FF2B5EF4-FFF2-40B4-BE49-F238E27FC236}">
                <a16:creationId xmlns:a16="http://schemas.microsoft.com/office/drawing/2014/main" id="{F898A188-E0C4-DE59-A5AF-D74AD3AF8AE9}"/>
              </a:ext>
            </a:extLst>
          </p:cNvPr>
          <p:cNvPicPr>
            <a:picLocks noChangeAspect="1" noChangeArrowheads="1"/>
          </p:cNvPicPr>
          <p:nvPr/>
        </p:nvPicPr>
        <p:blipFill>
          <a:blip r:embed="rId4"/>
          <a:srcRect/>
          <a:stretch>
            <a:fillRect/>
          </a:stretch>
        </p:blipFill>
        <p:spPr bwMode="auto">
          <a:xfrm>
            <a:off x="4464050" y="333375"/>
            <a:ext cx="4370388" cy="29067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67268" name="Picture 4" descr="C:\Dokumente und Einstellungen\Enrico\Eigene Dateien\Enrico\Documenti\AA Enrico nuovo\Politica\Presentazione marxismo\vecchia fabbrica lavorazione frutta.jpg">
            <a:extLst>
              <a:ext uri="{FF2B5EF4-FFF2-40B4-BE49-F238E27FC236}">
                <a16:creationId xmlns:a16="http://schemas.microsoft.com/office/drawing/2014/main" id="{0748BC7E-ADA8-29F4-120D-64733BD777A4}"/>
              </a:ext>
            </a:extLst>
          </p:cNvPr>
          <p:cNvPicPr>
            <a:picLocks noChangeAspect="1" noChangeArrowheads="1"/>
          </p:cNvPicPr>
          <p:nvPr/>
        </p:nvPicPr>
        <p:blipFill>
          <a:blip r:embed="rId5"/>
          <a:srcRect/>
          <a:stretch>
            <a:fillRect/>
          </a:stretch>
        </p:blipFill>
        <p:spPr bwMode="auto">
          <a:xfrm>
            <a:off x="238125" y="3429000"/>
            <a:ext cx="4032250" cy="30908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67269" name="Picture 5" descr="C:\Dokumente und Einstellungen\Enrico\Desktop\pakinglist 2.jpg">
            <a:extLst>
              <a:ext uri="{FF2B5EF4-FFF2-40B4-BE49-F238E27FC236}">
                <a16:creationId xmlns:a16="http://schemas.microsoft.com/office/drawing/2014/main" id="{928F1428-C27D-AF16-F990-5B5BFA2FC095}"/>
              </a:ext>
            </a:extLst>
          </p:cNvPr>
          <p:cNvPicPr>
            <a:picLocks noChangeAspect="1" noChangeArrowheads="1"/>
          </p:cNvPicPr>
          <p:nvPr/>
        </p:nvPicPr>
        <p:blipFill>
          <a:blip r:embed="rId6"/>
          <a:srcRect r="2332" b="3020"/>
          <a:stretch>
            <a:fillRect/>
          </a:stretch>
        </p:blipFill>
        <p:spPr bwMode="auto">
          <a:xfrm>
            <a:off x="4443413" y="3429000"/>
            <a:ext cx="4391025" cy="30908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06533" name="CasellaDiTesto 1">
            <a:extLst>
              <a:ext uri="{FF2B5EF4-FFF2-40B4-BE49-F238E27FC236}">
                <a16:creationId xmlns:a16="http://schemas.microsoft.com/office/drawing/2014/main" id="{1952FB51-923F-0FF4-391F-3199CA72B8A9}"/>
              </a:ext>
            </a:extLst>
          </p:cNvPr>
          <p:cNvSpPr txBox="1">
            <a:spLocks noChangeArrowheads="1"/>
          </p:cNvSpPr>
          <p:nvPr/>
        </p:nvSpPr>
        <p:spPr bwMode="auto">
          <a:xfrm>
            <a:off x="2033588" y="6519863"/>
            <a:ext cx="738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FFFFFF"/>
                </a:solidFill>
              </a:rPr>
              <a:t>Hier</a:t>
            </a:r>
            <a:endParaRPr lang="it-IT" altLang="it-CH" sz="1800">
              <a:solidFill>
                <a:srgbClr val="FFFFFF"/>
              </a:solidFill>
            </a:endParaRPr>
          </a:p>
        </p:txBody>
      </p:sp>
      <p:sp>
        <p:nvSpPr>
          <p:cNvPr id="406534" name="CasellaDiTesto 8">
            <a:extLst>
              <a:ext uri="{FF2B5EF4-FFF2-40B4-BE49-F238E27FC236}">
                <a16:creationId xmlns:a16="http://schemas.microsoft.com/office/drawing/2014/main" id="{3FF8C67A-5858-6BB2-7B22-3AA3FDDB0ED2}"/>
              </a:ext>
            </a:extLst>
          </p:cNvPr>
          <p:cNvSpPr txBox="1">
            <a:spLocks noChangeArrowheads="1"/>
          </p:cNvSpPr>
          <p:nvPr/>
        </p:nvSpPr>
        <p:spPr bwMode="auto">
          <a:xfrm>
            <a:off x="6011863" y="6519863"/>
            <a:ext cx="1512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FFFFFF"/>
                </a:solidFill>
              </a:rPr>
              <a:t>Aujourd’hui</a:t>
            </a:r>
            <a:endParaRPr lang="it-IT" altLang="it-CH" sz="1800">
              <a:solidFill>
                <a:srgbClr val="FFFFFF"/>
              </a:solidFill>
            </a:endParaRPr>
          </a:p>
        </p:txBody>
      </p:sp>
      <p:pic>
        <p:nvPicPr>
          <p:cNvPr id="406535" name="Picture 11">
            <a:extLst>
              <a:ext uri="{FF2B5EF4-FFF2-40B4-BE49-F238E27FC236}">
                <a16:creationId xmlns:a16="http://schemas.microsoft.com/office/drawing/2014/main" id="{EF279D51-E032-1BA3-107E-EF46D3FAD6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125" y="333375"/>
            <a:ext cx="4035425" cy="29019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6536" name="CasellaDiTesto 2">
            <a:extLst>
              <a:ext uri="{FF2B5EF4-FFF2-40B4-BE49-F238E27FC236}">
                <a16:creationId xmlns:a16="http://schemas.microsoft.com/office/drawing/2014/main" id="{6417D875-9E1B-C657-E3D1-F708DCCB49E9}"/>
              </a:ext>
            </a:extLst>
          </p:cNvPr>
          <p:cNvSpPr txBox="1">
            <a:spLocks noChangeArrowheads="1"/>
          </p:cNvSpPr>
          <p:nvPr/>
        </p:nvSpPr>
        <p:spPr bwMode="auto">
          <a:xfrm>
            <a:off x="238125" y="333375"/>
            <a:ext cx="2303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2060"/>
                </a:solidFill>
              </a:rPr>
              <a:t>Motta Milano 1950, </a:t>
            </a:r>
            <a:r>
              <a:rPr lang="fr-FR" altLang="it-CH" sz="1200" b="1">
                <a:solidFill>
                  <a:srgbClr val="002060"/>
                </a:solidFill>
              </a:rPr>
              <a:t>la préparation des fruits confits</a:t>
            </a:r>
          </a:p>
          <a:p>
            <a:pPr eaLnBrk="1" hangingPunct="1">
              <a:spcBef>
                <a:spcPct val="0"/>
              </a:spcBef>
              <a:buFontTx/>
              <a:buNone/>
            </a:pPr>
            <a:endParaRPr lang="it-IT" altLang="it-CH" sz="1200" b="1">
              <a:solidFill>
                <a:srgbClr val="002060"/>
              </a:solidFill>
            </a:endParaRPr>
          </a:p>
        </p:txBody>
      </p:sp>
      <p:sp>
        <p:nvSpPr>
          <p:cNvPr id="406537" name="Segnaposto numero diapositiva 1">
            <a:extLst>
              <a:ext uri="{FF2B5EF4-FFF2-40B4-BE49-F238E27FC236}">
                <a16:creationId xmlns:a16="http://schemas.microsoft.com/office/drawing/2014/main" id="{F4A0FC6E-6B44-80B0-6E0A-0E15531EE96D}"/>
              </a:ext>
            </a:extLst>
          </p:cNvPr>
          <p:cNvSpPr>
            <a:spLocks noGrp="1"/>
          </p:cNvSpPr>
          <p:nvPr>
            <p:ph type="sldNum" sz="quarter" idx="12"/>
          </p:nvPr>
        </p:nvSpPr>
        <p:spPr>
          <a:xfrm>
            <a:off x="6650038" y="60436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4B82900-520B-4FA8-B185-41E627E7FA25}" type="slidenum">
              <a:rPr lang="it-IT" altLang="en-US" sz="1400" smtClean="0"/>
              <a:pPr>
                <a:spcBef>
                  <a:spcPct val="0"/>
                </a:spcBef>
                <a:buFontTx/>
                <a:buNone/>
              </a:pPr>
              <a:t>92</a:t>
            </a:fld>
            <a:endParaRPr lang="it-IT" altLang="en-US" sz="1400"/>
          </a:p>
        </p:txBody>
      </p:sp>
      <p:sp>
        <p:nvSpPr>
          <p:cNvPr id="2" name="Rettangolo 1">
            <a:extLst>
              <a:ext uri="{FF2B5EF4-FFF2-40B4-BE49-F238E27FC236}">
                <a16:creationId xmlns:a16="http://schemas.microsoft.com/office/drawing/2014/main" id="{A82C9723-09D3-D5CA-E3AF-F5D1B348855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Segnaposto numero diapositiva 3">
            <a:extLst>
              <a:ext uri="{FF2B5EF4-FFF2-40B4-BE49-F238E27FC236}">
                <a16:creationId xmlns:a16="http://schemas.microsoft.com/office/drawing/2014/main" id="{F9313301-ACA1-E94E-1B8E-89E18A317836}"/>
              </a:ext>
            </a:extLst>
          </p:cNvPr>
          <p:cNvSpPr>
            <a:spLocks noGrp="1"/>
          </p:cNvSpPr>
          <p:nvPr>
            <p:ph type="sldNum" sz="quarter" idx="12"/>
          </p:nvPr>
        </p:nvSpPr>
        <p:spPr>
          <a:xfrm>
            <a:off x="8316913" y="6308725"/>
            <a:ext cx="585787"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FBA5382-4777-4B18-86E8-9FAD88C8FC5C}" type="slidenum">
              <a:rPr lang="it-IT" altLang="en-US" sz="1400" smtClean="0"/>
              <a:pPr>
                <a:spcBef>
                  <a:spcPct val="0"/>
                </a:spcBef>
                <a:buFontTx/>
                <a:buNone/>
              </a:pPr>
              <a:t>93</a:t>
            </a:fld>
            <a:endParaRPr lang="it-IT" altLang="en-US" sz="1400"/>
          </a:p>
        </p:txBody>
      </p:sp>
      <p:sp>
        <p:nvSpPr>
          <p:cNvPr id="408579" name="CasellaDiTesto 4">
            <a:extLst>
              <a:ext uri="{FF2B5EF4-FFF2-40B4-BE49-F238E27FC236}">
                <a16:creationId xmlns:a16="http://schemas.microsoft.com/office/drawing/2014/main" id="{41C4FB10-A6B6-E3D9-2B6A-9FF3A22A42E0}"/>
              </a:ext>
            </a:extLst>
          </p:cNvPr>
          <p:cNvSpPr txBox="1">
            <a:spLocks noChangeArrowheads="1"/>
          </p:cNvSpPr>
          <p:nvPr/>
        </p:nvSpPr>
        <p:spPr bwMode="auto">
          <a:xfrm>
            <a:off x="6443663" y="1557338"/>
            <a:ext cx="2128837"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400">
                <a:solidFill>
                  <a:srgbClr val="FFFFFF"/>
                </a:solidFill>
                <a:latin typeface="Calibri" panose="020F0502020204030204" pitchFamily="34" charset="0"/>
              </a:rPr>
              <a:t>Dans l'empire des ventes sur Internet AMAZON les employés sont soumis à un rythme de travail épuisant et les salaires sont bas et précaires....              …et on parle déjà d’une  complète automatisation ...</a:t>
            </a:r>
          </a:p>
          <a:p>
            <a:pPr eaLnBrk="1" hangingPunct="1">
              <a:spcBef>
                <a:spcPct val="0"/>
              </a:spcBef>
              <a:buFontTx/>
              <a:buNone/>
            </a:pPr>
            <a:endParaRPr lang="fr-FR" altLang="it-CH" sz="1400">
              <a:solidFill>
                <a:srgbClr val="FFFFFF"/>
              </a:solidFill>
              <a:latin typeface="Calibri" panose="020F0502020204030204" pitchFamily="34" charset="0"/>
            </a:endParaRPr>
          </a:p>
          <a:p>
            <a:pPr eaLnBrk="1" hangingPunct="1">
              <a:spcBef>
                <a:spcPct val="0"/>
              </a:spcBef>
              <a:buFontTx/>
              <a:buNone/>
            </a:pPr>
            <a:r>
              <a:rPr lang="fr-FR" altLang="it-CH" sz="1400">
                <a:solidFill>
                  <a:srgbClr val="FFFFFF"/>
                </a:solidFill>
                <a:latin typeface="Calibri" panose="020F0502020204030204" pitchFamily="34" charset="0"/>
              </a:rPr>
              <a:t>En même temps, grâce à son gigantisme et aux données de milliards de clients, Amazon tente de conditionner en sa faveur une partie du monde et de pénétrer tous les ganglions de l’économie et même de l’administration publique.</a:t>
            </a:r>
            <a:endParaRPr lang="it-CH" altLang="it-CH" sz="1400">
              <a:solidFill>
                <a:srgbClr val="FFFFFF"/>
              </a:solidFill>
              <a:latin typeface="Calibri" panose="020F0502020204030204" pitchFamily="34" charset="0"/>
            </a:endParaRPr>
          </a:p>
        </p:txBody>
      </p:sp>
      <p:pic>
        <p:nvPicPr>
          <p:cNvPr id="268294" name="Picture 6">
            <a:extLst>
              <a:ext uri="{FF2B5EF4-FFF2-40B4-BE49-F238E27FC236}">
                <a16:creationId xmlns:a16="http://schemas.microsoft.com/office/drawing/2014/main" id="{A120CB69-7092-ECFB-C2F6-061755C67705}"/>
              </a:ext>
            </a:extLst>
          </p:cNvPr>
          <p:cNvPicPr>
            <a:picLocks noChangeAspect="1" noChangeArrowheads="1"/>
          </p:cNvPicPr>
          <p:nvPr/>
        </p:nvPicPr>
        <p:blipFill>
          <a:blip r:embed="rId4"/>
          <a:srcRect/>
          <a:stretch>
            <a:fillRect/>
          </a:stretch>
        </p:blipFill>
        <p:spPr bwMode="auto">
          <a:xfrm>
            <a:off x="6526213" y="687388"/>
            <a:ext cx="1595437" cy="701675"/>
          </a:xfrm>
          <a:prstGeom prst="rect">
            <a:avLst/>
          </a:prstGeom>
          <a:ln>
            <a:noFill/>
          </a:ln>
          <a:effectLst>
            <a:outerShdw blurRad="292100" dist="139700" dir="2700000" algn="tl" rotWithShape="0">
              <a:srgbClr val="333333">
                <a:alpha val="65000"/>
              </a:srgbClr>
            </a:outerShdw>
          </a:effectLst>
        </p:spPr>
      </p:pic>
      <p:pic>
        <p:nvPicPr>
          <p:cNvPr id="7" name="Picture 3" descr="C:\Users\Enrico\Desktop\Amazon 2 jpeg.jpg">
            <a:extLst>
              <a:ext uri="{FF2B5EF4-FFF2-40B4-BE49-F238E27FC236}">
                <a16:creationId xmlns:a16="http://schemas.microsoft.com/office/drawing/2014/main" id="{B8FABE8B-4FB0-2029-CAD4-DB55A3C7D260}"/>
              </a:ext>
            </a:extLst>
          </p:cNvPr>
          <p:cNvPicPr>
            <a:picLocks noChangeAspect="1" noChangeArrowheads="1"/>
          </p:cNvPicPr>
          <p:nvPr/>
        </p:nvPicPr>
        <p:blipFill>
          <a:blip r:embed="rId5"/>
          <a:srcRect/>
          <a:stretch>
            <a:fillRect/>
          </a:stretch>
        </p:blipFill>
        <p:spPr bwMode="auto">
          <a:xfrm>
            <a:off x="539750" y="354013"/>
            <a:ext cx="5327650" cy="34147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8" name="Picture 4" descr="C:\Users\Enrico\Desktop\Amazon 1 jpeg.jpg">
            <a:extLst>
              <a:ext uri="{FF2B5EF4-FFF2-40B4-BE49-F238E27FC236}">
                <a16:creationId xmlns:a16="http://schemas.microsoft.com/office/drawing/2014/main" id="{8B6D2A6B-9595-6AB9-1BAE-37F0314B11E7}"/>
              </a:ext>
            </a:extLst>
          </p:cNvPr>
          <p:cNvPicPr>
            <a:picLocks noChangeAspect="1" noChangeArrowheads="1"/>
          </p:cNvPicPr>
          <p:nvPr/>
        </p:nvPicPr>
        <p:blipFill>
          <a:blip r:embed="rId6"/>
          <a:srcRect/>
          <a:stretch>
            <a:fillRect/>
          </a:stretch>
        </p:blipFill>
        <p:spPr bwMode="auto">
          <a:xfrm>
            <a:off x="539750" y="3932238"/>
            <a:ext cx="5327650" cy="26431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A6B06E90-9CB4-DAC9-A415-F61BF93A91E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9314" name="Picture 8" descr="C:\Users\Enrico\Desktop\macch 1 bis jpeg.jpg">
            <a:extLst>
              <a:ext uri="{FF2B5EF4-FFF2-40B4-BE49-F238E27FC236}">
                <a16:creationId xmlns:a16="http://schemas.microsoft.com/office/drawing/2014/main" id="{5C75D769-244B-0764-C56E-7ED053A83F95}"/>
              </a:ext>
            </a:extLst>
          </p:cNvPr>
          <p:cNvPicPr>
            <a:picLocks noChangeAspect="1" noChangeArrowheads="1"/>
          </p:cNvPicPr>
          <p:nvPr/>
        </p:nvPicPr>
        <p:blipFill>
          <a:blip r:embed="rId4"/>
          <a:srcRect/>
          <a:stretch>
            <a:fillRect/>
          </a:stretch>
        </p:blipFill>
        <p:spPr bwMode="auto">
          <a:xfrm>
            <a:off x="479425" y="3716338"/>
            <a:ext cx="4164013" cy="2701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69315" name="Picture 3" descr="C:\Users\Enrico\Desktop\Macch 3 jpeg.jpg">
            <a:extLst>
              <a:ext uri="{FF2B5EF4-FFF2-40B4-BE49-F238E27FC236}">
                <a16:creationId xmlns:a16="http://schemas.microsoft.com/office/drawing/2014/main" id="{0D39A199-D2AF-0A0F-B175-15E4020AB9C9}"/>
              </a:ext>
            </a:extLst>
          </p:cNvPr>
          <p:cNvPicPr>
            <a:picLocks noChangeAspect="1" noChangeArrowheads="1"/>
          </p:cNvPicPr>
          <p:nvPr/>
        </p:nvPicPr>
        <p:blipFill>
          <a:blip r:embed="rId5"/>
          <a:srcRect/>
          <a:stretch>
            <a:fillRect/>
          </a:stretch>
        </p:blipFill>
        <p:spPr bwMode="auto">
          <a:xfrm>
            <a:off x="479425" y="333375"/>
            <a:ext cx="3859213" cy="28797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69316" name="Picture 5" descr="C:\Users\Enrico\Desktop\Macch 0 jpeg.jpg">
            <a:extLst>
              <a:ext uri="{FF2B5EF4-FFF2-40B4-BE49-F238E27FC236}">
                <a16:creationId xmlns:a16="http://schemas.microsoft.com/office/drawing/2014/main" id="{3B3E04D2-FD28-D869-DE26-A158565650BC}"/>
              </a:ext>
            </a:extLst>
          </p:cNvPr>
          <p:cNvPicPr>
            <a:picLocks noChangeAspect="1" noChangeArrowheads="1"/>
          </p:cNvPicPr>
          <p:nvPr/>
        </p:nvPicPr>
        <p:blipFill>
          <a:blip r:embed="rId6"/>
          <a:srcRect/>
          <a:stretch>
            <a:fillRect/>
          </a:stretch>
        </p:blipFill>
        <p:spPr bwMode="auto">
          <a:xfrm>
            <a:off x="4778375" y="3716338"/>
            <a:ext cx="4044950" cy="2701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10629" name="CasellaDiTesto 1">
            <a:extLst>
              <a:ext uri="{FF2B5EF4-FFF2-40B4-BE49-F238E27FC236}">
                <a16:creationId xmlns:a16="http://schemas.microsoft.com/office/drawing/2014/main" id="{F25BCCA4-4288-62E2-411E-E0EFB38E8624}"/>
              </a:ext>
            </a:extLst>
          </p:cNvPr>
          <p:cNvSpPr txBox="1">
            <a:spLocks noChangeArrowheads="1"/>
          </p:cNvSpPr>
          <p:nvPr/>
        </p:nvSpPr>
        <p:spPr bwMode="auto">
          <a:xfrm>
            <a:off x="2268538" y="3275013"/>
            <a:ext cx="5248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800">
                <a:solidFill>
                  <a:srgbClr val="FFFFFF"/>
                </a:solidFill>
                <a:latin typeface="Calibri" panose="020F0502020204030204" pitchFamily="34" charset="0"/>
              </a:rPr>
              <a:t>La rationalisation dans le secteur des chemins de fer </a:t>
            </a:r>
            <a:endParaRPr lang="it-CH" altLang="it-CH" sz="1800">
              <a:solidFill>
                <a:srgbClr val="FFFFFF"/>
              </a:solidFill>
              <a:latin typeface="Calibri" panose="020F0502020204030204" pitchFamily="34" charset="0"/>
            </a:endParaRPr>
          </a:p>
        </p:txBody>
      </p:sp>
      <p:sp>
        <p:nvSpPr>
          <p:cNvPr id="211974" name="CasellaDiTesto 2">
            <a:extLst>
              <a:ext uri="{FF2B5EF4-FFF2-40B4-BE49-F238E27FC236}">
                <a16:creationId xmlns:a16="http://schemas.microsoft.com/office/drawing/2014/main" id="{0EDF253D-92DB-4185-EE58-FEA639368C35}"/>
              </a:ext>
            </a:extLst>
          </p:cNvPr>
          <p:cNvSpPr txBox="1">
            <a:spLocks noChangeArrowheads="1"/>
          </p:cNvSpPr>
          <p:nvPr/>
        </p:nvSpPr>
        <p:spPr bwMode="auto">
          <a:xfrm>
            <a:off x="611188" y="2708275"/>
            <a:ext cx="1296987" cy="400050"/>
          </a:xfrm>
          <a:prstGeom prst="rect">
            <a:avLst/>
          </a:prstGeom>
          <a:solidFill>
            <a:srgbClr val="FFFF00"/>
          </a:solidFill>
          <a:ln w="9525">
            <a:solidFill>
              <a:schemeClr val="accent4">
                <a:lumMod val="10000"/>
              </a:schemeClr>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2000" b="1" dirty="0">
                <a:solidFill>
                  <a:srgbClr val="161616"/>
                </a:solidFill>
                <a:latin typeface="Calibri" pitchFamily="34" charset="0"/>
                <a:cs typeface="Arial" charset="0"/>
              </a:rPr>
              <a:t>3</a:t>
            </a:r>
            <a:r>
              <a:rPr lang="it-CH" altLang="it-CH" sz="1400" b="1" dirty="0">
                <a:solidFill>
                  <a:srgbClr val="161616"/>
                </a:solidFill>
                <a:latin typeface="Calibri" pitchFamily="34" charset="0"/>
                <a:cs typeface="Arial" charset="0"/>
              </a:rPr>
              <a:t> </a:t>
            </a:r>
            <a:r>
              <a:rPr lang="it-CH" altLang="it-CH" sz="1400" b="1" dirty="0" err="1">
                <a:solidFill>
                  <a:srgbClr val="161616"/>
                </a:solidFill>
                <a:latin typeface="Calibri" pitchFamily="34" charset="0"/>
                <a:cs typeface="Arial" charset="0"/>
              </a:rPr>
              <a:t>mécaniciens</a:t>
            </a:r>
            <a:endParaRPr lang="it-CH" altLang="it-CH" sz="1400" b="1" dirty="0">
              <a:solidFill>
                <a:srgbClr val="161616"/>
              </a:solidFill>
              <a:latin typeface="Calibri" pitchFamily="34" charset="0"/>
              <a:cs typeface="Arial" charset="0"/>
            </a:endParaRPr>
          </a:p>
        </p:txBody>
      </p:sp>
      <p:pic>
        <p:nvPicPr>
          <p:cNvPr id="269319" name="Picture 6" descr="C:\Users\Enrico\Desktop\Macch 2 jpeg.jpg">
            <a:extLst>
              <a:ext uri="{FF2B5EF4-FFF2-40B4-BE49-F238E27FC236}">
                <a16:creationId xmlns:a16="http://schemas.microsoft.com/office/drawing/2014/main" id="{6B294C49-214C-4D72-49E5-DF762BE393F0}"/>
              </a:ext>
            </a:extLst>
          </p:cNvPr>
          <p:cNvPicPr>
            <a:picLocks noChangeAspect="1" noChangeArrowheads="1"/>
          </p:cNvPicPr>
          <p:nvPr/>
        </p:nvPicPr>
        <p:blipFill>
          <a:blip r:embed="rId7"/>
          <a:srcRect/>
          <a:stretch>
            <a:fillRect/>
          </a:stretch>
        </p:blipFill>
        <p:spPr bwMode="auto">
          <a:xfrm>
            <a:off x="4500563" y="333375"/>
            <a:ext cx="4322762" cy="28797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11976" name="CasellaDiTesto 3">
            <a:extLst>
              <a:ext uri="{FF2B5EF4-FFF2-40B4-BE49-F238E27FC236}">
                <a16:creationId xmlns:a16="http://schemas.microsoft.com/office/drawing/2014/main" id="{3255390B-25C5-1FF5-0EC6-1F4A870B22F5}"/>
              </a:ext>
            </a:extLst>
          </p:cNvPr>
          <p:cNvSpPr txBox="1">
            <a:spLocks noChangeArrowheads="1"/>
          </p:cNvSpPr>
          <p:nvPr/>
        </p:nvSpPr>
        <p:spPr bwMode="auto">
          <a:xfrm>
            <a:off x="4699000" y="2708275"/>
            <a:ext cx="1312863" cy="400050"/>
          </a:xfrm>
          <a:prstGeom prst="rect">
            <a:avLst/>
          </a:prstGeom>
          <a:solidFill>
            <a:srgbClr val="FFFF00"/>
          </a:solidFill>
          <a:ln w="9525">
            <a:solidFill>
              <a:schemeClr val="accent4">
                <a:lumMod val="10000"/>
              </a:schemeClr>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2000" b="1" dirty="0">
                <a:solidFill>
                  <a:srgbClr val="161616"/>
                </a:solidFill>
                <a:latin typeface="Calibri" pitchFamily="34" charset="0"/>
                <a:cs typeface="Arial" charset="0"/>
              </a:rPr>
              <a:t>2</a:t>
            </a:r>
            <a:r>
              <a:rPr lang="it-CH" altLang="it-CH" sz="1400" b="1" dirty="0">
                <a:solidFill>
                  <a:srgbClr val="161616"/>
                </a:solidFill>
                <a:latin typeface="Calibri" pitchFamily="34" charset="0"/>
                <a:cs typeface="Arial" charset="0"/>
              </a:rPr>
              <a:t> </a:t>
            </a:r>
            <a:r>
              <a:rPr lang="it-CH" altLang="it-CH" sz="1400" b="1" dirty="0" err="1">
                <a:solidFill>
                  <a:srgbClr val="161616"/>
                </a:solidFill>
                <a:latin typeface="Calibri" pitchFamily="34" charset="0"/>
                <a:cs typeface="Arial" charset="0"/>
              </a:rPr>
              <a:t>mécaniciens</a:t>
            </a:r>
            <a:endParaRPr lang="it-CH" altLang="it-CH" sz="1400" b="1" dirty="0">
              <a:solidFill>
                <a:srgbClr val="161616"/>
              </a:solidFill>
              <a:latin typeface="Calibri" pitchFamily="34" charset="0"/>
              <a:cs typeface="Arial" charset="0"/>
            </a:endParaRPr>
          </a:p>
        </p:txBody>
      </p:sp>
      <p:sp>
        <p:nvSpPr>
          <p:cNvPr id="211977" name="CasellaDiTesto 4">
            <a:extLst>
              <a:ext uri="{FF2B5EF4-FFF2-40B4-BE49-F238E27FC236}">
                <a16:creationId xmlns:a16="http://schemas.microsoft.com/office/drawing/2014/main" id="{77F15609-94F8-B6F9-E34B-AC59AE29380A}"/>
              </a:ext>
            </a:extLst>
          </p:cNvPr>
          <p:cNvSpPr txBox="1">
            <a:spLocks noChangeArrowheads="1"/>
          </p:cNvSpPr>
          <p:nvPr/>
        </p:nvSpPr>
        <p:spPr bwMode="auto">
          <a:xfrm>
            <a:off x="611188" y="5876925"/>
            <a:ext cx="1296987" cy="400050"/>
          </a:xfrm>
          <a:prstGeom prst="rect">
            <a:avLst/>
          </a:prstGeom>
          <a:solidFill>
            <a:srgbClr val="FFFF00"/>
          </a:solidFill>
          <a:ln w="9525">
            <a:solidFill>
              <a:schemeClr val="accent4">
                <a:lumMod val="10000"/>
              </a:schemeClr>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2000" b="1" dirty="0">
                <a:solidFill>
                  <a:srgbClr val="161616"/>
                </a:solidFill>
                <a:latin typeface="Calibri" pitchFamily="34" charset="0"/>
                <a:cs typeface="Arial" charset="0"/>
              </a:rPr>
              <a:t>1 </a:t>
            </a:r>
            <a:r>
              <a:rPr lang="it-CH" altLang="it-CH" sz="1400" b="1" dirty="0" err="1">
                <a:solidFill>
                  <a:srgbClr val="161616"/>
                </a:solidFill>
                <a:latin typeface="Calibri" pitchFamily="34" charset="0"/>
                <a:cs typeface="Arial" charset="0"/>
              </a:rPr>
              <a:t>mécanicien</a:t>
            </a:r>
            <a:endParaRPr lang="it-CH" altLang="it-CH" sz="1400" b="1" dirty="0">
              <a:solidFill>
                <a:srgbClr val="161616"/>
              </a:solidFill>
              <a:latin typeface="Calibri" pitchFamily="34" charset="0"/>
              <a:cs typeface="Arial" charset="0"/>
            </a:endParaRPr>
          </a:p>
        </p:txBody>
      </p:sp>
      <p:sp>
        <p:nvSpPr>
          <p:cNvPr id="211978" name="CasellaDiTesto 5">
            <a:extLst>
              <a:ext uri="{FF2B5EF4-FFF2-40B4-BE49-F238E27FC236}">
                <a16:creationId xmlns:a16="http://schemas.microsoft.com/office/drawing/2014/main" id="{142D7678-8457-0C7A-7C16-860E4E425209}"/>
              </a:ext>
            </a:extLst>
          </p:cNvPr>
          <p:cNvSpPr txBox="1">
            <a:spLocks noChangeArrowheads="1"/>
          </p:cNvSpPr>
          <p:nvPr/>
        </p:nvSpPr>
        <p:spPr bwMode="auto">
          <a:xfrm>
            <a:off x="5003800" y="5903913"/>
            <a:ext cx="1368425" cy="400050"/>
          </a:xfrm>
          <a:prstGeom prst="rect">
            <a:avLst/>
          </a:prstGeom>
          <a:solidFill>
            <a:srgbClr val="FFFF00"/>
          </a:solidFill>
          <a:ln w="9525">
            <a:solidFill>
              <a:schemeClr val="accent4">
                <a:lumMod val="10000"/>
              </a:schemeClr>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2000" b="1" dirty="0">
                <a:solidFill>
                  <a:srgbClr val="161616"/>
                </a:solidFill>
                <a:latin typeface="Calibri" pitchFamily="34" charset="0"/>
                <a:cs typeface="Arial" charset="0"/>
              </a:rPr>
              <a:t>0</a:t>
            </a:r>
            <a:r>
              <a:rPr lang="it-CH" altLang="it-CH" sz="1800" dirty="0">
                <a:solidFill>
                  <a:srgbClr val="161616"/>
                </a:solidFill>
                <a:latin typeface="Calibri" pitchFamily="34" charset="0"/>
                <a:cs typeface="Arial" charset="0"/>
              </a:rPr>
              <a:t> </a:t>
            </a:r>
            <a:r>
              <a:rPr lang="it-CH" altLang="it-CH" sz="1400" b="1" dirty="0" err="1">
                <a:solidFill>
                  <a:srgbClr val="161616"/>
                </a:solidFill>
                <a:latin typeface="Calibri" pitchFamily="34" charset="0"/>
                <a:cs typeface="Arial" charset="0"/>
              </a:rPr>
              <a:t>mécaniciens</a:t>
            </a:r>
            <a:endParaRPr lang="it-CH" altLang="it-CH" sz="1400" b="1" dirty="0">
              <a:solidFill>
                <a:srgbClr val="161616"/>
              </a:solidFill>
              <a:latin typeface="Calibri" pitchFamily="34" charset="0"/>
              <a:cs typeface="Arial" charset="0"/>
            </a:endParaRPr>
          </a:p>
        </p:txBody>
      </p:sp>
      <p:sp>
        <p:nvSpPr>
          <p:cNvPr id="410635" name="Rettangolo 1">
            <a:extLst>
              <a:ext uri="{FF2B5EF4-FFF2-40B4-BE49-F238E27FC236}">
                <a16:creationId xmlns:a16="http://schemas.microsoft.com/office/drawing/2014/main" id="{844A77C9-DB12-5865-2A02-212D02C5FDB4}"/>
              </a:ext>
            </a:extLst>
          </p:cNvPr>
          <p:cNvSpPr>
            <a:spLocks noChangeArrowheads="1"/>
          </p:cNvSpPr>
          <p:nvPr/>
        </p:nvSpPr>
        <p:spPr bwMode="auto">
          <a:xfrm>
            <a:off x="8439150" y="3275013"/>
            <a:ext cx="384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fld id="{148F67C5-19BA-4C09-B22B-098362E6609E}" type="slidenum">
              <a:rPr lang="it-IT" altLang="en-US" sz="1400">
                <a:solidFill>
                  <a:srgbClr val="FFFFFF"/>
                </a:solidFill>
              </a:rPr>
              <a:pPr eaLnBrk="1" hangingPunct="1">
                <a:spcBef>
                  <a:spcPct val="0"/>
                </a:spcBef>
                <a:buFontTx/>
                <a:buNone/>
              </a:pPr>
              <a:t>94</a:t>
            </a:fld>
            <a:endParaRPr lang="it-CH" altLang="en-US" sz="1800">
              <a:solidFill>
                <a:srgbClr val="000000"/>
              </a:solidFill>
            </a:endParaRPr>
          </a:p>
        </p:txBody>
      </p:sp>
      <p:sp>
        <p:nvSpPr>
          <p:cNvPr id="2" name="Rettangolo 1">
            <a:extLst>
              <a:ext uri="{FF2B5EF4-FFF2-40B4-BE49-F238E27FC236}">
                <a16:creationId xmlns:a16="http://schemas.microsoft.com/office/drawing/2014/main" id="{344406E9-C0CB-4189-BBD3-D941DAC5143D}"/>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2674" name="Slide Number Placeholder 3">
            <a:extLst>
              <a:ext uri="{FF2B5EF4-FFF2-40B4-BE49-F238E27FC236}">
                <a16:creationId xmlns:a16="http://schemas.microsoft.com/office/drawing/2014/main" id="{39C3405E-F4B2-062D-9F9D-F6E7A926CC12}"/>
              </a:ext>
            </a:extLst>
          </p:cNvPr>
          <p:cNvSpPr>
            <a:spLocks noGrp="1"/>
          </p:cNvSpPr>
          <p:nvPr>
            <p:ph type="sldNum" sz="quarter" idx="12"/>
          </p:nvPr>
        </p:nvSpPr>
        <p:spPr>
          <a:xfrm>
            <a:off x="8027988" y="5013325"/>
            <a:ext cx="476250" cy="363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03FA51DD-5CE9-45FF-89CF-092E532EB1DD}" type="slidenum">
              <a:rPr lang="it-IT" altLang="en-US" sz="1400" b="1" smtClean="0">
                <a:solidFill>
                  <a:srgbClr val="FFFFFF"/>
                </a:solidFill>
              </a:rPr>
              <a:pPr algn="ctr">
                <a:spcBef>
                  <a:spcPct val="0"/>
                </a:spcBef>
                <a:buFontTx/>
                <a:buNone/>
              </a:pPr>
              <a:t>95</a:t>
            </a:fld>
            <a:endParaRPr lang="it-IT" altLang="en-US" sz="1400" b="1">
              <a:solidFill>
                <a:srgbClr val="FFFFFF"/>
              </a:solidFill>
            </a:endParaRPr>
          </a:p>
        </p:txBody>
      </p:sp>
      <p:pic>
        <p:nvPicPr>
          <p:cNvPr id="270339" name="Picture 4" descr="fabbrica senza operai">
            <a:extLst>
              <a:ext uri="{FF2B5EF4-FFF2-40B4-BE49-F238E27FC236}">
                <a16:creationId xmlns:a16="http://schemas.microsoft.com/office/drawing/2014/main" id="{0B3EED2D-6DC9-5D7A-2460-903335BDCE9C}"/>
              </a:ext>
            </a:extLst>
          </p:cNvPr>
          <p:cNvPicPr>
            <a:picLocks noChangeAspect="1" noChangeArrowheads="1"/>
          </p:cNvPicPr>
          <p:nvPr/>
        </p:nvPicPr>
        <p:blipFill>
          <a:blip r:embed="rId4"/>
          <a:srcRect/>
          <a:stretch>
            <a:fillRect/>
          </a:stretch>
        </p:blipFill>
        <p:spPr bwMode="auto">
          <a:xfrm>
            <a:off x="433388" y="396875"/>
            <a:ext cx="7256462" cy="5730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12676" name="Text Box 5">
            <a:extLst>
              <a:ext uri="{FF2B5EF4-FFF2-40B4-BE49-F238E27FC236}">
                <a16:creationId xmlns:a16="http://schemas.microsoft.com/office/drawing/2014/main" id="{904955C3-303D-AF46-9101-52854549DF31}"/>
              </a:ext>
            </a:extLst>
          </p:cNvPr>
          <p:cNvSpPr txBox="1">
            <a:spLocks noChangeArrowheads="1"/>
          </p:cNvSpPr>
          <p:nvPr/>
        </p:nvSpPr>
        <p:spPr bwMode="auto">
          <a:xfrm>
            <a:off x="2195513" y="6237288"/>
            <a:ext cx="50403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LA FABRIQUE SANS OUVRIERS</a:t>
            </a:r>
            <a:endParaRPr lang="it-IT" altLang="it-CH" sz="2400" b="1">
              <a:solidFill>
                <a:srgbClr val="FFFFFF"/>
              </a:solidFill>
            </a:endParaRPr>
          </a:p>
        </p:txBody>
      </p:sp>
      <p:sp>
        <p:nvSpPr>
          <p:cNvPr id="412677" name="CasellaDiTesto 1">
            <a:extLst>
              <a:ext uri="{FF2B5EF4-FFF2-40B4-BE49-F238E27FC236}">
                <a16:creationId xmlns:a16="http://schemas.microsoft.com/office/drawing/2014/main" id="{E3F29F12-7ADC-9BEE-82E1-C2843D97E221}"/>
              </a:ext>
            </a:extLst>
          </p:cNvPr>
          <p:cNvSpPr txBox="1">
            <a:spLocks noChangeArrowheads="1"/>
          </p:cNvSpPr>
          <p:nvPr/>
        </p:nvSpPr>
        <p:spPr bwMode="auto">
          <a:xfrm>
            <a:off x="7721600" y="2259013"/>
            <a:ext cx="1268413"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t>Où le proprietaire installera-t-il son usine,  et             pourquoi ? </a:t>
            </a:r>
          </a:p>
        </p:txBody>
      </p:sp>
      <p:sp>
        <p:nvSpPr>
          <p:cNvPr id="2" name="Rettangolo 1">
            <a:extLst>
              <a:ext uri="{FF2B5EF4-FFF2-40B4-BE49-F238E27FC236}">
                <a16:creationId xmlns:a16="http://schemas.microsoft.com/office/drawing/2014/main" id="{4802C787-D848-1244-DBCC-74977926F12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Segnaposto numero diapositiva 1">
            <a:extLst>
              <a:ext uri="{FF2B5EF4-FFF2-40B4-BE49-F238E27FC236}">
                <a16:creationId xmlns:a16="http://schemas.microsoft.com/office/drawing/2014/main" id="{11E3868F-C5AC-C60F-8710-2FB7189E838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8585B14-F9A9-4DAE-98A3-FEA55F7A06DD}" type="slidenum">
              <a:rPr lang="it-IT" altLang="en-US" sz="1400" smtClean="0">
                <a:solidFill>
                  <a:srgbClr val="FFFFFF"/>
                </a:solidFill>
              </a:rPr>
              <a:pPr>
                <a:spcBef>
                  <a:spcPct val="0"/>
                </a:spcBef>
                <a:buFontTx/>
                <a:buNone/>
              </a:pPr>
              <a:t>96</a:t>
            </a:fld>
            <a:endParaRPr lang="it-IT" altLang="en-US" sz="1400">
              <a:solidFill>
                <a:srgbClr val="FFFFFF"/>
              </a:solidFill>
            </a:endParaRPr>
          </a:p>
        </p:txBody>
      </p:sp>
      <p:pic>
        <p:nvPicPr>
          <p:cNvPr id="414723" name="Immagine 2">
            <a:extLst>
              <a:ext uri="{FF2B5EF4-FFF2-40B4-BE49-F238E27FC236}">
                <a16:creationId xmlns:a16="http://schemas.microsoft.com/office/drawing/2014/main" id="{FC9020D6-CDF8-A7AE-3AE8-060E3BF9C6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36613"/>
            <a:ext cx="9144000"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4724" name="CasellaDiTesto 3">
            <a:extLst>
              <a:ext uri="{FF2B5EF4-FFF2-40B4-BE49-F238E27FC236}">
                <a16:creationId xmlns:a16="http://schemas.microsoft.com/office/drawing/2014/main" id="{ED7E156B-56DE-88AB-17A0-787C333EF061}"/>
              </a:ext>
            </a:extLst>
          </p:cNvPr>
          <p:cNvSpPr txBox="1">
            <a:spLocks noChangeArrowheads="1"/>
          </p:cNvSpPr>
          <p:nvPr/>
        </p:nvSpPr>
        <p:spPr bwMode="auto">
          <a:xfrm>
            <a:off x="982663" y="5732463"/>
            <a:ext cx="77041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800">
                <a:solidFill>
                  <a:srgbClr val="FFFFFF"/>
                </a:solidFill>
              </a:rPr>
              <a:t>Kunshan, Shanghai, Chine: Foxconn, l'usine entièrement robotisée qui produit des composants et accessoires pour téléphones mobiles</a:t>
            </a:r>
            <a:endParaRPr lang="en-US" altLang="en-US" sz="1800">
              <a:solidFill>
                <a:srgbClr val="FFFFFF"/>
              </a:solidFill>
            </a:endParaRPr>
          </a:p>
        </p:txBody>
      </p:sp>
      <p:sp>
        <p:nvSpPr>
          <p:cNvPr id="2" name="Rettangolo 1">
            <a:extLst>
              <a:ext uri="{FF2B5EF4-FFF2-40B4-BE49-F238E27FC236}">
                <a16:creationId xmlns:a16="http://schemas.microsoft.com/office/drawing/2014/main" id="{E0FD1925-8BC1-809C-B7B8-706FE7FAB211}"/>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Slide Number Placeholder 1">
            <a:extLst>
              <a:ext uri="{FF2B5EF4-FFF2-40B4-BE49-F238E27FC236}">
                <a16:creationId xmlns:a16="http://schemas.microsoft.com/office/drawing/2014/main" id="{9D262B04-887B-826A-7093-6ACD35655E0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C9D3B93-6DC9-476C-AE1C-6DEA7463FD56}" type="slidenum">
              <a:rPr lang="it-IT" altLang="en-US" sz="1400" smtClean="0">
                <a:solidFill>
                  <a:srgbClr val="0D0D0D"/>
                </a:solidFill>
              </a:rPr>
              <a:pPr>
                <a:spcBef>
                  <a:spcPct val="0"/>
                </a:spcBef>
                <a:buFontTx/>
                <a:buNone/>
              </a:pPr>
              <a:t>97</a:t>
            </a:fld>
            <a:endParaRPr lang="it-IT" altLang="en-US" sz="1400">
              <a:solidFill>
                <a:srgbClr val="0D0D0D"/>
              </a:solidFill>
            </a:endParaRPr>
          </a:p>
        </p:txBody>
      </p:sp>
      <p:sp>
        <p:nvSpPr>
          <p:cNvPr id="176131" name="TextBox 2">
            <a:extLst>
              <a:ext uri="{FF2B5EF4-FFF2-40B4-BE49-F238E27FC236}">
                <a16:creationId xmlns:a16="http://schemas.microsoft.com/office/drawing/2014/main" id="{1DC48129-6846-921F-6B25-D8E54C0802CD}"/>
              </a:ext>
            </a:extLst>
          </p:cNvPr>
          <p:cNvSpPr txBox="1">
            <a:spLocks noChangeArrowheads="1"/>
          </p:cNvSpPr>
          <p:nvPr/>
        </p:nvSpPr>
        <p:spPr bwMode="auto">
          <a:xfrm>
            <a:off x="642938" y="625475"/>
            <a:ext cx="8072437" cy="5494338"/>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endParaRPr lang="it-CH" altLang="it-CH" sz="2000" b="1" dirty="0">
              <a:solidFill>
                <a:schemeClr val="accent4">
                  <a:lumMod val="95000"/>
                  <a:lumOff val="5000"/>
                </a:schemeClr>
              </a:solidFill>
              <a:cs typeface="Arial" charset="0"/>
            </a:endParaRPr>
          </a:p>
          <a:p>
            <a:pPr eaLnBrk="1" hangingPunct="1">
              <a:spcBef>
                <a:spcPct val="0"/>
              </a:spcBef>
              <a:buFontTx/>
              <a:buNone/>
              <a:defRPr/>
            </a:pPr>
            <a:r>
              <a:rPr lang="fr-FR" altLang="it-CH" sz="2000" b="1" u="sng" dirty="0">
                <a:solidFill>
                  <a:schemeClr val="accent4">
                    <a:lumMod val="95000"/>
                    <a:lumOff val="5000"/>
                  </a:schemeClr>
                </a:solidFill>
                <a:cs typeface="Arial" charset="0"/>
              </a:rPr>
              <a:t>Autres méthodes pour économiser sur la </a:t>
            </a:r>
            <a:r>
              <a:rPr lang="fr-FR" altLang="it-CH" sz="2000" b="1" u="sng" dirty="0" err="1">
                <a:solidFill>
                  <a:schemeClr val="accent4">
                    <a:lumMod val="95000"/>
                    <a:lumOff val="5000"/>
                  </a:schemeClr>
                </a:solidFill>
                <a:cs typeface="Arial" charset="0"/>
              </a:rPr>
              <a:t>main-d‘oeuvre</a:t>
            </a:r>
            <a:r>
              <a:rPr lang="it-CH" altLang="it-CH" sz="2000" b="1" dirty="0">
                <a:solidFill>
                  <a:schemeClr val="accent4">
                    <a:lumMod val="95000"/>
                    <a:lumOff val="5000"/>
                  </a:schemeClr>
                </a:solidFill>
                <a:cs typeface="Arial" charset="0"/>
              </a:rPr>
              <a:t>:</a:t>
            </a:r>
          </a:p>
          <a:p>
            <a:pPr eaLnBrk="1" hangingPunct="1">
              <a:spcBef>
                <a:spcPct val="0"/>
              </a:spcBef>
              <a:buFontTx/>
              <a:buNone/>
              <a:defRPr/>
            </a:pPr>
            <a:endParaRPr lang="it-CH" altLang="it-CH" sz="2000" b="1" dirty="0">
              <a:solidFill>
                <a:schemeClr val="accent4">
                  <a:lumMod val="95000"/>
                  <a:lumOff val="5000"/>
                </a:schemeClr>
              </a:solidFill>
              <a:cs typeface="Arial" charset="0"/>
            </a:endParaRPr>
          </a:p>
          <a:p>
            <a:pPr eaLnBrk="1" hangingPunct="1">
              <a:spcBef>
                <a:spcPct val="0"/>
              </a:spcBef>
              <a:buFontTx/>
              <a:buNone/>
              <a:defRPr/>
            </a:pPr>
            <a:endParaRPr lang="it-CH" altLang="it-CH" sz="2000" b="1" dirty="0">
              <a:solidFill>
                <a:schemeClr val="accent4">
                  <a:lumMod val="95000"/>
                  <a:lumOff val="5000"/>
                </a:schemeClr>
              </a:solidFill>
              <a:cs typeface="Arial" charset="0"/>
            </a:endParaRPr>
          </a:p>
          <a:p>
            <a:pPr eaLnBrk="1" hangingPunct="1">
              <a:spcBef>
                <a:spcPct val="0"/>
              </a:spcBef>
              <a:buFontTx/>
              <a:buNone/>
              <a:defRPr/>
            </a:pPr>
            <a:r>
              <a:rPr lang="it-CH" altLang="it-CH" sz="2000" b="1" dirty="0">
                <a:solidFill>
                  <a:schemeClr val="accent4">
                    <a:lumMod val="95000"/>
                    <a:lumOff val="5000"/>
                  </a:schemeClr>
                </a:solidFill>
                <a:cs typeface="Arial" charset="0"/>
              </a:rPr>
              <a:t>-</a:t>
            </a:r>
            <a:r>
              <a:rPr lang="it-CH" altLang="it-CH" sz="2000" b="1" dirty="0" err="1">
                <a:solidFill>
                  <a:schemeClr val="accent4">
                    <a:lumMod val="95000"/>
                    <a:lumOff val="5000"/>
                  </a:schemeClr>
                </a:solidFill>
                <a:cs typeface="Arial" charset="0"/>
              </a:rPr>
              <a:t>Éxploitation</a:t>
            </a:r>
            <a:r>
              <a:rPr lang="it-CH" altLang="it-CH" sz="2000" b="1" dirty="0">
                <a:solidFill>
                  <a:schemeClr val="accent4">
                    <a:lumMod val="95000"/>
                    <a:lumOff val="5000"/>
                  </a:schemeClr>
                </a:solidFill>
                <a:cs typeface="Arial" charset="0"/>
              </a:rPr>
              <a:t> d'</a:t>
            </a:r>
            <a:r>
              <a:rPr lang="it-CH" altLang="it-CH" sz="2000" b="1" dirty="0" err="1">
                <a:solidFill>
                  <a:schemeClr val="accent4">
                    <a:lumMod val="95000"/>
                    <a:lumOff val="5000"/>
                  </a:schemeClr>
                </a:solidFill>
                <a:cs typeface="Arial" charset="0"/>
              </a:rPr>
              <a:t>immigrés</a:t>
            </a:r>
            <a:r>
              <a:rPr lang="it-CH" altLang="it-CH" sz="2000" b="1" dirty="0">
                <a:solidFill>
                  <a:schemeClr val="accent4">
                    <a:lumMod val="95000"/>
                    <a:lumOff val="5000"/>
                  </a:schemeClr>
                </a:solidFill>
                <a:cs typeface="Arial" charset="0"/>
              </a:rPr>
              <a:t> </a:t>
            </a:r>
            <a:r>
              <a:rPr lang="it-CH" altLang="it-CH" sz="2000" b="1" dirty="0" err="1">
                <a:solidFill>
                  <a:schemeClr val="accent4">
                    <a:lumMod val="95000"/>
                    <a:lumOff val="5000"/>
                  </a:schemeClr>
                </a:solidFill>
                <a:cs typeface="Arial" charset="0"/>
              </a:rPr>
              <a:t>clandestins</a:t>
            </a:r>
            <a:r>
              <a:rPr lang="it-CH" altLang="it-CH" sz="2000" b="1" dirty="0">
                <a:solidFill>
                  <a:schemeClr val="accent4">
                    <a:lumMod val="95000"/>
                    <a:lumOff val="5000"/>
                  </a:schemeClr>
                </a:solidFill>
                <a:cs typeface="Arial" charset="0"/>
              </a:rPr>
              <a:t> </a:t>
            </a:r>
            <a:r>
              <a:rPr lang="it-CH" altLang="it-CH" sz="2000" b="1" dirty="0" err="1">
                <a:solidFill>
                  <a:schemeClr val="accent4">
                    <a:lumMod val="95000"/>
                    <a:lumOff val="5000"/>
                  </a:schemeClr>
                </a:solidFill>
                <a:cs typeface="Arial" charset="0"/>
              </a:rPr>
              <a:t>soumis</a:t>
            </a:r>
            <a:r>
              <a:rPr lang="it-CH" altLang="it-CH" sz="2000" b="1" dirty="0">
                <a:solidFill>
                  <a:schemeClr val="accent4">
                    <a:lumMod val="95000"/>
                    <a:lumOff val="5000"/>
                  </a:schemeClr>
                </a:solidFill>
                <a:cs typeface="Arial" charset="0"/>
              </a:rPr>
              <a:t>                                                  </a:t>
            </a:r>
            <a:r>
              <a:rPr lang="it-CH" altLang="it-CH" sz="2000" b="1" dirty="0" err="1">
                <a:solidFill>
                  <a:schemeClr val="accent4">
                    <a:lumMod val="95000"/>
                    <a:lumOff val="5000"/>
                  </a:schemeClr>
                </a:solidFill>
                <a:cs typeface="Arial" charset="0"/>
              </a:rPr>
              <a:t>au</a:t>
            </a:r>
            <a:r>
              <a:rPr lang="it-CH" altLang="it-CH" sz="2000" b="1" dirty="0">
                <a:solidFill>
                  <a:schemeClr val="accent4">
                    <a:lumMod val="95000"/>
                    <a:lumOff val="5000"/>
                  </a:schemeClr>
                </a:solidFill>
                <a:cs typeface="Arial" charset="0"/>
              </a:rPr>
              <a:t> </a:t>
            </a:r>
            <a:r>
              <a:rPr lang="it-CH" altLang="it-CH" sz="2000" b="1" dirty="0" err="1">
                <a:solidFill>
                  <a:schemeClr val="accent4">
                    <a:lumMod val="95000"/>
                    <a:lumOff val="5000"/>
                  </a:schemeClr>
                </a:solidFill>
                <a:cs typeface="Arial" charset="0"/>
              </a:rPr>
              <a:t>chantage</a:t>
            </a:r>
            <a:r>
              <a:rPr lang="it-CH" altLang="it-CH" sz="2000" b="1" dirty="0">
                <a:solidFill>
                  <a:schemeClr val="accent4">
                    <a:lumMod val="95000"/>
                    <a:lumOff val="5000"/>
                  </a:schemeClr>
                </a:solidFill>
                <a:cs typeface="Arial" charset="0"/>
              </a:rPr>
              <a:t>       </a:t>
            </a:r>
          </a:p>
          <a:p>
            <a:pPr eaLnBrk="1" hangingPunct="1">
              <a:spcBef>
                <a:spcPct val="0"/>
              </a:spcBef>
              <a:buFontTx/>
              <a:buNone/>
              <a:defRPr/>
            </a:pPr>
            <a:r>
              <a:rPr lang="it-CH" altLang="it-CH" sz="1400" b="1" dirty="0">
                <a:solidFill>
                  <a:schemeClr val="accent4">
                    <a:lumMod val="95000"/>
                    <a:lumOff val="5000"/>
                  </a:schemeClr>
                </a:solidFill>
                <a:cs typeface="Arial" charset="0"/>
              </a:rPr>
              <a:t>(</a:t>
            </a:r>
            <a:r>
              <a:rPr lang="it-CH" altLang="it-CH" sz="1400" b="1" dirty="0" err="1">
                <a:solidFill>
                  <a:schemeClr val="accent4">
                    <a:lumMod val="95000"/>
                    <a:lumOff val="5000"/>
                  </a:schemeClr>
                </a:solidFill>
                <a:cs typeface="Arial" charset="0"/>
              </a:rPr>
              <a:t>travail</a:t>
            </a:r>
            <a:r>
              <a:rPr lang="it-CH" altLang="it-CH" sz="1400" b="1" dirty="0">
                <a:solidFill>
                  <a:schemeClr val="accent4">
                    <a:lumMod val="95000"/>
                    <a:lumOff val="5000"/>
                  </a:schemeClr>
                </a:solidFill>
                <a:cs typeface="Arial" charset="0"/>
              </a:rPr>
              <a:t> noir, </a:t>
            </a:r>
            <a:r>
              <a:rPr lang="it-CH" altLang="it-CH" sz="1400" b="1" dirty="0" err="1">
                <a:solidFill>
                  <a:schemeClr val="accent4">
                    <a:lumMod val="95000"/>
                    <a:lumOff val="5000"/>
                  </a:schemeClr>
                </a:solidFill>
                <a:cs typeface="Arial" charset="0"/>
              </a:rPr>
              <a:t>prostitution</a:t>
            </a:r>
            <a:r>
              <a:rPr lang="it-CH" altLang="it-CH" sz="1400" b="1" dirty="0">
                <a:solidFill>
                  <a:schemeClr val="accent4">
                    <a:lumMod val="95000"/>
                    <a:lumOff val="5000"/>
                  </a:schemeClr>
                </a:solidFill>
                <a:cs typeface="Arial" charset="0"/>
              </a:rPr>
              <a:t>, etc.) </a:t>
            </a:r>
          </a:p>
          <a:p>
            <a:pPr eaLnBrk="1" hangingPunct="1">
              <a:spcBef>
                <a:spcPct val="0"/>
              </a:spcBef>
              <a:buFontTx/>
              <a:buNone/>
              <a:defRPr/>
            </a:pPr>
            <a:endParaRPr lang="it-CH" altLang="it-CH" sz="2000" b="1" dirty="0">
              <a:solidFill>
                <a:schemeClr val="accent4">
                  <a:lumMod val="95000"/>
                  <a:lumOff val="5000"/>
                </a:schemeClr>
              </a:solidFill>
              <a:cs typeface="Arial" charset="0"/>
            </a:endParaRPr>
          </a:p>
          <a:p>
            <a:pPr eaLnBrk="1" hangingPunct="1">
              <a:spcBef>
                <a:spcPct val="0"/>
              </a:spcBef>
              <a:buFontTx/>
              <a:buChar char="-"/>
              <a:defRPr/>
            </a:pPr>
            <a:r>
              <a:rPr lang="fr-FR" altLang="it-CH" sz="2000" b="1" dirty="0">
                <a:solidFill>
                  <a:schemeClr val="accent4">
                    <a:lumMod val="95000"/>
                    <a:lumOff val="5000"/>
                  </a:schemeClr>
                </a:solidFill>
                <a:cs typeface="Arial" charset="0"/>
              </a:rPr>
              <a:t>La sous-traitance à différents niveaux</a:t>
            </a:r>
          </a:p>
          <a:p>
            <a:pPr eaLnBrk="1" hangingPunct="1">
              <a:spcBef>
                <a:spcPct val="0"/>
              </a:spcBef>
              <a:buFontTx/>
              <a:buChar char="-"/>
              <a:defRPr/>
            </a:pPr>
            <a:r>
              <a:rPr lang="fr-FR" altLang="it-CH" sz="2000" b="1" dirty="0">
                <a:solidFill>
                  <a:schemeClr val="accent4">
                    <a:lumMod val="95000"/>
                    <a:lumOff val="5000"/>
                  </a:schemeClr>
                </a:solidFill>
                <a:cs typeface="Arial" charset="0"/>
              </a:rPr>
              <a:t>La location en </a:t>
            </a:r>
            <a:r>
              <a:rPr lang="fr-FR" altLang="it-CH" sz="2000" b="1" dirty="0" err="1">
                <a:solidFill>
                  <a:schemeClr val="accent4">
                    <a:lumMod val="95000"/>
                    <a:lumOff val="5000"/>
                  </a:schemeClr>
                </a:solidFill>
                <a:cs typeface="Arial" charset="0"/>
              </a:rPr>
              <a:t>gérence</a:t>
            </a:r>
            <a:endParaRPr lang="fr-FR" altLang="it-CH" sz="2000" b="1" dirty="0">
              <a:solidFill>
                <a:schemeClr val="accent4">
                  <a:lumMod val="95000"/>
                  <a:lumOff val="5000"/>
                </a:schemeClr>
              </a:solidFill>
              <a:cs typeface="Arial" charset="0"/>
            </a:endParaRPr>
          </a:p>
          <a:p>
            <a:pPr eaLnBrk="1" hangingPunct="1">
              <a:spcBef>
                <a:spcPct val="0"/>
              </a:spcBef>
              <a:buFontTx/>
              <a:buChar char="-"/>
              <a:defRPr/>
            </a:pPr>
            <a:endParaRPr lang="it-CH" altLang="it-CH" sz="2000" b="1" dirty="0">
              <a:solidFill>
                <a:schemeClr val="accent4">
                  <a:lumMod val="95000"/>
                  <a:lumOff val="5000"/>
                </a:schemeClr>
              </a:solidFill>
              <a:cs typeface="Arial" charset="0"/>
            </a:endParaRPr>
          </a:p>
          <a:p>
            <a:pPr eaLnBrk="1" hangingPunct="1">
              <a:spcBef>
                <a:spcPct val="0"/>
              </a:spcBef>
              <a:buFontTx/>
              <a:buChar char="-"/>
              <a:defRPr/>
            </a:pPr>
            <a:r>
              <a:rPr lang="fr-FR" altLang="it-CH" sz="2000" b="1" dirty="0">
                <a:solidFill>
                  <a:schemeClr val="accent4">
                    <a:lumMod val="95000"/>
                    <a:lumOff val="5000"/>
                  </a:schemeClr>
                </a:solidFill>
                <a:cs typeface="Arial" charset="0"/>
              </a:rPr>
              <a:t>Le délocalisation de la production en Europe de l‘Est,             Chine, etc.</a:t>
            </a:r>
          </a:p>
          <a:p>
            <a:pPr eaLnBrk="1" hangingPunct="1">
              <a:spcBef>
                <a:spcPct val="0"/>
              </a:spcBef>
              <a:buFontTx/>
              <a:buChar char="-"/>
              <a:defRPr/>
            </a:pPr>
            <a:endParaRPr lang="fr-FR" altLang="it-CH" sz="900" b="1" dirty="0">
              <a:solidFill>
                <a:schemeClr val="accent4">
                  <a:lumMod val="95000"/>
                  <a:lumOff val="5000"/>
                </a:schemeClr>
              </a:solidFill>
              <a:cs typeface="Arial" charset="0"/>
            </a:endParaRPr>
          </a:p>
          <a:p>
            <a:pPr eaLnBrk="1" hangingPunct="1">
              <a:spcBef>
                <a:spcPct val="0"/>
              </a:spcBef>
              <a:buFontTx/>
              <a:buNone/>
              <a:defRPr/>
            </a:pPr>
            <a:r>
              <a:rPr lang="fr-FR" altLang="it-CH" sz="1400" b="1" dirty="0">
                <a:solidFill>
                  <a:schemeClr val="accent4">
                    <a:lumMod val="95000"/>
                    <a:lumOff val="5000"/>
                  </a:schemeClr>
                </a:solidFill>
                <a:cs typeface="Arial" charset="0"/>
              </a:rPr>
              <a:t>(exemple de l'usine de chaussures disposée sur un navire qui se déplace d'un port à l'autre à la recherche de la main d'</a:t>
            </a:r>
            <a:r>
              <a:rPr lang="fr-FR" altLang="it-CH" sz="1400" b="1" dirty="0" err="1">
                <a:solidFill>
                  <a:schemeClr val="accent4">
                    <a:lumMod val="95000"/>
                    <a:lumOff val="5000"/>
                  </a:schemeClr>
                </a:solidFill>
                <a:cs typeface="Arial" charset="0"/>
              </a:rPr>
              <a:t>oeuvre</a:t>
            </a:r>
            <a:r>
              <a:rPr lang="fr-FR" altLang="it-CH" sz="1400" b="1" dirty="0">
                <a:solidFill>
                  <a:schemeClr val="accent4">
                    <a:lumMod val="95000"/>
                    <a:lumOff val="5000"/>
                  </a:schemeClr>
                </a:solidFill>
                <a:cs typeface="Arial" charset="0"/>
              </a:rPr>
              <a:t> moins chère)</a:t>
            </a:r>
          </a:p>
          <a:p>
            <a:pPr eaLnBrk="1" hangingPunct="1">
              <a:spcBef>
                <a:spcPct val="0"/>
              </a:spcBef>
              <a:buFontTx/>
              <a:buNone/>
              <a:defRPr/>
            </a:pPr>
            <a:endParaRPr lang="fr-FR" altLang="it-CH" sz="2000" b="1" dirty="0">
              <a:solidFill>
                <a:schemeClr val="accent4">
                  <a:lumMod val="95000"/>
                  <a:lumOff val="5000"/>
                </a:schemeClr>
              </a:solidFill>
              <a:cs typeface="Arial" charset="0"/>
            </a:endParaRPr>
          </a:p>
          <a:p>
            <a:pPr eaLnBrk="1" hangingPunct="1">
              <a:spcBef>
                <a:spcPct val="0"/>
              </a:spcBef>
              <a:buFontTx/>
              <a:buNone/>
              <a:defRPr/>
            </a:pPr>
            <a:r>
              <a:rPr lang="fr-FR" altLang="it-CH" sz="2000" b="1" dirty="0">
                <a:solidFill>
                  <a:schemeClr val="accent4">
                    <a:lumMod val="95000"/>
                    <a:lumOff val="5000"/>
                  </a:schemeClr>
                </a:solidFill>
                <a:cs typeface="Arial" charset="0"/>
              </a:rPr>
              <a:t>- On néglige la sûreté des travailleurs et la protection de l’environnement.</a:t>
            </a:r>
            <a:endParaRPr lang="it-IT" altLang="it-CH" sz="1400" b="1" dirty="0">
              <a:solidFill>
                <a:schemeClr val="accent4">
                  <a:lumMod val="95000"/>
                  <a:lumOff val="5000"/>
                </a:schemeClr>
              </a:solidFill>
              <a:cs typeface="Arial" charset="0"/>
            </a:endParaRPr>
          </a:p>
        </p:txBody>
      </p:sp>
      <p:pic>
        <p:nvPicPr>
          <p:cNvPr id="5" name="Picture 4" descr="C:\Dokumente und Einstellungen\Enrico\Eigene Dateien\Enrico\Documenti\AA Enrico nuovo\Sito\Immigrato 3.JPG">
            <a:extLst>
              <a:ext uri="{FF2B5EF4-FFF2-40B4-BE49-F238E27FC236}">
                <a16:creationId xmlns:a16="http://schemas.microsoft.com/office/drawing/2014/main" id="{276B0396-1AEB-1972-3D14-DEC08DDC1545}"/>
              </a:ext>
            </a:extLst>
          </p:cNvPr>
          <p:cNvPicPr>
            <a:picLocks noChangeAspect="1" noChangeArrowheads="1"/>
          </p:cNvPicPr>
          <p:nvPr/>
        </p:nvPicPr>
        <p:blipFill>
          <a:blip r:embed="rId4"/>
          <a:srcRect/>
          <a:stretch>
            <a:fillRect/>
          </a:stretch>
        </p:blipFill>
        <p:spPr bwMode="auto">
          <a:xfrm>
            <a:off x="6858000" y="1196975"/>
            <a:ext cx="1643063" cy="2387600"/>
          </a:xfrm>
          <a:prstGeom prst="rect">
            <a:avLst/>
          </a:prstGeom>
          <a:ln>
            <a:no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3022FA1E-67C3-910C-9742-95531F50DDE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Slide Number Placeholder 3">
            <a:extLst>
              <a:ext uri="{FF2B5EF4-FFF2-40B4-BE49-F238E27FC236}">
                <a16:creationId xmlns:a16="http://schemas.microsoft.com/office/drawing/2014/main" id="{29BEC007-F83D-7031-3517-38BD9DADBFC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FEE8B73-3055-41D7-BAC4-880C6506E63F}" type="slidenum">
              <a:rPr lang="it-IT" altLang="en-US" sz="1400" smtClean="0">
                <a:solidFill>
                  <a:srgbClr val="000000"/>
                </a:solidFill>
              </a:rPr>
              <a:pPr>
                <a:spcBef>
                  <a:spcPct val="0"/>
                </a:spcBef>
                <a:buFontTx/>
                <a:buNone/>
              </a:pPr>
              <a:t>98</a:t>
            </a:fld>
            <a:endParaRPr lang="it-IT" altLang="en-US" sz="1400">
              <a:solidFill>
                <a:srgbClr val="000000"/>
              </a:solidFill>
            </a:endParaRPr>
          </a:p>
        </p:txBody>
      </p:sp>
      <p:sp>
        <p:nvSpPr>
          <p:cNvPr id="418819" name="Text Box 4">
            <a:extLst>
              <a:ext uri="{FF2B5EF4-FFF2-40B4-BE49-F238E27FC236}">
                <a16:creationId xmlns:a16="http://schemas.microsoft.com/office/drawing/2014/main" id="{39F58AA3-4687-C8AC-B671-5A96B0EE7CAB}"/>
              </a:ext>
            </a:extLst>
          </p:cNvPr>
          <p:cNvSpPr txBox="1">
            <a:spLocks noChangeArrowheads="1"/>
          </p:cNvSpPr>
          <p:nvPr/>
        </p:nvSpPr>
        <p:spPr bwMode="auto">
          <a:xfrm>
            <a:off x="273050" y="549275"/>
            <a:ext cx="864235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4400" b="1">
                <a:solidFill>
                  <a:srgbClr val="000000"/>
                </a:solidFill>
              </a:rPr>
              <a:t>     </a:t>
            </a:r>
            <a:r>
              <a:rPr lang="fr-FR" altLang="it-CH" sz="4400" b="1" u="sng">
                <a:solidFill>
                  <a:srgbClr val="000000"/>
                </a:solidFill>
              </a:rPr>
              <a:t>L’atteintes aux travailleurs</a:t>
            </a:r>
          </a:p>
          <a:p>
            <a:pPr eaLnBrk="1" hangingPunct="1">
              <a:spcBef>
                <a:spcPct val="50000"/>
              </a:spcBef>
              <a:buFontTx/>
              <a:buNone/>
            </a:pPr>
            <a:endParaRPr lang="fr-FR" altLang="it-CH" sz="900" b="1">
              <a:solidFill>
                <a:srgbClr val="000000"/>
              </a:solidFill>
            </a:endParaRPr>
          </a:p>
          <a:p>
            <a:pPr eaLnBrk="1" hangingPunct="1">
              <a:spcBef>
                <a:spcPts val="600"/>
              </a:spcBef>
              <a:buFontTx/>
              <a:buNone/>
            </a:pPr>
            <a:r>
              <a:rPr lang="fr-FR" altLang="it-CH" sz="1800" b="1">
                <a:solidFill>
                  <a:srgbClr val="000000"/>
                </a:solidFill>
              </a:rPr>
              <a:t>Pour affaiblir le pouvoir contractuel des travailleurs et pour leur limiter le</a:t>
            </a:r>
          </a:p>
          <a:p>
            <a:pPr eaLnBrk="1" hangingPunct="1">
              <a:spcBef>
                <a:spcPts val="600"/>
              </a:spcBef>
              <a:buFontTx/>
              <a:buNone/>
            </a:pPr>
            <a:r>
              <a:rPr lang="fr-FR" altLang="it-CH" sz="1800" b="1">
                <a:solidFill>
                  <a:srgbClr val="000000"/>
                </a:solidFill>
              </a:rPr>
              <a:t> salaire les capitalistes utilisent tout leur pouvoir et leur influence</a:t>
            </a:r>
          </a:p>
          <a:p>
            <a:pPr eaLnBrk="1" hangingPunct="1">
              <a:spcBef>
                <a:spcPct val="50000"/>
              </a:spcBef>
              <a:buFontTx/>
              <a:buNone/>
            </a:pPr>
            <a:endParaRPr lang="fr-FR" altLang="it-CH" sz="1800" b="1">
              <a:solidFill>
                <a:srgbClr val="000000"/>
              </a:solidFill>
            </a:endParaRPr>
          </a:p>
          <a:p>
            <a:pPr eaLnBrk="1" hangingPunct="1">
              <a:spcBef>
                <a:spcPct val="50000"/>
              </a:spcBef>
              <a:buFontTx/>
              <a:buNone/>
            </a:pPr>
            <a:r>
              <a:rPr lang="fr-FR" altLang="it-CH" sz="1200" b="1">
                <a:solidFill>
                  <a:srgbClr val="000000"/>
                </a:solidFill>
              </a:rPr>
              <a:t>Les travailleurs sont divisé en plusieurs catégories traitées et payées différemment</a:t>
            </a:r>
          </a:p>
          <a:p>
            <a:pPr eaLnBrk="1" hangingPunct="1">
              <a:spcBef>
                <a:spcPct val="50000"/>
              </a:spcBef>
              <a:buFontTx/>
              <a:buNone/>
            </a:pPr>
            <a:r>
              <a:rPr lang="fr-FR" altLang="it-CH" sz="1200" b="1">
                <a:solidFill>
                  <a:srgbClr val="000000"/>
                </a:solidFill>
              </a:rPr>
              <a:t>- selon le sexe  et l’âge :  hommes , femmes, jeunes, actifs, âgés, retraités</a:t>
            </a:r>
          </a:p>
          <a:p>
            <a:pPr eaLnBrk="1" hangingPunct="1">
              <a:spcBef>
                <a:spcPct val="50000"/>
              </a:spcBef>
              <a:buFontTx/>
              <a:buNone/>
            </a:pPr>
            <a:r>
              <a:rPr lang="fr-FR" altLang="it-CH" sz="1200" b="1">
                <a:solidFill>
                  <a:srgbClr val="000000"/>
                </a:solidFill>
              </a:rPr>
              <a:t>- selon la fonction : ouvriers, employés, cadres, dirigeants</a:t>
            </a:r>
          </a:p>
          <a:p>
            <a:pPr eaLnBrk="1" hangingPunct="1">
              <a:spcBef>
                <a:spcPct val="50000"/>
              </a:spcBef>
              <a:buFontTx/>
              <a:buNone/>
            </a:pPr>
            <a:r>
              <a:rPr lang="fr-FR" altLang="it-CH" sz="1200" b="1">
                <a:solidFill>
                  <a:srgbClr val="000000"/>
                </a:solidFill>
              </a:rPr>
              <a:t>- selon la qualification : apprentis, vacataires, manœuvres, qualifiés, diplômés, académiciens</a:t>
            </a:r>
          </a:p>
          <a:p>
            <a:pPr eaLnBrk="1" hangingPunct="1">
              <a:spcBef>
                <a:spcPct val="50000"/>
              </a:spcBef>
              <a:buFontTx/>
              <a:buNone/>
            </a:pPr>
            <a:r>
              <a:rPr lang="fr-FR" altLang="it-CH" sz="1200" b="1">
                <a:solidFill>
                  <a:srgbClr val="000000"/>
                </a:solidFill>
              </a:rPr>
              <a:t>- Selon le temps de travail : sur appel, à temps déterminé, à temps indéterminé, auxiliaires, free lance </a:t>
            </a:r>
          </a:p>
          <a:p>
            <a:pPr eaLnBrk="1" hangingPunct="1">
              <a:spcBef>
                <a:spcPct val="50000"/>
              </a:spcBef>
              <a:buFontTx/>
              <a:buNone/>
            </a:pPr>
            <a:r>
              <a:rPr lang="fr-FR" altLang="it-CH" sz="1200" b="1">
                <a:solidFill>
                  <a:srgbClr val="000000"/>
                </a:solidFill>
              </a:rPr>
              <a:t>- Selon le type de rétribution : travail à la pièce, à l’heure, mensuel, au mérite, participation aux profits</a:t>
            </a:r>
          </a:p>
          <a:p>
            <a:pPr eaLnBrk="1" hangingPunct="1">
              <a:spcBef>
                <a:spcPct val="50000"/>
              </a:spcBef>
              <a:buFontTx/>
              <a:buNone/>
            </a:pPr>
            <a:r>
              <a:rPr lang="fr-FR" altLang="it-CH" sz="1200" b="1">
                <a:solidFill>
                  <a:srgbClr val="000000"/>
                </a:solidFill>
              </a:rPr>
              <a:t>Etc.</a:t>
            </a:r>
          </a:p>
          <a:p>
            <a:pPr eaLnBrk="1" hangingPunct="1">
              <a:spcBef>
                <a:spcPct val="50000"/>
              </a:spcBef>
              <a:buFontTx/>
              <a:buNone/>
            </a:pPr>
            <a:endParaRPr lang="fr-FR" altLang="it-CH" sz="1200" b="1">
              <a:solidFill>
                <a:srgbClr val="000000"/>
              </a:solidFill>
            </a:endParaRPr>
          </a:p>
          <a:p>
            <a:pPr eaLnBrk="1" hangingPunct="1">
              <a:spcBef>
                <a:spcPts val="600"/>
              </a:spcBef>
              <a:buFontTx/>
              <a:buNone/>
            </a:pPr>
            <a:r>
              <a:rPr lang="fr-FR" altLang="it-CH" sz="1200" b="1">
                <a:solidFill>
                  <a:srgbClr val="000000"/>
                </a:solidFill>
              </a:rPr>
              <a:t>Les capitalistes s’opposent à toute activité syndicale et pénalisent les travailleurs syndiqués. </a:t>
            </a:r>
          </a:p>
          <a:p>
            <a:pPr eaLnBrk="1" hangingPunct="1">
              <a:spcBef>
                <a:spcPts val="600"/>
              </a:spcBef>
              <a:buFontTx/>
              <a:buNone/>
            </a:pPr>
            <a:r>
              <a:rPr lang="fr-FR" altLang="it-CH" sz="1200" b="1">
                <a:solidFill>
                  <a:srgbClr val="000000"/>
                </a:solidFill>
              </a:rPr>
              <a:t>Les capitalistes créent des commissions et des syndicats jaunes (organisé par les patrons).</a:t>
            </a:r>
          </a:p>
          <a:p>
            <a:pPr eaLnBrk="1" hangingPunct="1">
              <a:spcBef>
                <a:spcPts val="600"/>
              </a:spcBef>
              <a:buFontTx/>
              <a:buNone/>
            </a:pPr>
            <a:r>
              <a:rPr lang="fr-FR" altLang="it-CH" sz="1200" b="1">
                <a:solidFill>
                  <a:srgbClr val="000000"/>
                </a:solidFill>
              </a:rPr>
              <a:t>Les capitalistes ont recours à la sous-traitance et engagent du personnel intérimaire.</a:t>
            </a:r>
          </a:p>
          <a:p>
            <a:pPr eaLnBrk="1" hangingPunct="1">
              <a:spcBef>
                <a:spcPts val="600"/>
              </a:spcBef>
              <a:buFontTx/>
              <a:buNone/>
            </a:pPr>
            <a:r>
              <a:rPr lang="fr-FR" altLang="it-CH" sz="1200" b="1">
                <a:solidFill>
                  <a:srgbClr val="000000"/>
                </a:solidFill>
              </a:rPr>
              <a:t>Les capitalistes font approuver des lois qui réduisent les droits des travailleurs et qui limitent l’activité syndicale.</a:t>
            </a:r>
          </a:p>
          <a:p>
            <a:pPr eaLnBrk="1" hangingPunct="1">
              <a:spcBef>
                <a:spcPts val="600"/>
              </a:spcBef>
              <a:buFontTx/>
              <a:buNone/>
            </a:pPr>
            <a:r>
              <a:rPr lang="fr-FR" altLang="it-CH" sz="1200" b="1">
                <a:solidFill>
                  <a:srgbClr val="000000"/>
                </a:solidFill>
              </a:rPr>
              <a:t>Les capitalistes menacent de licenciements en masse et de fermeture des usines.                                                                 On utilise le chantage et le mobbing. </a:t>
            </a:r>
          </a:p>
          <a:p>
            <a:pPr eaLnBrk="1" hangingPunct="1">
              <a:spcBef>
                <a:spcPts val="600"/>
              </a:spcBef>
              <a:buFontTx/>
              <a:buNone/>
            </a:pPr>
            <a:r>
              <a:rPr lang="fr-FR" altLang="it-CH" sz="1200" b="1">
                <a:solidFill>
                  <a:srgbClr val="000000"/>
                </a:solidFill>
              </a:rPr>
              <a:t>On récompense les travailleurs les plus serviles</a:t>
            </a:r>
          </a:p>
        </p:txBody>
      </p:sp>
      <p:sp>
        <p:nvSpPr>
          <p:cNvPr id="2" name="Rettangolo 1">
            <a:extLst>
              <a:ext uri="{FF2B5EF4-FFF2-40B4-BE49-F238E27FC236}">
                <a16:creationId xmlns:a16="http://schemas.microsoft.com/office/drawing/2014/main" id="{41CFEBE9-ECAC-0EB7-BADD-AAA0C49E75B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0866" name="Slide Number Placeholder 3">
            <a:extLst>
              <a:ext uri="{FF2B5EF4-FFF2-40B4-BE49-F238E27FC236}">
                <a16:creationId xmlns:a16="http://schemas.microsoft.com/office/drawing/2014/main" id="{85028065-A27C-8DD8-7609-A0031B0A8C5F}"/>
              </a:ext>
            </a:extLst>
          </p:cNvPr>
          <p:cNvSpPr>
            <a:spLocks noGrp="1"/>
          </p:cNvSpPr>
          <p:nvPr>
            <p:ph type="sldNum" sz="quarter" idx="12"/>
          </p:nvPr>
        </p:nvSpPr>
        <p:spPr>
          <a:xfrm>
            <a:off x="904875" y="60817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D3A4A94-01CE-4795-8C99-0C40FC948294}" type="slidenum">
              <a:rPr lang="it-IT" altLang="en-US" sz="1400" smtClean="0">
                <a:solidFill>
                  <a:srgbClr val="FFFFFF"/>
                </a:solidFill>
              </a:rPr>
              <a:pPr>
                <a:spcBef>
                  <a:spcPct val="0"/>
                </a:spcBef>
                <a:buFontTx/>
                <a:buNone/>
              </a:pPr>
              <a:t>99</a:t>
            </a:fld>
            <a:endParaRPr lang="it-IT" altLang="en-US" sz="1400">
              <a:solidFill>
                <a:srgbClr val="FFFFFF"/>
              </a:solidFill>
            </a:endParaRPr>
          </a:p>
        </p:txBody>
      </p:sp>
      <p:pic>
        <p:nvPicPr>
          <p:cNvPr id="273411" name="Picture 4" descr="VW 4">
            <a:extLst>
              <a:ext uri="{FF2B5EF4-FFF2-40B4-BE49-F238E27FC236}">
                <a16:creationId xmlns:a16="http://schemas.microsoft.com/office/drawing/2014/main" id="{CEB7699D-EAC8-EC44-DBA5-334AD5F3A196}"/>
              </a:ext>
            </a:extLst>
          </p:cNvPr>
          <p:cNvPicPr>
            <a:picLocks noChangeAspect="1" noChangeArrowheads="1"/>
          </p:cNvPicPr>
          <p:nvPr/>
        </p:nvPicPr>
        <p:blipFill>
          <a:blip r:embed="rId4"/>
          <a:srcRect/>
          <a:stretch>
            <a:fillRect/>
          </a:stretch>
        </p:blipFill>
        <p:spPr bwMode="auto">
          <a:xfrm>
            <a:off x="3059113" y="260350"/>
            <a:ext cx="5784850" cy="6289675"/>
          </a:xfrm>
          <a:prstGeom prst="rect">
            <a:avLst/>
          </a:prstGeom>
          <a:ln>
            <a:noFill/>
          </a:ln>
          <a:effectLst>
            <a:outerShdw blurRad="292100" dist="139700" dir="2700000" algn="tl" rotWithShape="0">
              <a:srgbClr val="333333">
                <a:alpha val="65000"/>
              </a:srgbClr>
            </a:outerShdw>
          </a:effectLst>
        </p:spPr>
      </p:pic>
      <p:sp>
        <p:nvSpPr>
          <p:cNvPr id="420868" name="Text Box 5">
            <a:extLst>
              <a:ext uri="{FF2B5EF4-FFF2-40B4-BE49-F238E27FC236}">
                <a16:creationId xmlns:a16="http://schemas.microsoft.com/office/drawing/2014/main" id="{0D2ADF8C-0EB8-F43F-88B7-39AAC6B2C27B}"/>
              </a:ext>
            </a:extLst>
          </p:cNvPr>
          <p:cNvSpPr txBox="1">
            <a:spLocks noChangeArrowheads="1"/>
          </p:cNvSpPr>
          <p:nvPr/>
        </p:nvSpPr>
        <p:spPr bwMode="auto">
          <a:xfrm>
            <a:off x="468313" y="1484313"/>
            <a:ext cx="2303462"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800" b="1"/>
              <a:t>L’EXPLOITATION DES TRAVAILLEURS AUGMENTE</a:t>
            </a:r>
          </a:p>
          <a:p>
            <a:pPr eaLnBrk="1" hangingPunct="1">
              <a:spcBef>
                <a:spcPct val="50000"/>
              </a:spcBef>
              <a:buFontTx/>
              <a:buNone/>
            </a:pPr>
            <a:endParaRPr lang="fr-FR" altLang="it-CH" sz="1800" b="1">
              <a:solidFill>
                <a:srgbClr val="FFFFFF"/>
              </a:solidFill>
            </a:endParaRPr>
          </a:p>
          <a:p>
            <a:pPr eaLnBrk="1" hangingPunct="1">
              <a:spcBef>
                <a:spcPct val="50000"/>
              </a:spcBef>
              <a:buFontTx/>
              <a:buNone/>
            </a:pPr>
            <a:endParaRPr lang="fr-FR" altLang="it-CH" sz="1600" b="1">
              <a:solidFill>
                <a:srgbClr val="FFFFFF"/>
              </a:solidFill>
            </a:endParaRPr>
          </a:p>
          <a:p>
            <a:pPr eaLnBrk="1" hangingPunct="1">
              <a:spcBef>
                <a:spcPct val="50000"/>
              </a:spcBef>
              <a:buFontTx/>
              <a:buNone/>
            </a:pPr>
            <a:endParaRPr lang="fr-FR" altLang="it-CH" sz="1600" b="1">
              <a:solidFill>
                <a:srgbClr val="800000"/>
              </a:solidFill>
            </a:endParaRPr>
          </a:p>
          <a:p>
            <a:pPr eaLnBrk="1" hangingPunct="1">
              <a:spcBef>
                <a:spcPct val="50000"/>
              </a:spcBef>
              <a:buFontTx/>
              <a:buNone/>
            </a:pPr>
            <a:r>
              <a:rPr lang="fr-FR" altLang="it-CH" sz="1600" b="1">
                <a:solidFill>
                  <a:srgbClr val="FFFFFF"/>
                </a:solidFill>
              </a:rPr>
              <a:t>VW    EN 2006 :</a:t>
            </a:r>
          </a:p>
          <a:p>
            <a:pPr eaLnBrk="1" hangingPunct="1">
              <a:spcBef>
                <a:spcPct val="50000"/>
              </a:spcBef>
              <a:buFontTx/>
              <a:buNone/>
            </a:pPr>
            <a:r>
              <a:rPr lang="fr-FR" altLang="it-CH" sz="1600" b="1">
                <a:solidFill>
                  <a:srgbClr val="FFFFFF"/>
                </a:solidFill>
              </a:rPr>
              <a:t>DE 28,8  HEURES       À  35  HEURES HEBDOMADAIRES      SANS AUGMENTATION        DE SALAIRE</a:t>
            </a:r>
          </a:p>
        </p:txBody>
      </p:sp>
      <p:sp>
        <p:nvSpPr>
          <p:cNvPr id="2" name="CasellaDiTesto 1">
            <a:extLst>
              <a:ext uri="{FF2B5EF4-FFF2-40B4-BE49-F238E27FC236}">
                <a16:creationId xmlns:a16="http://schemas.microsoft.com/office/drawing/2014/main" id="{56C873F5-F03F-7505-C982-F0C4D048B434}"/>
              </a:ext>
            </a:extLst>
          </p:cNvPr>
          <p:cNvSpPr txBox="1"/>
          <p:nvPr/>
        </p:nvSpPr>
        <p:spPr>
          <a:xfrm>
            <a:off x="4284663" y="260350"/>
            <a:ext cx="4559300" cy="1323975"/>
          </a:xfrm>
          <a:prstGeom prst="rect">
            <a:avLst/>
          </a:prstGeom>
          <a:solidFill>
            <a:schemeClr val="tx1">
              <a:lumMod val="75000"/>
            </a:schemeClr>
          </a:solidFill>
        </p:spPr>
        <p:txBody>
          <a:bodyPr>
            <a:spAutoFit/>
          </a:bodyPr>
          <a:lstStyle/>
          <a:p>
            <a:pPr eaLnBrk="1" hangingPunct="1">
              <a:defRPr/>
            </a:pPr>
            <a:r>
              <a:rPr lang="it-CH" sz="4000" b="1" dirty="0">
                <a:solidFill>
                  <a:srgbClr val="000000"/>
                </a:solidFill>
                <a:latin typeface="+mn-lt"/>
                <a:cs typeface="+mn-cs"/>
              </a:rPr>
              <a:t>plus d’</a:t>
            </a:r>
            <a:r>
              <a:rPr lang="it-CH" sz="4000" b="1" dirty="0" err="1">
                <a:solidFill>
                  <a:srgbClr val="000000"/>
                </a:solidFill>
                <a:latin typeface="+mn-lt"/>
                <a:cs typeface="+mn-cs"/>
              </a:rPr>
              <a:t>heures</a:t>
            </a:r>
            <a:r>
              <a:rPr lang="it-CH" sz="4000" b="1" dirty="0">
                <a:solidFill>
                  <a:srgbClr val="000000"/>
                </a:solidFill>
                <a:latin typeface="+mn-lt"/>
                <a:cs typeface="+mn-cs"/>
              </a:rPr>
              <a:t>, </a:t>
            </a:r>
            <a:r>
              <a:rPr lang="it-CH" sz="4000" b="1" dirty="0" err="1">
                <a:solidFill>
                  <a:srgbClr val="000000"/>
                </a:solidFill>
                <a:latin typeface="+mn-lt"/>
                <a:cs typeface="+mn-cs"/>
              </a:rPr>
              <a:t>même</a:t>
            </a:r>
            <a:r>
              <a:rPr lang="it-CH" sz="4000" b="1" dirty="0">
                <a:solidFill>
                  <a:srgbClr val="000000"/>
                </a:solidFill>
                <a:latin typeface="+mn-lt"/>
                <a:cs typeface="+mn-cs"/>
              </a:rPr>
              <a:t> </a:t>
            </a:r>
            <a:r>
              <a:rPr lang="it-CH" sz="4000" b="1" dirty="0" err="1">
                <a:solidFill>
                  <a:srgbClr val="000000"/>
                </a:solidFill>
                <a:latin typeface="+mn-lt"/>
                <a:cs typeface="+mn-cs"/>
              </a:rPr>
              <a:t>salaire</a:t>
            </a:r>
            <a:endParaRPr lang="it-IT" sz="4000" b="1" dirty="0">
              <a:solidFill>
                <a:srgbClr val="000000"/>
              </a:solidFill>
              <a:latin typeface="+mn-lt"/>
              <a:cs typeface="+mn-cs"/>
            </a:endParaRPr>
          </a:p>
        </p:txBody>
      </p:sp>
      <p:sp>
        <p:nvSpPr>
          <p:cNvPr id="3" name="Rettangolo 2">
            <a:extLst>
              <a:ext uri="{FF2B5EF4-FFF2-40B4-BE49-F238E27FC236}">
                <a16:creationId xmlns:a16="http://schemas.microsoft.com/office/drawing/2014/main" id="{09C2069E-1A2C-5D55-FB4D-EE13CE7ECB9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theme/theme1.xml><?xml version="1.0" encoding="utf-8"?>
<a:theme xmlns:a="http://schemas.openxmlformats.org/drawingml/2006/main" name="1_Presentazione della teoria marxista dell'economia con PowerPoint">
  <a:themeElements>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Presentazione della teoria marxista dell'economia con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000" b="0"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000" b="0" i="0" u="sng" strike="noStrike" cap="none" normalizeH="0" baseline="0" smtClean="0">
            <a:ln>
              <a:noFill/>
            </a:ln>
            <a:solidFill>
              <a:schemeClr val="tx1"/>
            </a:solidFill>
            <a:effectLst/>
            <a:latin typeface="Arial" charset="0"/>
          </a:defRPr>
        </a:defPPr>
      </a:lstStyle>
    </a:lnDef>
  </a:objectDefaults>
  <a:extraClrSchemeLst>
    <a:extraClrScheme>
      <a:clrScheme name="Presentazione della teoria marxista dell'economia con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Presentazione della teoria marxista dell'economia con PowerPoint">
  <a:themeElements>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Presentazione della teoria marxista dell'economia con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000" b="0"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000" b="0" i="0" u="sng" strike="noStrike" cap="none" normalizeH="0" baseline="0" smtClean="0">
            <a:ln>
              <a:noFill/>
            </a:ln>
            <a:solidFill>
              <a:schemeClr val="tx1"/>
            </a:solidFill>
            <a:effectLst/>
            <a:latin typeface="Arial" charset="0"/>
          </a:defRPr>
        </a:defPPr>
      </a:lstStyle>
    </a:lnDef>
  </a:objectDefaults>
  <a:extraClrSchemeLst>
    <a:extraClrScheme>
      <a:clrScheme name="Presentazione della teoria marxista dell'economia con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Presentazione della teoria marxista dell'economia con PowerPoint">
  <a:themeElements>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Presentazione della teoria marxista dell'economia con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zione della teoria marxista dell'economia con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Presentazione della teoria marxista dell'economia con PowerPoint">
  <a:themeElements>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Presentazione della teoria marxista dell'economia con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zione della teoria marxista dell'economia con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953734"/>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Presentazione della teoria marxista dell'economia con PowerPoint">
  <a:themeElements>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Presentazione della teoria marxista dell'economia con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zione della teoria marxista dell'economia con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resentazione della teoria marxista dell'economia con PowerPoint">
  <a:themeElements>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Presentazione della teoria marxista dell'economia con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000" b="0"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000" b="0" i="0" u="sng" strike="noStrike" cap="none" normalizeH="0" baseline="0" smtClean="0">
            <a:ln>
              <a:noFill/>
            </a:ln>
            <a:solidFill>
              <a:schemeClr val="tx1"/>
            </a:solidFill>
            <a:effectLst/>
            <a:latin typeface="Arial" charset="0"/>
          </a:defRPr>
        </a:defPPr>
      </a:lstStyle>
    </a:lnDef>
  </a:objectDefaults>
  <a:extraClrSchemeLst>
    <a:extraClrScheme>
      <a:clrScheme name="Presentazione della teoria marxista dell'economia con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Presentazione della teoria marxista dell'economia con PowerPoint">
  <a:themeElements>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Presentazione della teoria marxista dell'economia con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zione della teoria marxista dell'economia con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0.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0.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6.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0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9.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0.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11.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1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6.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1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9.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6.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9.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0.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6.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9.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0.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2.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4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5.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4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7.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4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9.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0.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5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3.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54.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5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6.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7.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5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9.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6.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0.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6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6.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9.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0.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1.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7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6.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7.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78.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79.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80.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8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8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8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8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8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86.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8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8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89.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9.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90.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9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9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9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9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9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96.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9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9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99.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0.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00.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0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0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0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0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0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06.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0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08.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09.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10.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11.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12.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1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1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1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16.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1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1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19.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20.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2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2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23.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24.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2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6.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9.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0.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1.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2.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3.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5.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6.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9.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0.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6.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9.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50.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6.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9.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60.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6.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9.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0.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6.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7.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7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9.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0.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81.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82.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8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6.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87.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88.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89.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9.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0.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9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6.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9.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docProps/app.xml><?xml version="1.0" encoding="utf-8"?>
<Properties xmlns="http://schemas.openxmlformats.org/officeDocument/2006/extended-properties" xmlns:vt="http://schemas.openxmlformats.org/officeDocument/2006/docPropsVTypes">
  <TotalTime>5910</TotalTime>
  <Words>33054</Words>
  <Application>Microsoft Office PowerPoint</Application>
  <PresentationFormat>Presentazione su schermo (4:3)</PresentationFormat>
  <Paragraphs>3397</Paragraphs>
  <Slides>272</Slides>
  <Notes>272</Notes>
  <HiddenSlides>12</HiddenSlides>
  <MMClips>0</MMClips>
  <ScaleCrop>false</ScaleCrop>
  <HeadingPairs>
    <vt:vector size="6" baseType="variant">
      <vt:variant>
        <vt:lpstr>Caratteri utilizzati</vt:lpstr>
      </vt:variant>
      <vt:variant>
        <vt:i4>8</vt:i4>
      </vt:variant>
      <vt:variant>
        <vt:lpstr>Tema</vt:lpstr>
      </vt:variant>
      <vt:variant>
        <vt:i4>17</vt:i4>
      </vt:variant>
      <vt:variant>
        <vt:lpstr>Titoli diapositive</vt:lpstr>
      </vt:variant>
      <vt:variant>
        <vt:i4>272</vt:i4>
      </vt:variant>
    </vt:vector>
  </HeadingPairs>
  <TitlesOfParts>
    <vt:vector size="297" baseType="lpstr">
      <vt:lpstr>Arial</vt:lpstr>
      <vt:lpstr>Calibri</vt:lpstr>
      <vt:lpstr>Baskerville Old Face</vt:lpstr>
      <vt:lpstr>Times New Roman</vt:lpstr>
      <vt:lpstr>SimSun</vt:lpstr>
      <vt:lpstr>Arial Black</vt:lpstr>
      <vt:lpstr>Palatino Linotype</vt:lpstr>
      <vt:lpstr>comic</vt:lpstr>
      <vt:lpstr>1_Presentazione della teoria marxista dell'economia con PowerPoint</vt:lpstr>
      <vt:lpstr>3_Presentazione della teoria marxista dell'economia con PowerPoint</vt:lpstr>
      <vt:lpstr>Office Theme</vt:lpstr>
      <vt:lpstr>7_Presentazione della teoria marxista dell'economia con PowerPoint</vt:lpstr>
      <vt:lpstr>Presentazione della teoria marxista dell'economia con PowerPoint</vt:lpstr>
      <vt:lpstr>4_Presentazione della teoria marxista dell'economia con PowerPoint</vt:lpstr>
      <vt:lpstr>Tema di Office</vt:lpstr>
      <vt:lpstr>1_Tema di Office</vt:lpstr>
      <vt:lpstr>2_Tema di Office</vt:lpstr>
      <vt:lpstr>3_Tema di Office</vt:lpstr>
      <vt:lpstr>2_Presentazione della teoria marxista dell'economia con PowerPoint</vt:lpstr>
      <vt:lpstr>5_Struttura predefinita</vt:lpstr>
      <vt:lpstr>7_Struttura predefinita</vt:lpstr>
      <vt:lpstr>8_Struttura predefinita</vt:lpstr>
      <vt:lpstr>9_Struttura predefinita</vt:lpstr>
      <vt:lpstr>9_Presentazione della teoria marxista dell'economia con PowerPoint</vt:lpstr>
      <vt:lpstr>11_Struttura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Un vieille usine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COÛT D’UNE VOITURE</vt:lpstr>
      <vt:lpstr> RÈGLE N° 1</vt:lpstr>
      <vt:lpstr>ACHÈTE  UNE VOITURE CELUI QUI :</vt:lpstr>
      <vt:lpstr>On cherche des achteurs.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Entrepôt  automatisé</vt:lpstr>
      <vt:lpstr>L’automatisation dans la logistique</vt:lpstr>
      <vt:lpstr>Opératrice d’un grand entrepôt automatisé. Le port de Bâle - Suisse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Logistique: démonstration  pratique</vt:lpstr>
      <vt:lpstr>Exercice</vt:lpstr>
      <vt:lpstr>COÛT D’UNE VOITURE</vt:lpstr>
      <vt:lpstr>Presentazione standard di PowerPoint</vt:lpstr>
      <vt:lpstr>Presentazione standard di PowerPoint</vt:lpstr>
      <vt:lpstr>Presentazione standard di PowerPoint</vt:lpstr>
      <vt:lpstr>RÈGLE NO. 2</vt:lpstr>
      <vt:lpstr>Presentazione standard di PowerPoint</vt:lpstr>
      <vt:lpstr>Presentazione standard di PowerPoint</vt:lpstr>
      <vt:lpstr>Presentazione standard di PowerPoint</vt:lpstr>
      <vt:lpstr>Presentazione standard di PowerPoint</vt:lpstr>
      <vt:lpstr>Chaîne de   montage : (années ’50)  Fiat Topolino   Scooter Vespa  Audi – moteurs 2010 </vt:lpstr>
      <vt:lpstr>Presentazione standard di PowerPoint</vt:lpstr>
      <vt:lpstr>Presentazione standard di PowerPoint</vt:lpstr>
      <vt:lpstr>Presentazione standard di PowerPoint</vt:lpstr>
      <vt:lpstr>Les travailleurs des chaînes de montage modernes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Chaîne de montage de machines à laver </vt:lpstr>
      <vt:lpstr>Presentazione standard di PowerPoint</vt:lpstr>
      <vt:lpstr>Presentazione standard di PowerPoint</vt:lpstr>
      <vt:lpstr>Robots soudeurs en action</vt:lpstr>
      <vt:lpstr>Presentazione standard di PowerPoint</vt:lpstr>
      <vt:lpstr>Presentazione standard di PowerPoint</vt:lpstr>
      <vt:lpstr>Presentazione standard di PowerPoint</vt:lpstr>
      <vt:lpstr>Le robot  remplace l’ouvrier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Le système économique accable les travailleurs et en                                             conditionne même la vie intime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culture de l’automobile                                           en voiture…du berceau au tombeau.</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y a trop de voitures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LES GAGNANTS ET LES PERDANTS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LE SYSTÈME ÉCONOMIQUE ET LES ALTERNATIVES    FIN  1. PARTIE  (Discussion + pause)  </vt:lpstr>
      <vt:lpstr>Presentazione standard di PowerPoint</vt:lpstr>
      <vt:lpstr>Presentazione standard di PowerPoint</vt:lpstr>
      <vt:lpstr> RAVIOLIS    Production manuelle   Un plat populaire   dans l’industrie alimentaire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Exercice</vt:lpstr>
      <vt:lpstr>Presentazione standard di PowerPoint</vt:lpstr>
      <vt:lpstr>Presentazione standard di PowerPoint</vt:lpstr>
      <vt:lpstr>Presentazione standard di PowerPoint</vt:lpstr>
      <vt:lpstr>Presentazione standard di PowerPoint</vt:lpstr>
      <vt:lpstr>La police effectue quelques arrestations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Exercice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fabrique d’automobiles devient une fabrique de véhicules de guerre</vt:lpstr>
      <vt:lpstr>Presentazione standard di PowerPoint</vt:lpstr>
      <vt:lpstr>Presentazione standard di PowerPoint</vt:lpstr>
      <vt:lpstr>Presentazione standard di PowerPoint</vt:lpstr>
      <vt:lpstr>Le maximum : un joli canon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But officiel de la guerre : porter la liberté et la démocratie « USA style » </vt:lpstr>
      <vt:lpstr>Presentazione standard di PowerPoint</vt:lpstr>
      <vt:lpstr>Presentazione standard di PowerPoint</vt:lpstr>
      <vt:lpstr>Presentazione standard di PowerPoint</vt:lpstr>
      <vt:lpstr>LE SYSTÈME ÉCONOMIQUE ET LES ALTERNATIVES   FIN  2.  PARTIE </vt:lpstr>
      <vt:lpstr>LE SYSTÈME ÉCONOMIQUE ACTUEL ET LES ALTERNATIVES  3. PARTIE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La propriété collective du sol et des moyens de production.  La répartition équitable du travail                         nécessaire pour satisfaire tous                                 les besoins de tout le monde.   L’économie planifiée.   (L’appropriation de la plus-value n’éxiste plus. Cependant, l'économie planifiée n'est qu'un premier pas vers la construction de la société socialiste et la création de l'homme nouveau, capable de faire ses propres choix de façon autonome. L’État d'aujourd'hui ne sert plus.) </vt:lpstr>
      <vt:lpstr>Presentazione standard di PowerPoint</vt:lpstr>
      <vt:lpstr>Exercice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Enrico</dc:creator>
  <cp:lastModifiedBy>Enrico Geiler</cp:lastModifiedBy>
  <cp:revision>516</cp:revision>
  <dcterms:created xsi:type="dcterms:W3CDTF">2011-07-25T13:05:41Z</dcterms:created>
  <dcterms:modified xsi:type="dcterms:W3CDTF">2024-04-25T22:34:27Z</dcterms:modified>
</cp:coreProperties>
</file>